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32BB3-A204-4B69-AE7D-3A7A9B6F13B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0C8B8-2C49-4B5B-9A52-BF1B61D7A77C}">
      <dgm:prSet phldrT="[Text]"/>
      <dgm:spPr/>
      <dgm:t>
        <a:bodyPr/>
        <a:lstStyle/>
        <a:p>
          <a:r>
            <a:rPr lang="en-US" dirty="0" err="1" smtClean="0"/>
            <a:t>Jenis-jenis</a:t>
          </a:r>
          <a:r>
            <a:rPr lang="en-US" dirty="0" smtClean="0"/>
            <a:t> </a:t>
          </a:r>
          <a:r>
            <a:rPr lang="en-US" dirty="0" err="1" smtClean="0"/>
            <a:t>Surat</a:t>
          </a:r>
          <a:endParaRPr lang="en-US" dirty="0"/>
        </a:p>
      </dgm:t>
    </dgm:pt>
    <dgm:pt modelId="{D20FB255-70FA-447F-95CE-040BDE6DC4AE}" type="parTrans" cxnId="{45385C51-EBDC-439D-A1AB-C5CE318E27B8}">
      <dgm:prSet/>
      <dgm:spPr/>
      <dgm:t>
        <a:bodyPr/>
        <a:lstStyle/>
        <a:p>
          <a:endParaRPr lang="en-US"/>
        </a:p>
      </dgm:t>
    </dgm:pt>
    <dgm:pt modelId="{E2016E6E-4F92-4659-8651-D85E96DF9800}" type="sibTrans" cxnId="{45385C51-EBDC-439D-A1AB-C5CE318E27B8}">
      <dgm:prSet/>
      <dgm:spPr/>
      <dgm:t>
        <a:bodyPr/>
        <a:lstStyle/>
        <a:p>
          <a:endParaRPr lang="en-US"/>
        </a:p>
      </dgm:t>
    </dgm:pt>
    <dgm:pt modelId="{4500DE1C-E5E7-4285-B43A-438D43A62D5E}">
      <dgm:prSet phldrT="[Text]"/>
      <dgm:spPr/>
      <dgm:t>
        <a:bodyPr/>
        <a:lstStyle/>
        <a:p>
          <a:r>
            <a:rPr lang="en-US" dirty="0" err="1" smtClean="0"/>
            <a:t>Berdasarkan</a:t>
          </a:r>
          <a:r>
            <a:rPr lang="en-US" dirty="0" smtClean="0"/>
            <a:t> </a:t>
          </a:r>
          <a:r>
            <a:rPr lang="en-US" dirty="0" err="1" smtClean="0"/>
            <a:t>Wujudnya</a:t>
          </a:r>
          <a:endParaRPr lang="en-US" dirty="0"/>
        </a:p>
      </dgm:t>
    </dgm:pt>
    <dgm:pt modelId="{97D92B4D-106E-4E81-AC14-E9DE9EBEE859}" type="parTrans" cxnId="{9E5EF9F2-6071-415F-B663-4489AD99C33D}">
      <dgm:prSet/>
      <dgm:spPr/>
      <dgm:t>
        <a:bodyPr/>
        <a:lstStyle/>
        <a:p>
          <a:endParaRPr lang="en-US"/>
        </a:p>
      </dgm:t>
    </dgm:pt>
    <dgm:pt modelId="{B148563D-2253-454C-AD9C-87530E8A0A68}" type="sibTrans" cxnId="{9E5EF9F2-6071-415F-B663-4489AD99C33D}">
      <dgm:prSet/>
      <dgm:spPr/>
      <dgm:t>
        <a:bodyPr/>
        <a:lstStyle/>
        <a:p>
          <a:endParaRPr lang="en-US"/>
        </a:p>
      </dgm:t>
    </dgm:pt>
    <dgm:pt modelId="{A26AAA27-1175-4D4C-AB5C-89214AA964A5}">
      <dgm:prSet phldrT="[Text]" phldr="1"/>
      <dgm:spPr/>
      <dgm:t>
        <a:bodyPr/>
        <a:lstStyle/>
        <a:p>
          <a:endParaRPr lang="en-US"/>
        </a:p>
      </dgm:t>
    </dgm:pt>
    <dgm:pt modelId="{F4DDDE9F-86FB-4DB3-9A08-A34C7DE355F1}" type="parTrans" cxnId="{24D0D866-0123-47E0-9C6D-8AA5C57673BE}">
      <dgm:prSet/>
      <dgm:spPr/>
      <dgm:t>
        <a:bodyPr/>
        <a:lstStyle/>
        <a:p>
          <a:endParaRPr lang="en-US"/>
        </a:p>
      </dgm:t>
    </dgm:pt>
    <dgm:pt modelId="{316D60FB-CAC6-48AA-927A-9CA105326E42}" type="sibTrans" cxnId="{24D0D866-0123-47E0-9C6D-8AA5C57673BE}">
      <dgm:prSet/>
      <dgm:spPr/>
      <dgm:t>
        <a:bodyPr/>
        <a:lstStyle/>
        <a:p>
          <a:endParaRPr lang="en-US"/>
        </a:p>
      </dgm:t>
    </dgm:pt>
    <dgm:pt modelId="{2D4EDF04-CA50-40AB-8D11-D42ED8243D8C}">
      <dgm:prSet phldrT="[Text]" phldr="1"/>
      <dgm:spPr/>
      <dgm:t>
        <a:bodyPr/>
        <a:lstStyle/>
        <a:p>
          <a:endParaRPr lang="en-US"/>
        </a:p>
      </dgm:t>
    </dgm:pt>
    <dgm:pt modelId="{95A2BD42-0654-4785-9C26-428E7E401AAC}" type="parTrans" cxnId="{3D1D4EFC-3C2C-43D6-A8B2-78392CDD5CB2}">
      <dgm:prSet/>
      <dgm:spPr/>
      <dgm:t>
        <a:bodyPr/>
        <a:lstStyle/>
        <a:p>
          <a:endParaRPr lang="en-US"/>
        </a:p>
      </dgm:t>
    </dgm:pt>
    <dgm:pt modelId="{44B58376-3209-4DE5-91CC-365FEB61FD65}" type="sibTrans" cxnId="{3D1D4EFC-3C2C-43D6-A8B2-78392CDD5CB2}">
      <dgm:prSet/>
      <dgm:spPr/>
      <dgm:t>
        <a:bodyPr/>
        <a:lstStyle/>
        <a:p>
          <a:endParaRPr lang="en-US"/>
        </a:p>
      </dgm:t>
    </dgm:pt>
    <dgm:pt modelId="{2BA6327B-15F1-4695-96D9-33191BD9D417}">
      <dgm:prSet phldrT="[Text]" phldr="1"/>
      <dgm:spPr/>
      <dgm:t>
        <a:bodyPr/>
        <a:lstStyle/>
        <a:p>
          <a:endParaRPr lang="en-US"/>
        </a:p>
      </dgm:t>
    </dgm:pt>
    <dgm:pt modelId="{5018741A-F8EE-4BD6-BDE5-9569617CA7F9}" type="parTrans" cxnId="{2846D48D-1DEF-4DB9-98DB-3A68A83D81D1}">
      <dgm:prSet/>
      <dgm:spPr/>
      <dgm:t>
        <a:bodyPr/>
        <a:lstStyle/>
        <a:p>
          <a:endParaRPr lang="en-US"/>
        </a:p>
      </dgm:t>
    </dgm:pt>
    <dgm:pt modelId="{4502FAD7-86D2-4977-AFF5-8649206C5DE2}" type="sibTrans" cxnId="{2846D48D-1DEF-4DB9-98DB-3A68A83D81D1}">
      <dgm:prSet/>
      <dgm:spPr/>
      <dgm:t>
        <a:bodyPr/>
        <a:lstStyle/>
        <a:p>
          <a:endParaRPr lang="en-US"/>
        </a:p>
      </dgm:t>
    </dgm:pt>
    <dgm:pt modelId="{71E2258A-01A5-49A7-99F0-BBB9A602E60A}" type="pres">
      <dgm:prSet presAssocID="{85E32BB3-A204-4B69-AE7D-3A7A9B6F13B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05DEE1-38E8-4D19-8FBB-2CB1C68F37EF}" type="pres">
      <dgm:prSet presAssocID="{3090C8B8-2C49-4B5B-9A52-BF1B61D7A77C}" presName="centerShape" presStyleLbl="node0" presStyleIdx="0" presStyleCnt="1"/>
      <dgm:spPr/>
      <dgm:t>
        <a:bodyPr/>
        <a:lstStyle/>
        <a:p>
          <a:endParaRPr lang="en-US"/>
        </a:p>
      </dgm:t>
    </dgm:pt>
    <dgm:pt modelId="{2187B0BA-88E5-4CD0-94DD-CC07E58C9FFD}" type="pres">
      <dgm:prSet presAssocID="{97D92B4D-106E-4E81-AC14-E9DE9EBEE859}" presName="parTrans" presStyleLbl="sibTrans2D1" presStyleIdx="0" presStyleCnt="4"/>
      <dgm:spPr/>
      <dgm:t>
        <a:bodyPr/>
        <a:lstStyle/>
        <a:p>
          <a:endParaRPr lang="en-US"/>
        </a:p>
      </dgm:t>
    </dgm:pt>
    <dgm:pt modelId="{C89615C7-FC15-49D1-9F7F-8C8C8FE2BC10}" type="pres">
      <dgm:prSet presAssocID="{97D92B4D-106E-4E81-AC14-E9DE9EBEE85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BE2E58C-161F-4A41-950A-1D3D490CA790}" type="pres">
      <dgm:prSet presAssocID="{4500DE1C-E5E7-4285-B43A-438D43A62D5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72A81-65A1-4ED9-B5A5-D54F18840220}" type="pres">
      <dgm:prSet presAssocID="{F4DDDE9F-86FB-4DB3-9A08-A34C7DE355F1}" presName="parTrans" presStyleLbl="sibTrans2D1" presStyleIdx="1" presStyleCnt="4"/>
      <dgm:spPr/>
      <dgm:t>
        <a:bodyPr/>
        <a:lstStyle/>
        <a:p>
          <a:endParaRPr lang="en-US"/>
        </a:p>
      </dgm:t>
    </dgm:pt>
    <dgm:pt modelId="{C7D223AC-45B7-46AB-A180-EEB9BF5764F3}" type="pres">
      <dgm:prSet presAssocID="{F4DDDE9F-86FB-4DB3-9A08-A34C7DE355F1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E51C565-35E1-4C94-8597-C263517BD926}" type="pres">
      <dgm:prSet presAssocID="{A26AAA27-1175-4D4C-AB5C-89214AA964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ADE97-F87A-4895-A947-BAB732E3F888}" type="pres">
      <dgm:prSet presAssocID="{95A2BD42-0654-4785-9C26-428E7E401AAC}" presName="parTrans" presStyleLbl="sibTrans2D1" presStyleIdx="2" presStyleCnt="4"/>
      <dgm:spPr/>
      <dgm:t>
        <a:bodyPr/>
        <a:lstStyle/>
        <a:p>
          <a:endParaRPr lang="en-US"/>
        </a:p>
      </dgm:t>
    </dgm:pt>
    <dgm:pt modelId="{5641C05C-7EAE-49BF-8277-4D0EC1603880}" type="pres">
      <dgm:prSet presAssocID="{95A2BD42-0654-4785-9C26-428E7E401AA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F1DDB68-678B-451E-8BAF-2E3824E891DB}" type="pres">
      <dgm:prSet presAssocID="{2D4EDF04-CA50-40AB-8D11-D42ED8243D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88C11-6C41-429D-9E37-19CA8D956385}" type="pres">
      <dgm:prSet presAssocID="{5018741A-F8EE-4BD6-BDE5-9569617CA7F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1082C503-8196-475F-8E21-C2E4112B3D34}" type="pres">
      <dgm:prSet presAssocID="{5018741A-F8EE-4BD6-BDE5-9569617CA7F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B152EB6-BE00-4C47-9449-63FC27867AE0}" type="pres">
      <dgm:prSet presAssocID="{2BA6327B-15F1-4695-96D9-33191BD9D41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D9BDC-1CA8-4070-8E45-3F05925E3EFB}" type="presOf" srcId="{4500DE1C-E5E7-4285-B43A-438D43A62D5E}" destId="{7BE2E58C-161F-4A41-950A-1D3D490CA790}" srcOrd="0" destOrd="0" presId="urn:microsoft.com/office/officeart/2005/8/layout/radial5"/>
    <dgm:cxn modelId="{C2F0730A-38FE-406C-B697-E4778D707379}" type="presOf" srcId="{F4DDDE9F-86FB-4DB3-9A08-A34C7DE355F1}" destId="{C7D223AC-45B7-46AB-A180-EEB9BF5764F3}" srcOrd="1" destOrd="0" presId="urn:microsoft.com/office/officeart/2005/8/layout/radial5"/>
    <dgm:cxn modelId="{802F421D-D117-4FE1-92D5-93F30AE40FD5}" type="presOf" srcId="{2D4EDF04-CA50-40AB-8D11-D42ED8243D8C}" destId="{DF1DDB68-678B-451E-8BAF-2E3824E891DB}" srcOrd="0" destOrd="0" presId="urn:microsoft.com/office/officeart/2005/8/layout/radial5"/>
    <dgm:cxn modelId="{9E9FB30C-542F-4B05-9BDD-22BCBB31032C}" type="presOf" srcId="{95A2BD42-0654-4785-9C26-428E7E401AAC}" destId="{5641C05C-7EAE-49BF-8277-4D0EC1603880}" srcOrd="1" destOrd="0" presId="urn:microsoft.com/office/officeart/2005/8/layout/radial5"/>
    <dgm:cxn modelId="{9E5EF9F2-6071-415F-B663-4489AD99C33D}" srcId="{3090C8B8-2C49-4B5B-9A52-BF1B61D7A77C}" destId="{4500DE1C-E5E7-4285-B43A-438D43A62D5E}" srcOrd="0" destOrd="0" parTransId="{97D92B4D-106E-4E81-AC14-E9DE9EBEE859}" sibTransId="{B148563D-2253-454C-AD9C-87530E8A0A68}"/>
    <dgm:cxn modelId="{2846D48D-1DEF-4DB9-98DB-3A68A83D81D1}" srcId="{3090C8B8-2C49-4B5B-9A52-BF1B61D7A77C}" destId="{2BA6327B-15F1-4695-96D9-33191BD9D417}" srcOrd="3" destOrd="0" parTransId="{5018741A-F8EE-4BD6-BDE5-9569617CA7F9}" sibTransId="{4502FAD7-86D2-4977-AFF5-8649206C5DE2}"/>
    <dgm:cxn modelId="{C51E5A6F-D0F5-4731-AD92-866184A95AC6}" type="presOf" srcId="{F4DDDE9F-86FB-4DB3-9A08-A34C7DE355F1}" destId="{E1D72A81-65A1-4ED9-B5A5-D54F18840220}" srcOrd="0" destOrd="0" presId="urn:microsoft.com/office/officeart/2005/8/layout/radial5"/>
    <dgm:cxn modelId="{3D1D4EFC-3C2C-43D6-A8B2-78392CDD5CB2}" srcId="{3090C8B8-2C49-4B5B-9A52-BF1B61D7A77C}" destId="{2D4EDF04-CA50-40AB-8D11-D42ED8243D8C}" srcOrd="2" destOrd="0" parTransId="{95A2BD42-0654-4785-9C26-428E7E401AAC}" sibTransId="{44B58376-3209-4DE5-91CC-365FEB61FD65}"/>
    <dgm:cxn modelId="{DB8128B6-6592-4162-B7AB-FFD96D011B1B}" type="presOf" srcId="{5018741A-F8EE-4BD6-BDE5-9569617CA7F9}" destId="{1082C503-8196-475F-8E21-C2E4112B3D34}" srcOrd="1" destOrd="0" presId="urn:microsoft.com/office/officeart/2005/8/layout/radial5"/>
    <dgm:cxn modelId="{E009B47B-CE4E-444C-AD4D-F431B5AE6842}" type="presOf" srcId="{A26AAA27-1175-4D4C-AB5C-89214AA964A5}" destId="{9E51C565-35E1-4C94-8597-C263517BD926}" srcOrd="0" destOrd="0" presId="urn:microsoft.com/office/officeart/2005/8/layout/radial5"/>
    <dgm:cxn modelId="{6F2C8818-2EED-4C4C-9B26-C86FE5332169}" type="presOf" srcId="{95A2BD42-0654-4785-9C26-428E7E401AAC}" destId="{17AADE97-F87A-4895-A947-BAB732E3F888}" srcOrd="0" destOrd="0" presId="urn:microsoft.com/office/officeart/2005/8/layout/radial5"/>
    <dgm:cxn modelId="{6A814620-2D69-470A-922E-9858517D6B7D}" type="presOf" srcId="{5018741A-F8EE-4BD6-BDE5-9569617CA7F9}" destId="{10A88C11-6C41-429D-9E37-19CA8D956385}" srcOrd="0" destOrd="0" presId="urn:microsoft.com/office/officeart/2005/8/layout/radial5"/>
    <dgm:cxn modelId="{7709AB5A-1643-4CA2-8553-C9A8DE43A607}" type="presOf" srcId="{97D92B4D-106E-4E81-AC14-E9DE9EBEE859}" destId="{2187B0BA-88E5-4CD0-94DD-CC07E58C9FFD}" srcOrd="0" destOrd="0" presId="urn:microsoft.com/office/officeart/2005/8/layout/radial5"/>
    <dgm:cxn modelId="{034C4976-6AEE-41AE-AA9D-8DEFF090A872}" type="presOf" srcId="{3090C8B8-2C49-4B5B-9A52-BF1B61D7A77C}" destId="{7605DEE1-38E8-4D19-8FBB-2CB1C68F37EF}" srcOrd="0" destOrd="0" presId="urn:microsoft.com/office/officeart/2005/8/layout/radial5"/>
    <dgm:cxn modelId="{FA6BEFEE-4DD6-4CB4-BB5C-98E56EE5CB13}" type="presOf" srcId="{85E32BB3-A204-4B69-AE7D-3A7A9B6F13BF}" destId="{71E2258A-01A5-49A7-99F0-BBB9A602E60A}" srcOrd="0" destOrd="0" presId="urn:microsoft.com/office/officeart/2005/8/layout/radial5"/>
    <dgm:cxn modelId="{C74E9A7B-723B-4911-B338-6D27E3F42844}" type="presOf" srcId="{2BA6327B-15F1-4695-96D9-33191BD9D417}" destId="{7B152EB6-BE00-4C47-9449-63FC27867AE0}" srcOrd="0" destOrd="0" presId="urn:microsoft.com/office/officeart/2005/8/layout/radial5"/>
    <dgm:cxn modelId="{45385C51-EBDC-439D-A1AB-C5CE318E27B8}" srcId="{85E32BB3-A204-4B69-AE7D-3A7A9B6F13BF}" destId="{3090C8B8-2C49-4B5B-9A52-BF1B61D7A77C}" srcOrd="0" destOrd="0" parTransId="{D20FB255-70FA-447F-95CE-040BDE6DC4AE}" sibTransId="{E2016E6E-4F92-4659-8651-D85E96DF9800}"/>
    <dgm:cxn modelId="{24D0D866-0123-47E0-9C6D-8AA5C57673BE}" srcId="{3090C8B8-2C49-4B5B-9A52-BF1B61D7A77C}" destId="{A26AAA27-1175-4D4C-AB5C-89214AA964A5}" srcOrd="1" destOrd="0" parTransId="{F4DDDE9F-86FB-4DB3-9A08-A34C7DE355F1}" sibTransId="{316D60FB-CAC6-48AA-927A-9CA105326E42}"/>
    <dgm:cxn modelId="{FACBC6FA-F767-4CDE-A3CB-6B77EDDDFECB}" type="presOf" srcId="{97D92B4D-106E-4E81-AC14-E9DE9EBEE859}" destId="{C89615C7-FC15-49D1-9F7F-8C8C8FE2BC10}" srcOrd="1" destOrd="0" presId="urn:microsoft.com/office/officeart/2005/8/layout/radial5"/>
    <dgm:cxn modelId="{660F709F-2E80-4665-A394-C4F2EBEFE383}" type="presParOf" srcId="{71E2258A-01A5-49A7-99F0-BBB9A602E60A}" destId="{7605DEE1-38E8-4D19-8FBB-2CB1C68F37EF}" srcOrd="0" destOrd="0" presId="urn:microsoft.com/office/officeart/2005/8/layout/radial5"/>
    <dgm:cxn modelId="{9F1457A5-A3FC-4FDE-941A-F9B5F5DFBDCE}" type="presParOf" srcId="{71E2258A-01A5-49A7-99F0-BBB9A602E60A}" destId="{2187B0BA-88E5-4CD0-94DD-CC07E58C9FFD}" srcOrd="1" destOrd="0" presId="urn:microsoft.com/office/officeart/2005/8/layout/radial5"/>
    <dgm:cxn modelId="{0DD79906-FEB1-43CA-8A96-4E5BA5FB1F21}" type="presParOf" srcId="{2187B0BA-88E5-4CD0-94DD-CC07E58C9FFD}" destId="{C89615C7-FC15-49D1-9F7F-8C8C8FE2BC10}" srcOrd="0" destOrd="0" presId="urn:microsoft.com/office/officeart/2005/8/layout/radial5"/>
    <dgm:cxn modelId="{6DAEA54B-1162-4E2A-943C-D7C05A11840F}" type="presParOf" srcId="{71E2258A-01A5-49A7-99F0-BBB9A602E60A}" destId="{7BE2E58C-161F-4A41-950A-1D3D490CA790}" srcOrd="2" destOrd="0" presId="urn:microsoft.com/office/officeart/2005/8/layout/radial5"/>
    <dgm:cxn modelId="{5C577680-0436-4AC3-AEF8-31BCF2AA988A}" type="presParOf" srcId="{71E2258A-01A5-49A7-99F0-BBB9A602E60A}" destId="{E1D72A81-65A1-4ED9-B5A5-D54F18840220}" srcOrd="3" destOrd="0" presId="urn:microsoft.com/office/officeart/2005/8/layout/radial5"/>
    <dgm:cxn modelId="{C9336B6A-4F8B-4386-9570-C6EA9B861864}" type="presParOf" srcId="{E1D72A81-65A1-4ED9-B5A5-D54F18840220}" destId="{C7D223AC-45B7-46AB-A180-EEB9BF5764F3}" srcOrd="0" destOrd="0" presId="urn:microsoft.com/office/officeart/2005/8/layout/radial5"/>
    <dgm:cxn modelId="{B297A850-DE68-40E8-8035-E1AA558DD8E3}" type="presParOf" srcId="{71E2258A-01A5-49A7-99F0-BBB9A602E60A}" destId="{9E51C565-35E1-4C94-8597-C263517BD926}" srcOrd="4" destOrd="0" presId="urn:microsoft.com/office/officeart/2005/8/layout/radial5"/>
    <dgm:cxn modelId="{EF3072DD-B60F-41BA-A8D9-6B76F9966F9E}" type="presParOf" srcId="{71E2258A-01A5-49A7-99F0-BBB9A602E60A}" destId="{17AADE97-F87A-4895-A947-BAB732E3F888}" srcOrd="5" destOrd="0" presId="urn:microsoft.com/office/officeart/2005/8/layout/radial5"/>
    <dgm:cxn modelId="{9D4E7705-81E1-4FA2-9E99-DBF9CE1B20D7}" type="presParOf" srcId="{17AADE97-F87A-4895-A947-BAB732E3F888}" destId="{5641C05C-7EAE-49BF-8277-4D0EC1603880}" srcOrd="0" destOrd="0" presId="urn:microsoft.com/office/officeart/2005/8/layout/radial5"/>
    <dgm:cxn modelId="{BDDBC279-6BB6-4230-9D0A-D2F094DC60EA}" type="presParOf" srcId="{71E2258A-01A5-49A7-99F0-BBB9A602E60A}" destId="{DF1DDB68-678B-451E-8BAF-2E3824E891DB}" srcOrd="6" destOrd="0" presId="urn:microsoft.com/office/officeart/2005/8/layout/radial5"/>
    <dgm:cxn modelId="{6F56FC93-1947-49F4-87FD-6EC3259A2701}" type="presParOf" srcId="{71E2258A-01A5-49A7-99F0-BBB9A602E60A}" destId="{10A88C11-6C41-429D-9E37-19CA8D956385}" srcOrd="7" destOrd="0" presId="urn:microsoft.com/office/officeart/2005/8/layout/radial5"/>
    <dgm:cxn modelId="{311A4F05-986A-4BB1-9697-6425697879FC}" type="presParOf" srcId="{10A88C11-6C41-429D-9E37-19CA8D956385}" destId="{1082C503-8196-475F-8E21-C2E4112B3D34}" srcOrd="0" destOrd="0" presId="urn:microsoft.com/office/officeart/2005/8/layout/radial5"/>
    <dgm:cxn modelId="{9C6B6C6B-32A4-4B93-B238-23618AE6129C}" type="presParOf" srcId="{71E2258A-01A5-49A7-99F0-BBB9A602E60A}" destId="{7B152EB6-BE00-4C47-9449-63FC27867AE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DEE1-38E8-4D19-8FBB-2CB1C68F37EF}">
      <dsp:nvSpPr>
        <dsp:cNvPr id="0" name=""/>
        <dsp:cNvSpPr/>
      </dsp:nvSpPr>
      <dsp:spPr>
        <a:xfrm>
          <a:off x="4334000" y="1326482"/>
          <a:ext cx="945898" cy="945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Jenis-jenis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Surat</a:t>
          </a:r>
          <a:endParaRPr lang="en-US" sz="1500" kern="1200" dirty="0"/>
        </a:p>
      </dsp:txBody>
      <dsp:txXfrm>
        <a:off x="4472524" y="1465006"/>
        <a:ext cx="668850" cy="668850"/>
      </dsp:txXfrm>
    </dsp:sp>
    <dsp:sp modelId="{2187B0BA-88E5-4CD0-94DD-CC07E58C9FFD}">
      <dsp:nvSpPr>
        <dsp:cNvPr id="0" name=""/>
        <dsp:cNvSpPr/>
      </dsp:nvSpPr>
      <dsp:spPr>
        <a:xfrm rot="16200000">
          <a:off x="4706607" y="982034"/>
          <a:ext cx="200684" cy="321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736710" y="1076458"/>
        <a:ext cx="140479" cy="192963"/>
      </dsp:txXfrm>
    </dsp:sp>
    <dsp:sp modelId="{7BE2E58C-161F-4A41-950A-1D3D490CA790}">
      <dsp:nvSpPr>
        <dsp:cNvPr id="0" name=""/>
        <dsp:cNvSpPr/>
      </dsp:nvSpPr>
      <dsp:spPr>
        <a:xfrm>
          <a:off x="4334000" y="1933"/>
          <a:ext cx="945898" cy="945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Berdasarkan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Wujudnya</a:t>
          </a:r>
          <a:endParaRPr lang="en-US" sz="900" kern="1200" dirty="0"/>
        </a:p>
      </dsp:txBody>
      <dsp:txXfrm>
        <a:off x="4472524" y="140457"/>
        <a:ext cx="668850" cy="668850"/>
      </dsp:txXfrm>
    </dsp:sp>
    <dsp:sp modelId="{E1D72A81-65A1-4ED9-B5A5-D54F18840220}">
      <dsp:nvSpPr>
        <dsp:cNvPr id="0" name=""/>
        <dsp:cNvSpPr/>
      </dsp:nvSpPr>
      <dsp:spPr>
        <a:xfrm>
          <a:off x="5363202" y="1638628"/>
          <a:ext cx="200684" cy="321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363202" y="1702949"/>
        <a:ext cx="140479" cy="192963"/>
      </dsp:txXfrm>
    </dsp:sp>
    <dsp:sp modelId="{9E51C565-35E1-4C94-8597-C263517BD926}">
      <dsp:nvSpPr>
        <dsp:cNvPr id="0" name=""/>
        <dsp:cNvSpPr/>
      </dsp:nvSpPr>
      <dsp:spPr>
        <a:xfrm>
          <a:off x="5658548" y="1326482"/>
          <a:ext cx="945898" cy="945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797072" y="1465006"/>
        <a:ext cx="668850" cy="668850"/>
      </dsp:txXfrm>
    </dsp:sp>
    <dsp:sp modelId="{17AADE97-F87A-4895-A947-BAB732E3F888}">
      <dsp:nvSpPr>
        <dsp:cNvPr id="0" name=""/>
        <dsp:cNvSpPr/>
      </dsp:nvSpPr>
      <dsp:spPr>
        <a:xfrm rot="5400000">
          <a:off x="4706607" y="2295223"/>
          <a:ext cx="200684" cy="321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736710" y="2329442"/>
        <a:ext cx="140479" cy="192963"/>
      </dsp:txXfrm>
    </dsp:sp>
    <dsp:sp modelId="{DF1DDB68-678B-451E-8BAF-2E3824E891DB}">
      <dsp:nvSpPr>
        <dsp:cNvPr id="0" name=""/>
        <dsp:cNvSpPr/>
      </dsp:nvSpPr>
      <dsp:spPr>
        <a:xfrm>
          <a:off x="4334000" y="2651030"/>
          <a:ext cx="945898" cy="945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472524" y="2789554"/>
        <a:ext cx="668850" cy="668850"/>
      </dsp:txXfrm>
    </dsp:sp>
    <dsp:sp modelId="{10A88C11-6C41-429D-9E37-19CA8D956385}">
      <dsp:nvSpPr>
        <dsp:cNvPr id="0" name=""/>
        <dsp:cNvSpPr/>
      </dsp:nvSpPr>
      <dsp:spPr>
        <a:xfrm rot="10800000">
          <a:off x="4050013" y="1638628"/>
          <a:ext cx="200684" cy="321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110218" y="1702949"/>
        <a:ext cx="140479" cy="192963"/>
      </dsp:txXfrm>
    </dsp:sp>
    <dsp:sp modelId="{7B152EB6-BE00-4C47-9449-63FC27867AE0}">
      <dsp:nvSpPr>
        <dsp:cNvPr id="0" name=""/>
        <dsp:cNvSpPr/>
      </dsp:nvSpPr>
      <dsp:spPr>
        <a:xfrm>
          <a:off x="3009452" y="1326482"/>
          <a:ext cx="945898" cy="945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147976" y="1465006"/>
        <a:ext cx="668850" cy="668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Faizah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13475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6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Jenis-jenis Surat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Jenis-jenis Surat</dc:title>
  <dc:creator>ASUS</dc:creator>
  <cp:lastModifiedBy>ASUS</cp:lastModifiedBy>
  <cp:revision>2</cp:revision>
  <dcterms:created xsi:type="dcterms:W3CDTF">2022-09-23T16:19:30Z</dcterms:created>
  <dcterms:modified xsi:type="dcterms:W3CDTF">2022-09-23T16:30:45Z</dcterms:modified>
</cp:coreProperties>
</file>