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62" r:id="rId7"/>
    <p:sldId id="274" r:id="rId8"/>
    <p:sldId id="259" r:id="rId9"/>
    <p:sldId id="277" r:id="rId10"/>
    <p:sldId id="260" r:id="rId11"/>
    <p:sldId id="266" r:id="rId12"/>
    <p:sldId id="261" r:id="rId13"/>
    <p:sldId id="278" r:id="rId14"/>
    <p:sldId id="268" r:id="rId15"/>
    <p:sldId id="279" r:id="rId16"/>
    <p:sldId id="280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47C"/>
    <a:srgbClr val="A17EB8"/>
    <a:srgbClr val="EC32D3"/>
    <a:srgbClr val="4FBDDE"/>
    <a:srgbClr val="F26083"/>
    <a:srgbClr val="FFABCD"/>
    <a:srgbClr val="653428"/>
    <a:srgbClr val="8E6046"/>
    <a:srgbClr val="B27F62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>
        <p:scale>
          <a:sx n="100" d="100"/>
          <a:sy n="100" d="100"/>
        </p:scale>
        <p:origin x="10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086-816A-4A4B-9BB7-7426DF5B3F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78-F4AE-414A-A15B-BEA5663DB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1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1357312" y="1226344"/>
            <a:ext cx="9477375" cy="4405312"/>
          </a:xfrm>
          <a:prstGeom prst="roundRect">
            <a:avLst>
              <a:gd name="adj" fmla="val 6947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86025" y="1822193"/>
            <a:ext cx="2400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86025" y="3001684"/>
            <a:ext cx="704850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大爷超市管理系统</a:t>
            </a:r>
            <a:endParaRPr 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82180" y="4684395"/>
            <a:ext cx="217614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能混绝不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1618355" y="1807025"/>
            <a:ext cx="8955288" cy="3243947"/>
          </a:xfrm>
          <a:prstGeom prst="roundRect">
            <a:avLst>
              <a:gd name="adj" fmla="val 6947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37470" y="1807024"/>
            <a:ext cx="3117058" cy="83412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33923" y="1900919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PART.04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5759" y="3367287"/>
            <a:ext cx="38404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仓库管理模块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-72137" y="146911"/>
            <a:ext cx="11711435" cy="6432099"/>
          </a:xfrm>
          <a:prstGeom prst="roundRect">
            <a:avLst>
              <a:gd name="adj" fmla="val 4730"/>
            </a:avLst>
          </a:prstGeom>
          <a:solidFill>
            <a:schemeClr val="bg1"/>
          </a:solidFill>
          <a:ln>
            <a:noFill/>
          </a:ln>
          <a:effectLst>
            <a:outerShdw blurRad="190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18420" y="203424"/>
            <a:ext cx="3155158" cy="57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77126" y="223131"/>
            <a:ext cx="2837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3136" y="1804098"/>
            <a:ext cx="3056336" cy="396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矩形 10"/>
          <p:cNvSpPr/>
          <p:nvPr/>
        </p:nvSpPr>
        <p:spPr>
          <a:xfrm>
            <a:off x="1352330" y="1803998"/>
            <a:ext cx="18364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商品表（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9081" y="1774253"/>
            <a:ext cx="3056336" cy="3967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" name="矩形 14"/>
          <p:cNvSpPr/>
          <p:nvPr/>
        </p:nvSpPr>
        <p:spPr>
          <a:xfrm>
            <a:off x="6594255" y="1803998"/>
            <a:ext cx="24104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供货商表（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supplier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18160" y="2946400"/>
          <a:ext cx="4302125" cy="2521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830"/>
                <a:gridCol w="1433195"/>
                <a:gridCol w="1435100"/>
              </a:tblGrid>
              <a:tr h="398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Id（供货商编号）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Name（供货商名称）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Varchar(20)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Sex（性别）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Varchar(5)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Gid（商品编号）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Int(5)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4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Tel（供货商电话）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Address（地址）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Varchar(80)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734050" y="2946400"/>
          <a:ext cx="5412105" cy="252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5305"/>
              </a:tblGrid>
              <a:tr h="420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Id（商品编号）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Name（商品名称）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Varchar(20)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Count（商品数量）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Price（商品价格）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Varchar(20)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Factory（供货商）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3" grpId="0" bldLvl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240283" y="212951"/>
            <a:ext cx="11711435" cy="6432099"/>
          </a:xfrm>
          <a:prstGeom prst="roundRect">
            <a:avLst>
              <a:gd name="adj" fmla="val 4730"/>
            </a:avLst>
          </a:prstGeom>
          <a:solidFill>
            <a:schemeClr val="bg1"/>
          </a:solidFill>
          <a:ln>
            <a:noFill/>
          </a:ln>
          <a:effectLst>
            <a:outerShdw blurRad="190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18420" y="203424"/>
            <a:ext cx="3155158" cy="57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77126" y="223131"/>
            <a:ext cx="2837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仓库管理模块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574" y="1258662"/>
            <a:ext cx="10828848" cy="35147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062876" y="1615850"/>
            <a:ext cx="2800350" cy="2800350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7873" y="1615850"/>
            <a:ext cx="2800350" cy="280035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5329" y="1615215"/>
            <a:ext cx="2800350" cy="2800350"/>
          </a:xfrm>
          <a:prstGeom prst="rect">
            <a:avLst/>
          </a:prstGeom>
          <a:blipFill>
            <a:blip r:embed="rId5" cstate="screen"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85900" y="5375828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仓库管理员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87114" y="4937721"/>
            <a:ext cx="7244412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仓库管理员登录系统后，可以执行仓库管理模块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包括：添加商品、删除商品、更新商品、查看所有商品、查询商品（模糊查询、通过商品 编号查询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添加供货商、删除供货商、更新供货商信息、查看所有供货商、查询供货商（模糊查询、通过供货商编号查询）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335" y="1635125"/>
            <a:ext cx="280035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bldLvl="0" animBg="1"/>
      <p:bldP spid="11" grpId="0" animBg="1"/>
      <p:bldP spid="12" grpId="0" bldLvl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1618355" y="1807025"/>
            <a:ext cx="8955288" cy="3243947"/>
          </a:xfrm>
          <a:prstGeom prst="roundRect">
            <a:avLst>
              <a:gd name="adj" fmla="val 6947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37470" y="1807024"/>
            <a:ext cx="3117058" cy="83412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33923" y="1900919"/>
            <a:ext cx="25908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PART.05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1359" y="3367287"/>
            <a:ext cx="5669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登录管理、修改密码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240283" y="212951"/>
            <a:ext cx="11711435" cy="6432099"/>
          </a:xfrm>
          <a:prstGeom prst="roundRect">
            <a:avLst>
              <a:gd name="adj" fmla="val 4730"/>
            </a:avLst>
          </a:prstGeom>
          <a:solidFill>
            <a:schemeClr val="bg1"/>
          </a:solidFill>
          <a:ln>
            <a:noFill/>
          </a:ln>
          <a:effectLst>
            <a:outerShdw blurRad="190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18420" y="203424"/>
            <a:ext cx="3155158" cy="57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77126" y="223131"/>
            <a:ext cx="2837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登录管理模块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2" y="1459025"/>
            <a:ext cx="3648074" cy="2276475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7924" y="3735500"/>
            <a:ext cx="3648074" cy="2276475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0030" y="1127125"/>
            <a:ext cx="5855970" cy="26085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96000" y="3745230"/>
            <a:ext cx="5855970" cy="26136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4553" y="1447263"/>
            <a:ext cx="5516880" cy="2061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不同管理员以自己的身份登录，进入相应的管理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模块，执行相关操作。对应其他模块，显示无权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限。例如：销售管理员以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salesManager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身份登录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执行销售模块操作：添加商品、删除商品等。系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统管理员能管理所有操作。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683" y="2247843"/>
            <a:ext cx="50049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24245" y="3845250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24245" y="4367700"/>
            <a:ext cx="50049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管理员登录后，输入一下操作进行修改密码。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135" y="4827905"/>
            <a:ext cx="2361565" cy="1531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2" grpId="0" bldLvl="0" animBg="1"/>
      <p:bldP spid="11" grpId="0" bldLvl="0" animBg="1"/>
      <p:bldP spid="12" grpId="0"/>
      <p:bldP spid="13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1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文本框 14"/>
          <p:cNvSpPr txBox="1"/>
          <p:nvPr/>
        </p:nvSpPr>
        <p:spPr>
          <a:xfrm>
            <a:off x="2486025" y="1822193"/>
            <a:ext cx="379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0860" y="4231044"/>
            <a:ext cx="704850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演示完毕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394585" y="-2675255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1350762" y="1107299"/>
            <a:ext cx="9490473" cy="4520803"/>
          </a:xfrm>
          <a:prstGeom prst="roundRect">
            <a:avLst>
              <a:gd name="adj" fmla="val 6947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79167" y="1171575"/>
            <a:ext cx="2633664" cy="67627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3474" y="1248103"/>
            <a:ext cx="2305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397840" y="2173772"/>
            <a:ext cx="2380959" cy="632748"/>
            <a:chOff x="2473405" y="2496889"/>
            <a:chExt cx="2380959" cy="632748"/>
          </a:xfrm>
        </p:grpSpPr>
        <p:grpSp>
          <p:nvGrpSpPr>
            <p:cNvPr id="9" name="组合 8"/>
            <p:cNvGrpSpPr/>
            <p:nvPr/>
          </p:nvGrpSpPr>
          <p:grpSpPr>
            <a:xfrm>
              <a:off x="2473405" y="2546072"/>
              <a:ext cx="572690" cy="583565"/>
              <a:chOff x="2657741" y="2462691"/>
              <a:chExt cx="723900" cy="737646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>
              <a:xfrm>
                <a:off x="2657741" y="2476336"/>
                <a:ext cx="723900" cy="723900"/>
              </a:xfrm>
              <a:custGeom>
                <a:avLst/>
                <a:gdLst>
                  <a:gd name="connsiteX0" fmla="*/ 120652 w 723900"/>
                  <a:gd name="connsiteY0" fmla="*/ 0 h 723900"/>
                  <a:gd name="connsiteX1" fmla="*/ 603248 w 723900"/>
                  <a:gd name="connsiteY1" fmla="*/ 0 h 723900"/>
                  <a:gd name="connsiteX2" fmla="*/ 723900 w 723900"/>
                  <a:gd name="connsiteY2" fmla="*/ 120652 h 723900"/>
                  <a:gd name="connsiteX3" fmla="*/ 723900 w 723900"/>
                  <a:gd name="connsiteY3" fmla="*/ 603248 h 723900"/>
                  <a:gd name="connsiteX4" fmla="*/ 603248 w 723900"/>
                  <a:gd name="connsiteY4" fmla="*/ 723900 h 723900"/>
                  <a:gd name="connsiteX5" fmla="*/ 120652 w 723900"/>
                  <a:gd name="connsiteY5" fmla="*/ 723900 h 723900"/>
                  <a:gd name="connsiteX6" fmla="*/ 0 w 723900"/>
                  <a:gd name="connsiteY6" fmla="*/ 603248 h 723900"/>
                  <a:gd name="connsiteX7" fmla="*/ 0 w 723900"/>
                  <a:gd name="connsiteY7" fmla="*/ 120652 h 723900"/>
                  <a:gd name="connsiteX8" fmla="*/ 120652 w 723900"/>
                  <a:gd name="connsiteY8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3900" h="723900">
                    <a:moveTo>
                      <a:pt x="120652" y="0"/>
                    </a:moveTo>
                    <a:lnTo>
                      <a:pt x="603248" y="0"/>
                    </a:lnTo>
                    <a:cubicBezTo>
                      <a:pt x="669882" y="0"/>
                      <a:pt x="723900" y="54018"/>
                      <a:pt x="723900" y="120652"/>
                    </a:cubicBezTo>
                    <a:lnTo>
                      <a:pt x="723900" y="603248"/>
                    </a:lnTo>
                    <a:cubicBezTo>
                      <a:pt x="723900" y="669882"/>
                      <a:pt x="669882" y="723900"/>
                      <a:pt x="603248" y="723900"/>
                    </a:cubicBezTo>
                    <a:lnTo>
                      <a:pt x="120652" y="723900"/>
                    </a:lnTo>
                    <a:cubicBezTo>
                      <a:pt x="54018" y="723900"/>
                      <a:pt x="0" y="669882"/>
                      <a:pt x="0" y="603248"/>
                    </a:cubicBezTo>
                    <a:lnTo>
                      <a:pt x="0" y="120652"/>
                    </a:lnTo>
                    <a:cubicBezTo>
                      <a:pt x="0" y="54018"/>
                      <a:pt x="54018" y="0"/>
                      <a:pt x="120652" y="0"/>
                    </a:cubicBezTo>
                    <a:close/>
                  </a:path>
                </a:pathLst>
              </a:cu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2752188" y="2462691"/>
                <a:ext cx="533399" cy="73764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045884" y="2496889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人事管理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21252" y="2223302"/>
            <a:ext cx="2456524" cy="652372"/>
            <a:chOff x="2284810" y="2489269"/>
            <a:chExt cx="2456524" cy="652372"/>
          </a:xfrm>
        </p:grpSpPr>
        <p:grpSp>
          <p:nvGrpSpPr>
            <p:cNvPr id="20" name="组合 19"/>
            <p:cNvGrpSpPr/>
            <p:nvPr/>
          </p:nvGrpSpPr>
          <p:grpSpPr>
            <a:xfrm>
              <a:off x="2284810" y="2547341"/>
              <a:ext cx="572690" cy="594300"/>
              <a:chOff x="2419350" y="2464296"/>
              <a:chExt cx="723900" cy="751216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>
              <a:xfrm>
                <a:off x="2419350" y="2464296"/>
                <a:ext cx="723900" cy="723900"/>
              </a:xfrm>
              <a:custGeom>
                <a:avLst/>
                <a:gdLst>
                  <a:gd name="connsiteX0" fmla="*/ 120652 w 723900"/>
                  <a:gd name="connsiteY0" fmla="*/ 0 h 723900"/>
                  <a:gd name="connsiteX1" fmla="*/ 603248 w 723900"/>
                  <a:gd name="connsiteY1" fmla="*/ 0 h 723900"/>
                  <a:gd name="connsiteX2" fmla="*/ 723900 w 723900"/>
                  <a:gd name="connsiteY2" fmla="*/ 120652 h 723900"/>
                  <a:gd name="connsiteX3" fmla="*/ 723900 w 723900"/>
                  <a:gd name="connsiteY3" fmla="*/ 603248 h 723900"/>
                  <a:gd name="connsiteX4" fmla="*/ 603248 w 723900"/>
                  <a:gd name="connsiteY4" fmla="*/ 723900 h 723900"/>
                  <a:gd name="connsiteX5" fmla="*/ 120652 w 723900"/>
                  <a:gd name="connsiteY5" fmla="*/ 723900 h 723900"/>
                  <a:gd name="connsiteX6" fmla="*/ 0 w 723900"/>
                  <a:gd name="connsiteY6" fmla="*/ 603248 h 723900"/>
                  <a:gd name="connsiteX7" fmla="*/ 0 w 723900"/>
                  <a:gd name="connsiteY7" fmla="*/ 120652 h 723900"/>
                  <a:gd name="connsiteX8" fmla="*/ 120652 w 723900"/>
                  <a:gd name="connsiteY8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3900" h="723900">
                    <a:moveTo>
                      <a:pt x="120652" y="0"/>
                    </a:moveTo>
                    <a:lnTo>
                      <a:pt x="603248" y="0"/>
                    </a:lnTo>
                    <a:cubicBezTo>
                      <a:pt x="669882" y="0"/>
                      <a:pt x="723900" y="54018"/>
                      <a:pt x="723900" y="120652"/>
                    </a:cubicBezTo>
                    <a:lnTo>
                      <a:pt x="723900" y="603248"/>
                    </a:lnTo>
                    <a:cubicBezTo>
                      <a:pt x="723900" y="669882"/>
                      <a:pt x="669882" y="723900"/>
                      <a:pt x="603248" y="723900"/>
                    </a:cubicBezTo>
                    <a:lnTo>
                      <a:pt x="120652" y="723900"/>
                    </a:lnTo>
                    <a:cubicBezTo>
                      <a:pt x="54018" y="723900"/>
                      <a:pt x="0" y="669882"/>
                      <a:pt x="0" y="603248"/>
                    </a:cubicBezTo>
                    <a:lnTo>
                      <a:pt x="0" y="120652"/>
                    </a:lnTo>
                    <a:cubicBezTo>
                      <a:pt x="0" y="54018"/>
                      <a:pt x="54018" y="0"/>
                      <a:pt x="120652" y="0"/>
                    </a:cubicBezTo>
                    <a:close/>
                  </a:path>
                </a:pathLst>
              </a:cu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2514600" y="2476336"/>
                <a:ext cx="533399" cy="73917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2932854" y="2489269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财务管理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53257" y="3290707"/>
            <a:ext cx="2456524" cy="652372"/>
            <a:chOff x="2284810" y="2489269"/>
            <a:chExt cx="2456524" cy="6523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284810" y="2547341"/>
              <a:ext cx="572690" cy="594300"/>
              <a:chOff x="2419350" y="2464296"/>
              <a:chExt cx="723900" cy="75121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>
              <a:xfrm>
                <a:off x="2419350" y="2464296"/>
                <a:ext cx="723900" cy="723900"/>
              </a:xfrm>
              <a:custGeom>
                <a:avLst/>
                <a:gdLst>
                  <a:gd name="connsiteX0" fmla="*/ 120652 w 723900"/>
                  <a:gd name="connsiteY0" fmla="*/ 0 h 723900"/>
                  <a:gd name="connsiteX1" fmla="*/ 603248 w 723900"/>
                  <a:gd name="connsiteY1" fmla="*/ 0 h 723900"/>
                  <a:gd name="connsiteX2" fmla="*/ 723900 w 723900"/>
                  <a:gd name="connsiteY2" fmla="*/ 120652 h 723900"/>
                  <a:gd name="connsiteX3" fmla="*/ 723900 w 723900"/>
                  <a:gd name="connsiteY3" fmla="*/ 603248 h 723900"/>
                  <a:gd name="connsiteX4" fmla="*/ 603248 w 723900"/>
                  <a:gd name="connsiteY4" fmla="*/ 723900 h 723900"/>
                  <a:gd name="connsiteX5" fmla="*/ 120652 w 723900"/>
                  <a:gd name="connsiteY5" fmla="*/ 723900 h 723900"/>
                  <a:gd name="connsiteX6" fmla="*/ 0 w 723900"/>
                  <a:gd name="connsiteY6" fmla="*/ 603248 h 723900"/>
                  <a:gd name="connsiteX7" fmla="*/ 0 w 723900"/>
                  <a:gd name="connsiteY7" fmla="*/ 120652 h 723900"/>
                  <a:gd name="connsiteX8" fmla="*/ 120652 w 723900"/>
                  <a:gd name="connsiteY8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3900" h="723900">
                    <a:moveTo>
                      <a:pt x="120652" y="0"/>
                    </a:moveTo>
                    <a:lnTo>
                      <a:pt x="603248" y="0"/>
                    </a:lnTo>
                    <a:cubicBezTo>
                      <a:pt x="669882" y="0"/>
                      <a:pt x="723900" y="54018"/>
                      <a:pt x="723900" y="120652"/>
                    </a:cubicBezTo>
                    <a:lnTo>
                      <a:pt x="723900" y="603248"/>
                    </a:lnTo>
                    <a:cubicBezTo>
                      <a:pt x="723900" y="669882"/>
                      <a:pt x="669882" y="723900"/>
                      <a:pt x="603248" y="723900"/>
                    </a:cubicBezTo>
                    <a:lnTo>
                      <a:pt x="120652" y="723900"/>
                    </a:lnTo>
                    <a:cubicBezTo>
                      <a:pt x="54018" y="723900"/>
                      <a:pt x="0" y="669882"/>
                      <a:pt x="0" y="603248"/>
                    </a:cubicBezTo>
                    <a:lnTo>
                      <a:pt x="0" y="120652"/>
                    </a:lnTo>
                    <a:cubicBezTo>
                      <a:pt x="0" y="54018"/>
                      <a:pt x="54018" y="0"/>
                      <a:pt x="120652" y="0"/>
                    </a:cubicBezTo>
                    <a:close/>
                  </a:path>
                </a:pathLst>
              </a:cu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8" name="文本框 27"/>
              <p:cNvSpPr txBox="1"/>
              <p:nvPr/>
            </p:nvSpPr>
            <p:spPr>
              <a:xfrm>
                <a:off x="2514600" y="2476336"/>
                <a:ext cx="533399" cy="73917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2932854" y="2489269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仓库管理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45110" y="3232287"/>
            <a:ext cx="2456524" cy="652372"/>
            <a:chOff x="2284810" y="2489269"/>
            <a:chExt cx="2456524" cy="652372"/>
          </a:xfrm>
        </p:grpSpPr>
        <p:grpSp>
          <p:nvGrpSpPr>
            <p:cNvPr id="30" name="组合 29"/>
            <p:cNvGrpSpPr/>
            <p:nvPr/>
          </p:nvGrpSpPr>
          <p:grpSpPr>
            <a:xfrm>
              <a:off x="2284810" y="2547341"/>
              <a:ext cx="572690" cy="594300"/>
              <a:chOff x="2419350" y="2464296"/>
              <a:chExt cx="723900" cy="751216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>
              <a:xfrm>
                <a:off x="2419350" y="2464296"/>
                <a:ext cx="723900" cy="723900"/>
              </a:xfrm>
              <a:custGeom>
                <a:avLst/>
                <a:gdLst>
                  <a:gd name="connsiteX0" fmla="*/ 120652 w 723900"/>
                  <a:gd name="connsiteY0" fmla="*/ 0 h 723900"/>
                  <a:gd name="connsiteX1" fmla="*/ 603248 w 723900"/>
                  <a:gd name="connsiteY1" fmla="*/ 0 h 723900"/>
                  <a:gd name="connsiteX2" fmla="*/ 723900 w 723900"/>
                  <a:gd name="connsiteY2" fmla="*/ 120652 h 723900"/>
                  <a:gd name="connsiteX3" fmla="*/ 723900 w 723900"/>
                  <a:gd name="connsiteY3" fmla="*/ 603248 h 723900"/>
                  <a:gd name="connsiteX4" fmla="*/ 603248 w 723900"/>
                  <a:gd name="connsiteY4" fmla="*/ 723900 h 723900"/>
                  <a:gd name="connsiteX5" fmla="*/ 120652 w 723900"/>
                  <a:gd name="connsiteY5" fmla="*/ 723900 h 723900"/>
                  <a:gd name="connsiteX6" fmla="*/ 0 w 723900"/>
                  <a:gd name="connsiteY6" fmla="*/ 603248 h 723900"/>
                  <a:gd name="connsiteX7" fmla="*/ 0 w 723900"/>
                  <a:gd name="connsiteY7" fmla="*/ 120652 h 723900"/>
                  <a:gd name="connsiteX8" fmla="*/ 120652 w 723900"/>
                  <a:gd name="connsiteY8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3900" h="723900">
                    <a:moveTo>
                      <a:pt x="120652" y="0"/>
                    </a:moveTo>
                    <a:lnTo>
                      <a:pt x="603248" y="0"/>
                    </a:lnTo>
                    <a:cubicBezTo>
                      <a:pt x="669882" y="0"/>
                      <a:pt x="723900" y="54018"/>
                      <a:pt x="723900" y="120652"/>
                    </a:cubicBezTo>
                    <a:lnTo>
                      <a:pt x="723900" y="603248"/>
                    </a:lnTo>
                    <a:cubicBezTo>
                      <a:pt x="723900" y="669882"/>
                      <a:pt x="669882" y="723900"/>
                      <a:pt x="603248" y="723900"/>
                    </a:cubicBezTo>
                    <a:lnTo>
                      <a:pt x="120652" y="723900"/>
                    </a:lnTo>
                    <a:cubicBezTo>
                      <a:pt x="54018" y="723900"/>
                      <a:pt x="0" y="669882"/>
                      <a:pt x="0" y="603248"/>
                    </a:cubicBezTo>
                    <a:lnTo>
                      <a:pt x="0" y="120652"/>
                    </a:lnTo>
                    <a:cubicBezTo>
                      <a:pt x="0" y="54018"/>
                      <a:pt x="54018" y="0"/>
                      <a:pt x="120652" y="0"/>
                    </a:cubicBezTo>
                    <a:close/>
                  </a:path>
                </a:pathLst>
              </a:cu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2514600" y="2476336"/>
                <a:ext cx="533399" cy="73917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2932854" y="2489269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销售管理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58750" y="4258477"/>
            <a:ext cx="2456524" cy="651163"/>
            <a:chOff x="2284810" y="2489269"/>
            <a:chExt cx="2456524" cy="651163"/>
          </a:xfrm>
        </p:grpSpPr>
        <p:grpSp>
          <p:nvGrpSpPr>
            <p:cNvPr id="5" name="组合 4"/>
            <p:cNvGrpSpPr/>
            <p:nvPr/>
          </p:nvGrpSpPr>
          <p:grpSpPr>
            <a:xfrm>
              <a:off x="2284810" y="2547342"/>
              <a:ext cx="572690" cy="593090"/>
              <a:chOff x="2419350" y="2464296"/>
              <a:chExt cx="723900" cy="74968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>
              <a:xfrm>
                <a:off x="2419350" y="2464296"/>
                <a:ext cx="723900" cy="723900"/>
              </a:xfrm>
              <a:custGeom>
                <a:avLst/>
                <a:gdLst>
                  <a:gd name="connsiteX0" fmla="*/ 120652 w 723900"/>
                  <a:gd name="connsiteY0" fmla="*/ 0 h 723900"/>
                  <a:gd name="connsiteX1" fmla="*/ 603248 w 723900"/>
                  <a:gd name="connsiteY1" fmla="*/ 0 h 723900"/>
                  <a:gd name="connsiteX2" fmla="*/ 723900 w 723900"/>
                  <a:gd name="connsiteY2" fmla="*/ 120652 h 723900"/>
                  <a:gd name="connsiteX3" fmla="*/ 723900 w 723900"/>
                  <a:gd name="connsiteY3" fmla="*/ 603248 h 723900"/>
                  <a:gd name="connsiteX4" fmla="*/ 603248 w 723900"/>
                  <a:gd name="connsiteY4" fmla="*/ 723900 h 723900"/>
                  <a:gd name="connsiteX5" fmla="*/ 120652 w 723900"/>
                  <a:gd name="connsiteY5" fmla="*/ 723900 h 723900"/>
                  <a:gd name="connsiteX6" fmla="*/ 0 w 723900"/>
                  <a:gd name="connsiteY6" fmla="*/ 603248 h 723900"/>
                  <a:gd name="connsiteX7" fmla="*/ 0 w 723900"/>
                  <a:gd name="connsiteY7" fmla="*/ 120652 h 723900"/>
                  <a:gd name="connsiteX8" fmla="*/ 120652 w 723900"/>
                  <a:gd name="connsiteY8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3900" h="723900">
                    <a:moveTo>
                      <a:pt x="120652" y="0"/>
                    </a:moveTo>
                    <a:lnTo>
                      <a:pt x="603248" y="0"/>
                    </a:lnTo>
                    <a:cubicBezTo>
                      <a:pt x="669882" y="0"/>
                      <a:pt x="723900" y="54018"/>
                      <a:pt x="723900" y="120652"/>
                    </a:cubicBezTo>
                    <a:lnTo>
                      <a:pt x="723900" y="603248"/>
                    </a:lnTo>
                    <a:cubicBezTo>
                      <a:pt x="723900" y="669882"/>
                      <a:pt x="669882" y="723900"/>
                      <a:pt x="603248" y="723900"/>
                    </a:cubicBezTo>
                    <a:lnTo>
                      <a:pt x="120652" y="723900"/>
                    </a:lnTo>
                    <a:cubicBezTo>
                      <a:pt x="54018" y="723900"/>
                      <a:pt x="0" y="669882"/>
                      <a:pt x="0" y="603248"/>
                    </a:cubicBezTo>
                    <a:lnTo>
                      <a:pt x="0" y="120652"/>
                    </a:lnTo>
                    <a:cubicBezTo>
                      <a:pt x="0" y="54018"/>
                      <a:pt x="54018" y="0"/>
                      <a:pt x="120652" y="0"/>
                    </a:cubicBezTo>
                    <a:close/>
                  </a:path>
                </a:pathLst>
              </a:cu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2514600" y="2476336"/>
                <a:ext cx="533399" cy="73764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932854" y="2489269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修改密码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08400" y="4326422"/>
            <a:ext cx="2456524" cy="651163"/>
            <a:chOff x="2284810" y="2489269"/>
            <a:chExt cx="2456524" cy="651163"/>
          </a:xfrm>
        </p:grpSpPr>
        <p:grpSp>
          <p:nvGrpSpPr>
            <p:cNvPr id="17" name="组合 16"/>
            <p:cNvGrpSpPr/>
            <p:nvPr/>
          </p:nvGrpSpPr>
          <p:grpSpPr>
            <a:xfrm>
              <a:off x="2284810" y="2547342"/>
              <a:ext cx="572690" cy="593090"/>
              <a:chOff x="2419350" y="2464296"/>
              <a:chExt cx="723900" cy="749686"/>
            </a:xfrm>
          </p:grpSpPr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>
              <a:xfrm>
                <a:off x="2419350" y="2464296"/>
                <a:ext cx="723900" cy="723900"/>
              </a:xfrm>
              <a:custGeom>
                <a:avLst/>
                <a:gdLst>
                  <a:gd name="connsiteX0" fmla="*/ 120652 w 723900"/>
                  <a:gd name="connsiteY0" fmla="*/ 0 h 723900"/>
                  <a:gd name="connsiteX1" fmla="*/ 603248 w 723900"/>
                  <a:gd name="connsiteY1" fmla="*/ 0 h 723900"/>
                  <a:gd name="connsiteX2" fmla="*/ 723900 w 723900"/>
                  <a:gd name="connsiteY2" fmla="*/ 120652 h 723900"/>
                  <a:gd name="connsiteX3" fmla="*/ 723900 w 723900"/>
                  <a:gd name="connsiteY3" fmla="*/ 603248 h 723900"/>
                  <a:gd name="connsiteX4" fmla="*/ 603248 w 723900"/>
                  <a:gd name="connsiteY4" fmla="*/ 723900 h 723900"/>
                  <a:gd name="connsiteX5" fmla="*/ 120652 w 723900"/>
                  <a:gd name="connsiteY5" fmla="*/ 723900 h 723900"/>
                  <a:gd name="connsiteX6" fmla="*/ 0 w 723900"/>
                  <a:gd name="connsiteY6" fmla="*/ 603248 h 723900"/>
                  <a:gd name="connsiteX7" fmla="*/ 0 w 723900"/>
                  <a:gd name="connsiteY7" fmla="*/ 120652 h 723900"/>
                  <a:gd name="connsiteX8" fmla="*/ 120652 w 723900"/>
                  <a:gd name="connsiteY8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3900" h="723900">
                    <a:moveTo>
                      <a:pt x="120652" y="0"/>
                    </a:moveTo>
                    <a:lnTo>
                      <a:pt x="603248" y="0"/>
                    </a:lnTo>
                    <a:cubicBezTo>
                      <a:pt x="669882" y="0"/>
                      <a:pt x="723900" y="54018"/>
                      <a:pt x="723900" y="120652"/>
                    </a:cubicBezTo>
                    <a:lnTo>
                      <a:pt x="723900" y="603248"/>
                    </a:lnTo>
                    <a:cubicBezTo>
                      <a:pt x="723900" y="669882"/>
                      <a:pt x="669882" y="723900"/>
                      <a:pt x="603248" y="723900"/>
                    </a:cubicBezTo>
                    <a:lnTo>
                      <a:pt x="120652" y="723900"/>
                    </a:lnTo>
                    <a:cubicBezTo>
                      <a:pt x="54018" y="723900"/>
                      <a:pt x="0" y="669882"/>
                      <a:pt x="0" y="603248"/>
                    </a:cubicBezTo>
                    <a:lnTo>
                      <a:pt x="0" y="120652"/>
                    </a:lnTo>
                    <a:cubicBezTo>
                      <a:pt x="0" y="54018"/>
                      <a:pt x="54018" y="0"/>
                      <a:pt x="120652" y="0"/>
                    </a:cubicBezTo>
                    <a:close/>
                  </a:path>
                </a:pathLst>
              </a:cu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文本框 34"/>
              <p:cNvSpPr txBox="1"/>
              <p:nvPr/>
            </p:nvSpPr>
            <p:spPr>
              <a:xfrm>
                <a:off x="2514600" y="2476336"/>
                <a:ext cx="533399" cy="73764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2932854" y="2489269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1618355" y="1807025"/>
            <a:ext cx="8955288" cy="3243947"/>
          </a:xfrm>
          <a:prstGeom prst="roundRect">
            <a:avLst>
              <a:gd name="adj" fmla="val 6947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37470" y="1807024"/>
            <a:ext cx="3117058" cy="83412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42178" y="1900919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139" y="3367287"/>
            <a:ext cx="38557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人事管理模块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8" name="矩形 27"/>
          <p:cNvSpPr/>
          <p:nvPr/>
        </p:nvSpPr>
        <p:spPr>
          <a:xfrm>
            <a:off x="4592080" y="510764"/>
            <a:ext cx="3155158" cy="57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77126" y="535551"/>
            <a:ext cx="2837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数据库设计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:</a:t>
            </a:r>
            <a:endParaRPr lang="en-US" altLang="zh-CN" sz="28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1389380" y="1604645"/>
            <a:ext cx="3914775" cy="4728210"/>
          </a:xfrm>
          <a:custGeom>
            <a:avLst/>
            <a:gdLst>
              <a:gd name="connsiteX0" fmla="*/ 2747516 w 3976241"/>
              <a:gd name="connsiteY0" fmla="*/ 1609724 h 4825774"/>
              <a:gd name="connsiteX1" fmla="*/ 3976241 w 3976241"/>
              <a:gd name="connsiteY1" fmla="*/ 1609724 h 4825774"/>
              <a:gd name="connsiteX2" fmla="*/ 3976241 w 3976241"/>
              <a:gd name="connsiteY2" fmla="*/ 4825773 h 4825774"/>
              <a:gd name="connsiteX3" fmla="*/ 2747516 w 3976241"/>
              <a:gd name="connsiteY3" fmla="*/ 4825773 h 4825774"/>
              <a:gd name="connsiteX4" fmla="*/ 1373758 w 3976241"/>
              <a:gd name="connsiteY4" fmla="*/ 885826 h 4825774"/>
              <a:gd name="connsiteX5" fmla="*/ 2602483 w 3976241"/>
              <a:gd name="connsiteY5" fmla="*/ 885826 h 4825774"/>
              <a:gd name="connsiteX6" fmla="*/ 2602483 w 3976241"/>
              <a:gd name="connsiteY6" fmla="*/ 4825774 h 4825774"/>
              <a:gd name="connsiteX7" fmla="*/ 1373758 w 3976241"/>
              <a:gd name="connsiteY7" fmla="*/ 4825774 h 4825774"/>
              <a:gd name="connsiteX8" fmla="*/ 0 w 3976241"/>
              <a:gd name="connsiteY8" fmla="*/ 0 h 4825774"/>
              <a:gd name="connsiteX9" fmla="*/ 1228725 w 3976241"/>
              <a:gd name="connsiteY9" fmla="*/ 0 h 4825774"/>
              <a:gd name="connsiteX10" fmla="*/ 1228725 w 3976241"/>
              <a:gd name="connsiteY10" fmla="*/ 4825774 h 4825774"/>
              <a:gd name="connsiteX11" fmla="*/ 0 w 3976241"/>
              <a:gd name="connsiteY11" fmla="*/ 4825774 h 48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6241" h="4825774">
                <a:moveTo>
                  <a:pt x="2747516" y="1609724"/>
                </a:moveTo>
                <a:lnTo>
                  <a:pt x="3976241" y="1609724"/>
                </a:lnTo>
                <a:lnTo>
                  <a:pt x="3976241" y="4825773"/>
                </a:lnTo>
                <a:lnTo>
                  <a:pt x="2747516" y="4825773"/>
                </a:lnTo>
                <a:close/>
                <a:moveTo>
                  <a:pt x="1373758" y="885826"/>
                </a:moveTo>
                <a:lnTo>
                  <a:pt x="2602483" y="885826"/>
                </a:lnTo>
                <a:lnTo>
                  <a:pt x="2602483" y="4825774"/>
                </a:lnTo>
                <a:lnTo>
                  <a:pt x="1373758" y="4825774"/>
                </a:lnTo>
                <a:close/>
                <a:moveTo>
                  <a:pt x="0" y="0"/>
                </a:moveTo>
                <a:lnTo>
                  <a:pt x="1228725" y="0"/>
                </a:lnTo>
                <a:lnTo>
                  <a:pt x="1228725" y="4825774"/>
                </a:lnTo>
                <a:lnTo>
                  <a:pt x="0" y="4825774"/>
                </a:lnTo>
                <a:close/>
              </a:path>
            </a:pathLst>
          </a:cu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31510" y="1812290"/>
            <a:ext cx="6085840" cy="45694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5920723" y="3584538"/>
            <a:ext cx="1605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职员表（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User):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54048" y="2000848"/>
            <a:ext cx="150368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管理员（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ad)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5854065" y="2381250"/>
          <a:ext cx="5346700" cy="107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175"/>
                <a:gridCol w="1782763"/>
                <a:gridCol w="1782762"/>
              </a:tblGrid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Id（管理员编号）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Username（管理员姓名）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Password（管理员密码）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920740" y="4061460"/>
          <a:ext cx="5280660" cy="218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330"/>
                <a:gridCol w="1760220"/>
                <a:gridCol w="1768475"/>
              </a:tblGrid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Id（员工编号）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Username（员工姓名）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Varchar(20)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Age（员工年龄）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Sex（性别）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Varchar(5)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Workyear（工作年份）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Hiredate（入职时间）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Varchar(20)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Leavedate（离职时间）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Varchar(20)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Job（职位）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Varchar(20)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23" grpId="0" bldLvl="0" animBg="1"/>
      <p:bldP spid="2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240283" y="220571"/>
            <a:ext cx="11711435" cy="6432099"/>
          </a:xfrm>
          <a:prstGeom prst="roundRect">
            <a:avLst>
              <a:gd name="adj" fmla="val 4730"/>
            </a:avLst>
          </a:prstGeom>
          <a:solidFill>
            <a:schemeClr val="bg1"/>
          </a:solidFill>
          <a:ln>
            <a:noFill/>
          </a:ln>
          <a:effectLst>
            <a:outerShdw blurRad="190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18420" y="203424"/>
            <a:ext cx="3155158" cy="57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77126" y="223131"/>
            <a:ext cx="2837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 rot="16200000">
            <a:off x="4137533" y="-1962432"/>
            <a:ext cx="4257675" cy="11370690"/>
          </a:xfrm>
          <a:custGeom>
            <a:avLst/>
            <a:gdLst>
              <a:gd name="connsiteX0" fmla="*/ 4257675 w 4257675"/>
              <a:gd name="connsiteY0" fmla="*/ 0 h 11370690"/>
              <a:gd name="connsiteX1" fmla="*/ 4257675 w 4257675"/>
              <a:gd name="connsiteY1" fmla="*/ 11370690 h 11370690"/>
              <a:gd name="connsiteX2" fmla="*/ 0 w 4257675"/>
              <a:gd name="connsiteY2" fmla="*/ 11370690 h 11370690"/>
              <a:gd name="connsiteX3" fmla="*/ 0 w 4257675"/>
              <a:gd name="connsiteY3" fmla="*/ 0 h 1137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1370690">
                <a:moveTo>
                  <a:pt x="4257675" y="0"/>
                </a:moveTo>
                <a:lnTo>
                  <a:pt x="4257675" y="11370690"/>
                </a:lnTo>
                <a:lnTo>
                  <a:pt x="0" y="11370690"/>
                </a:lnTo>
                <a:lnTo>
                  <a:pt x="0" y="0"/>
                </a:lnTo>
                <a:close/>
              </a:path>
            </a:pathLst>
          </a:cu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任意多边形: 形状 10"/>
          <p:cNvSpPr/>
          <p:nvPr/>
        </p:nvSpPr>
        <p:spPr>
          <a:xfrm>
            <a:off x="240282" y="1594077"/>
            <a:ext cx="7170169" cy="4257675"/>
          </a:xfrm>
          <a:custGeom>
            <a:avLst/>
            <a:gdLst>
              <a:gd name="connsiteX0" fmla="*/ 0 w 7170169"/>
              <a:gd name="connsiteY0" fmla="*/ 0 h 4257675"/>
              <a:gd name="connsiteX1" fmla="*/ 7170169 w 7170169"/>
              <a:gd name="connsiteY1" fmla="*/ 0 h 4257675"/>
              <a:gd name="connsiteX2" fmla="*/ 4962479 w 7170169"/>
              <a:gd name="connsiteY2" fmla="*/ 4257675 h 4257675"/>
              <a:gd name="connsiteX3" fmla="*/ 0 w 7170169"/>
              <a:gd name="connsiteY3" fmla="*/ 4257675 h 425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169" h="4257675">
                <a:moveTo>
                  <a:pt x="0" y="0"/>
                </a:moveTo>
                <a:lnTo>
                  <a:pt x="7170169" y="0"/>
                </a:lnTo>
                <a:lnTo>
                  <a:pt x="4962479" y="4257675"/>
                </a:lnTo>
                <a:lnTo>
                  <a:pt x="0" y="4257675"/>
                </a:lnTo>
                <a:close/>
              </a:path>
            </a:pathLst>
          </a:cu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790295" y="3272719"/>
            <a:ext cx="952149" cy="900387"/>
            <a:chOff x="4677126" y="1141363"/>
            <a:chExt cx="2894410" cy="396775"/>
          </a:xfrm>
        </p:grpSpPr>
        <p:sp>
          <p:nvSpPr>
            <p:cNvPr id="16" name="矩形 15"/>
            <p:cNvSpPr/>
            <p:nvPr/>
          </p:nvSpPr>
          <p:spPr>
            <a:xfrm>
              <a:off x="4677126" y="1141363"/>
              <a:ext cx="2894410" cy="396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77126" y="1252055"/>
              <a:ext cx="2894410" cy="175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9432735" y="1998135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人事管理员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77126" y="2479857"/>
            <a:ext cx="379004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人事管理员登录后，操作人事管理模块。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包括：添加职员、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 删除职员、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 更新职员、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导入数据、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 查询职员（模糊查询、通过职员编号查询）。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dist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dist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65" y="2272665"/>
            <a:ext cx="4848860" cy="264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1618355" y="1807025"/>
            <a:ext cx="8955288" cy="3243947"/>
          </a:xfrm>
          <a:prstGeom prst="roundRect">
            <a:avLst>
              <a:gd name="adj" fmla="val 6947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37470" y="1807024"/>
            <a:ext cx="3117058" cy="83412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33923" y="1900919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PART.02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139" y="3367287"/>
            <a:ext cx="38557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销售管理模块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240283" y="220571"/>
            <a:ext cx="11711435" cy="6432099"/>
          </a:xfrm>
          <a:prstGeom prst="roundRect">
            <a:avLst>
              <a:gd name="adj" fmla="val 4730"/>
            </a:avLst>
          </a:prstGeom>
          <a:solidFill>
            <a:schemeClr val="bg1"/>
          </a:solidFill>
          <a:ln>
            <a:noFill/>
          </a:ln>
          <a:effectLst>
            <a:outerShdw blurRad="190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18420" y="203424"/>
            <a:ext cx="3155158" cy="57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77126" y="223131"/>
            <a:ext cx="2837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销售管理模块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 rot="16200000">
            <a:off x="4137533" y="-1962432"/>
            <a:ext cx="4257675" cy="11370690"/>
          </a:xfrm>
          <a:custGeom>
            <a:avLst/>
            <a:gdLst>
              <a:gd name="connsiteX0" fmla="*/ 4257675 w 4257675"/>
              <a:gd name="connsiteY0" fmla="*/ 0 h 11370690"/>
              <a:gd name="connsiteX1" fmla="*/ 4257675 w 4257675"/>
              <a:gd name="connsiteY1" fmla="*/ 11370690 h 11370690"/>
              <a:gd name="connsiteX2" fmla="*/ 0 w 4257675"/>
              <a:gd name="connsiteY2" fmla="*/ 11370690 h 11370690"/>
              <a:gd name="connsiteX3" fmla="*/ 0 w 4257675"/>
              <a:gd name="connsiteY3" fmla="*/ 0 h 1137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1370690">
                <a:moveTo>
                  <a:pt x="4257675" y="0"/>
                </a:moveTo>
                <a:lnTo>
                  <a:pt x="4257675" y="11370690"/>
                </a:lnTo>
                <a:lnTo>
                  <a:pt x="0" y="11370690"/>
                </a:lnTo>
                <a:lnTo>
                  <a:pt x="0" y="0"/>
                </a:lnTo>
                <a:close/>
              </a:path>
            </a:pathLst>
          </a:cu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任意多边形: 形状 10"/>
          <p:cNvSpPr/>
          <p:nvPr/>
        </p:nvSpPr>
        <p:spPr>
          <a:xfrm>
            <a:off x="240282" y="1594077"/>
            <a:ext cx="7170169" cy="4257675"/>
          </a:xfrm>
          <a:custGeom>
            <a:avLst/>
            <a:gdLst>
              <a:gd name="connsiteX0" fmla="*/ 0 w 7170169"/>
              <a:gd name="connsiteY0" fmla="*/ 0 h 4257675"/>
              <a:gd name="connsiteX1" fmla="*/ 7170169 w 7170169"/>
              <a:gd name="connsiteY1" fmla="*/ 0 h 4257675"/>
              <a:gd name="connsiteX2" fmla="*/ 4962479 w 7170169"/>
              <a:gd name="connsiteY2" fmla="*/ 4257675 h 4257675"/>
              <a:gd name="connsiteX3" fmla="*/ 0 w 7170169"/>
              <a:gd name="connsiteY3" fmla="*/ 4257675 h 425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169" h="4257675">
                <a:moveTo>
                  <a:pt x="0" y="0"/>
                </a:moveTo>
                <a:lnTo>
                  <a:pt x="7170169" y="0"/>
                </a:lnTo>
                <a:lnTo>
                  <a:pt x="4962479" y="4257675"/>
                </a:lnTo>
                <a:lnTo>
                  <a:pt x="0" y="4257675"/>
                </a:lnTo>
                <a:close/>
              </a:path>
            </a:pathLst>
          </a:cu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790295" y="3272719"/>
            <a:ext cx="952149" cy="900387"/>
            <a:chOff x="4677126" y="1141363"/>
            <a:chExt cx="2894410" cy="396775"/>
          </a:xfrm>
        </p:grpSpPr>
        <p:sp>
          <p:nvSpPr>
            <p:cNvPr id="16" name="矩形 15"/>
            <p:cNvSpPr/>
            <p:nvPr/>
          </p:nvSpPr>
          <p:spPr>
            <a:xfrm>
              <a:off x="4677126" y="1141363"/>
              <a:ext cx="2894410" cy="396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77126" y="1252055"/>
              <a:ext cx="2894410" cy="175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9432735" y="1998135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销售管理员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77126" y="2479857"/>
            <a:ext cx="3790048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销售管理员登录后，执行销管理模块操作：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包括：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添加商品、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删除商品、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查看所有商品、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查询商品（模糊查询、  通过商品编号查询）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dist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dist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0" y="2666365"/>
            <a:ext cx="5407025" cy="2113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1618355" y="1807025"/>
            <a:ext cx="8955288" cy="3243947"/>
          </a:xfrm>
          <a:prstGeom prst="roundRect">
            <a:avLst>
              <a:gd name="adj" fmla="val 6947"/>
            </a:avLst>
          </a:prstGeom>
          <a:solidFill>
            <a:schemeClr val="bg1"/>
          </a:solidFill>
          <a:ln>
            <a:noFill/>
          </a:ln>
          <a:effectLst>
            <a:outerShdw blurRad="317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37470" y="1807024"/>
            <a:ext cx="3117058" cy="83412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33923" y="1900919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PART.03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139" y="3367287"/>
            <a:ext cx="38557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财务管理模块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custGeom>
            <a:avLst/>
            <a:gdLst>
              <a:gd name="connsiteX0" fmla="*/ 6858000 w 6858000"/>
              <a:gd name="connsiteY0" fmla="*/ 0 h 12192000"/>
              <a:gd name="connsiteX1" fmla="*/ 6858000 w 6858000"/>
              <a:gd name="connsiteY1" fmla="*/ 12192000 h 12192000"/>
              <a:gd name="connsiteX2" fmla="*/ 0 w 6858000"/>
              <a:gd name="connsiteY2" fmla="*/ 12192000 h 12192000"/>
              <a:gd name="connsiteX3" fmla="*/ 0 w 6858000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2192000">
                <a:moveTo>
                  <a:pt x="6858000" y="0"/>
                </a:moveTo>
                <a:lnTo>
                  <a:pt x="685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: 圆角 9"/>
          <p:cNvSpPr/>
          <p:nvPr/>
        </p:nvSpPr>
        <p:spPr>
          <a:xfrm>
            <a:off x="240283" y="212951"/>
            <a:ext cx="11711435" cy="6432099"/>
          </a:xfrm>
          <a:prstGeom prst="roundRect">
            <a:avLst>
              <a:gd name="adj" fmla="val 4730"/>
            </a:avLst>
          </a:prstGeom>
          <a:solidFill>
            <a:schemeClr val="bg1"/>
          </a:solidFill>
          <a:ln>
            <a:noFill/>
          </a:ln>
          <a:effectLst>
            <a:outerShdw blurRad="190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518420" y="203424"/>
            <a:ext cx="3155158" cy="57150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77126" y="223131"/>
            <a:ext cx="2837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财务管理模块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2" y="1459025"/>
            <a:ext cx="3648074" cy="2276475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7924" y="3735500"/>
            <a:ext cx="3648074" cy="2276475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0283" y="1459025"/>
            <a:ext cx="5855717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96000" y="3745230"/>
            <a:ext cx="5855970" cy="26136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5683" y="1725393"/>
            <a:ext cx="31857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财务表（money）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683" y="2247843"/>
            <a:ext cx="50049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24245" y="3845250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24245" y="4367700"/>
            <a:ext cx="500491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财务管理员（会计）登录系统后，执行财务管理模块操作。包括：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添加工资奖金记录、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删除工资奖金记录、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查看工资奖金记录。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dist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541972" y="2376170"/>
          <a:ext cx="5411788" cy="20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400"/>
                <a:gridCol w="1803400"/>
                <a:gridCol w="180498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Id（职员编号）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Primary key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Name（职员姓名）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Varchar(20)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Sex（性别）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Varchar(4)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Salary（工资）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Varchar(10)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Whether（是否有奖金）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Varchar(5)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 null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Bonus（奖金）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Vachar(45)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40" y="1459230"/>
            <a:ext cx="246634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11" grpId="0" bldLvl="0" animBg="1"/>
      <p:bldP spid="12" grpId="0"/>
      <p:bldP spid="13" grpId="0"/>
      <p:bldP spid="15" grpId="0"/>
      <p:bldP spid="16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演示</Application>
  <PresentationFormat>宽屏</PresentationFormat>
  <Paragraphs>327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楷体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不香菇</cp:lastModifiedBy>
  <cp:revision>3</cp:revision>
  <dcterms:created xsi:type="dcterms:W3CDTF">2020-07-04T03:28:00Z</dcterms:created>
  <dcterms:modified xsi:type="dcterms:W3CDTF">2020-07-04T09:32:40Z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