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624830" y="178435"/>
            <a:ext cx="1303020" cy="75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486785" y="236855"/>
            <a:ext cx="1120775" cy="63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</a:t>
            </a:r>
            <a:r>
              <a:rPr lang="en-US" altLang="zh-CN"/>
              <a:t>/</a:t>
            </a:r>
            <a:r>
              <a:rPr lang="zh-CN" altLang="en-US"/>
              <a:t>缓存区</a:t>
            </a:r>
            <a:endParaRPr lang="zh-CN" altLang="en-US"/>
          </a:p>
        </p:txBody>
      </p:sp>
      <p:sp>
        <p:nvSpPr>
          <p:cNvPr id="7" name="流程图: 文档 6"/>
          <p:cNvSpPr/>
          <p:nvPr/>
        </p:nvSpPr>
        <p:spPr>
          <a:xfrm>
            <a:off x="1555115" y="264795"/>
            <a:ext cx="914400" cy="611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  <a:endCxn id="6" idx="1"/>
          </p:cNvCxnSpPr>
          <p:nvPr/>
        </p:nvCxnSpPr>
        <p:spPr>
          <a:xfrm flipV="1">
            <a:off x="2469515" y="556895"/>
            <a:ext cx="101727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>
          <a:xfrm flipV="1">
            <a:off x="4607560" y="556260"/>
            <a:ext cx="10172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423275" y="108585"/>
            <a:ext cx="1600835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</a:t>
            </a:r>
            <a:r>
              <a:rPr lang="zh-CN" altLang="en-US"/>
              <a:t>仓库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84035" y="431165"/>
            <a:ext cx="1530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23405" y="704850"/>
            <a:ext cx="1499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8605" y="247015"/>
            <a:ext cx="33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53305" y="208915"/>
            <a:ext cx="33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33310" y="62865"/>
            <a:ext cx="33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46010" y="672465"/>
            <a:ext cx="33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50315" y="209867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2492375" y="202184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3903980" y="202184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0" idx="3"/>
            <a:endCxn id="21" idx="2"/>
          </p:cNvCxnSpPr>
          <p:nvPr/>
        </p:nvCxnSpPr>
        <p:spPr>
          <a:xfrm>
            <a:off x="2214880" y="2282825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6"/>
            <a:endCxn id="23" idx="2"/>
          </p:cNvCxnSpPr>
          <p:nvPr/>
        </p:nvCxnSpPr>
        <p:spPr>
          <a:xfrm>
            <a:off x="3501390" y="2282825"/>
            <a:ext cx="40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66190" y="308546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从分支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2546350" y="301053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3912870" y="301053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0" name="直接箭头连接符 29"/>
          <p:cNvCxnSpPr>
            <a:endCxn id="28" idx="2"/>
          </p:cNvCxnSpPr>
          <p:nvPr/>
        </p:nvCxnSpPr>
        <p:spPr>
          <a:xfrm>
            <a:off x="2268855" y="3271520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6"/>
            <a:endCxn id="29" idx="2"/>
          </p:cNvCxnSpPr>
          <p:nvPr/>
        </p:nvCxnSpPr>
        <p:spPr>
          <a:xfrm>
            <a:off x="3555365" y="3271520"/>
            <a:ext cx="357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279390" y="301117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1.3</a:t>
            </a:r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6645910" y="300863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1.4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23" idx="4"/>
            <a:endCxn id="29" idx="0"/>
          </p:cNvCxnSpPr>
          <p:nvPr/>
        </p:nvCxnSpPr>
        <p:spPr>
          <a:xfrm>
            <a:off x="4408805" y="2543175"/>
            <a:ext cx="889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417695" y="2639060"/>
            <a:ext cx="1445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创建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1247140" y="4132580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从分支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椭圆 36"/>
          <p:cNvSpPr/>
          <p:nvPr/>
        </p:nvSpPr>
        <p:spPr>
          <a:xfrm>
            <a:off x="2556510" y="405765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8" name="椭圆 37"/>
          <p:cNvSpPr/>
          <p:nvPr/>
        </p:nvSpPr>
        <p:spPr>
          <a:xfrm>
            <a:off x="3923030" y="405765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9" name="直接箭头连接符 38"/>
          <p:cNvCxnSpPr>
            <a:endCxn id="37" idx="2"/>
          </p:cNvCxnSpPr>
          <p:nvPr/>
        </p:nvCxnSpPr>
        <p:spPr>
          <a:xfrm>
            <a:off x="2279015" y="4318635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6"/>
            <a:endCxn id="38" idx="2"/>
          </p:cNvCxnSpPr>
          <p:nvPr/>
        </p:nvCxnSpPr>
        <p:spPr>
          <a:xfrm>
            <a:off x="3565525" y="4318635"/>
            <a:ext cx="357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289550" y="405828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1.3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38" idx="6"/>
            <a:endCxn id="41" idx="2"/>
          </p:cNvCxnSpPr>
          <p:nvPr/>
        </p:nvCxnSpPr>
        <p:spPr>
          <a:xfrm>
            <a:off x="4932045" y="4318635"/>
            <a:ext cx="357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656070" y="405574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2.4</a:t>
            </a:r>
            <a:endParaRPr lang="en-US" altLang="zh-CN"/>
          </a:p>
        </p:txBody>
      </p:sp>
      <p:cxnSp>
        <p:nvCxnSpPr>
          <p:cNvPr id="50" name="直接箭头连接符 49"/>
          <p:cNvCxnSpPr>
            <a:stCxn id="41" idx="6"/>
            <a:endCxn id="49" idx="2"/>
          </p:cNvCxnSpPr>
          <p:nvPr/>
        </p:nvCxnSpPr>
        <p:spPr>
          <a:xfrm flipV="1">
            <a:off x="6298565" y="4316730"/>
            <a:ext cx="3575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4"/>
            <a:endCxn id="41" idx="0"/>
          </p:cNvCxnSpPr>
          <p:nvPr/>
        </p:nvCxnSpPr>
        <p:spPr>
          <a:xfrm>
            <a:off x="5784215" y="3532505"/>
            <a:ext cx="10160" cy="52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84215" y="3656330"/>
            <a:ext cx="1445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创建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cxnSp>
        <p:nvCxnSpPr>
          <p:cNvPr id="53" name="直接箭头连接符 52"/>
          <p:cNvCxnSpPr>
            <a:stCxn id="29" idx="6"/>
            <a:endCxn id="32" idx="2"/>
          </p:cNvCxnSpPr>
          <p:nvPr/>
        </p:nvCxnSpPr>
        <p:spPr>
          <a:xfrm>
            <a:off x="4921885" y="3271520"/>
            <a:ext cx="357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2" idx="6"/>
            <a:endCxn id="33" idx="2"/>
          </p:cNvCxnSpPr>
          <p:nvPr/>
        </p:nvCxnSpPr>
        <p:spPr>
          <a:xfrm flipV="1">
            <a:off x="6288405" y="3269615"/>
            <a:ext cx="3575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123315" y="1261745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从分支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6" name="椭圆 55"/>
          <p:cNvSpPr/>
          <p:nvPr/>
        </p:nvSpPr>
        <p:spPr>
          <a:xfrm>
            <a:off x="2477770" y="117792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椭圆 56"/>
          <p:cNvSpPr/>
          <p:nvPr/>
        </p:nvSpPr>
        <p:spPr>
          <a:xfrm>
            <a:off x="3884930" y="119951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3.2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>
            <a:off x="1989455" y="1424305"/>
            <a:ext cx="48831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6"/>
            <a:endCxn id="57" idx="2"/>
          </p:cNvCxnSpPr>
          <p:nvPr/>
        </p:nvCxnSpPr>
        <p:spPr>
          <a:xfrm>
            <a:off x="3486785" y="1438910"/>
            <a:ext cx="398145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0"/>
            <a:endCxn id="56" idx="4"/>
          </p:cNvCxnSpPr>
          <p:nvPr/>
        </p:nvCxnSpPr>
        <p:spPr>
          <a:xfrm flipH="1" flipV="1">
            <a:off x="2982595" y="1699260"/>
            <a:ext cx="14605" cy="32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021330" y="1720850"/>
            <a:ext cx="1445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创建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1348105" y="500062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63" name="椭圆 62"/>
          <p:cNvSpPr/>
          <p:nvPr/>
        </p:nvSpPr>
        <p:spPr>
          <a:xfrm>
            <a:off x="2590165" y="49237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4" name="椭圆 63"/>
          <p:cNvSpPr/>
          <p:nvPr/>
        </p:nvSpPr>
        <p:spPr>
          <a:xfrm>
            <a:off x="4001770" y="49237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62" idx="3"/>
            <a:endCxn id="63" idx="2"/>
          </p:cNvCxnSpPr>
          <p:nvPr/>
        </p:nvCxnSpPr>
        <p:spPr>
          <a:xfrm>
            <a:off x="2312670" y="5184775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6"/>
            <a:endCxn id="64" idx="2"/>
          </p:cNvCxnSpPr>
          <p:nvPr/>
        </p:nvCxnSpPr>
        <p:spPr>
          <a:xfrm>
            <a:off x="3599180" y="5184775"/>
            <a:ext cx="40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203325" y="593534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从分支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8" name="椭圆 67"/>
          <p:cNvSpPr/>
          <p:nvPr/>
        </p:nvSpPr>
        <p:spPr>
          <a:xfrm>
            <a:off x="2634615" y="586041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椭圆 68"/>
          <p:cNvSpPr/>
          <p:nvPr/>
        </p:nvSpPr>
        <p:spPr>
          <a:xfrm>
            <a:off x="3951605" y="586041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0" name="直接箭头连接符 69"/>
          <p:cNvCxnSpPr>
            <a:endCxn id="68" idx="2"/>
          </p:cNvCxnSpPr>
          <p:nvPr/>
        </p:nvCxnSpPr>
        <p:spPr>
          <a:xfrm>
            <a:off x="2381885" y="6121400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6"/>
            <a:endCxn id="69" idx="2"/>
          </p:cNvCxnSpPr>
          <p:nvPr/>
        </p:nvCxnSpPr>
        <p:spPr>
          <a:xfrm>
            <a:off x="3618865" y="6121400"/>
            <a:ext cx="357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268595" y="586105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1.3</a:t>
            </a:r>
            <a:endParaRPr lang="en-US" altLang="zh-CN"/>
          </a:p>
        </p:txBody>
      </p:sp>
      <p:sp>
        <p:nvSpPr>
          <p:cNvPr id="73" name="椭圆 72"/>
          <p:cNvSpPr/>
          <p:nvPr/>
        </p:nvSpPr>
        <p:spPr>
          <a:xfrm>
            <a:off x="6585585" y="585851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1.4</a:t>
            </a:r>
            <a:endParaRPr lang="en-US" altLang="zh-CN"/>
          </a:p>
        </p:txBody>
      </p:sp>
      <p:cxnSp>
        <p:nvCxnSpPr>
          <p:cNvPr id="74" name="直接箭头连接符 73"/>
          <p:cNvCxnSpPr>
            <a:stCxn id="69" idx="6"/>
            <a:endCxn id="72" idx="2"/>
          </p:cNvCxnSpPr>
          <p:nvPr/>
        </p:nvCxnSpPr>
        <p:spPr>
          <a:xfrm>
            <a:off x="4935855" y="6121400"/>
            <a:ext cx="357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6"/>
            <a:endCxn id="73" idx="2"/>
          </p:cNvCxnSpPr>
          <p:nvPr/>
        </p:nvCxnSpPr>
        <p:spPr>
          <a:xfrm flipV="1">
            <a:off x="6252845" y="6119495"/>
            <a:ext cx="3575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5427345" y="49237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1.3</a:t>
            </a:r>
            <a:endParaRPr lang="en-US" altLang="zh-CN"/>
          </a:p>
        </p:txBody>
      </p:sp>
      <p:sp>
        <p:nvSpPr>
          <p:cNvPr id="78" name="椭圆 77"/>
          <p:cNvSpPr/>
          <p:nvPr/>
        </p:nvSpPr>
        <p:spPr>
          <a:xfrm>
            <a:off x="6776085" y="49237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1.4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77" idx="6"/>
            <a:endCxn id="78" idx="2"/>
          </p:cNvCxnSpPr>
          <p:nvPr/>
        </p:nvCxnSpPr>
        <p:spPr>
          <a:xfrm>
            <a:off x="6436360" y="5184775"/>
            <a:ext cx="339725" cy="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8" idx="4"/>
          </p:cNvCxnSpPr>
          <p:nvPr/>
        </p:nvCxnSpPr>
        <p:spPr>
          <a:xfrm flipV="1">
            <a:off x="7096125" y="5445125"/>
            <a:ext cx="184785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280910" y="5539740"/>
            <a:ext cx="1445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合并分支</a:t>
            </a:r>
            <a:endParaRPr lang="zh-CN" altLang="en-US" sz="1200"/>
          </a:p>
        </p:txBody>
      </p:sp>
      <p:cxnSp>
        <p:nvCxnSpPr>
          <p:cNvPr id="82" name="直接箭头连接符 81"/>
          <p:cNvCxnSpPr>
            <a:stCxn id="64" idx="6"/>
            <a:endCxn id="77" idx="2"/>
          </p:cNvCxnSpPr>
          <p:nvPr/>
        </p:nvCxnSpPr>
        <p:spPr>
          <a:xfrm>
            <a:off x="5010785" y="5184775"/>
            <a:ext cx="416560" cy="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文本框 61"/>
          <p:cNvSpPr txBox="1"/>
          <p:nvPr/>
        </p:nvSpPr>
        <p:spPr>
          <a:xfrm>
            <a:off x="1228725" y="1244600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63" name="椭圆 62"/>
          <p:cNvSpPr/>
          <p:nvPr/>
        </p:nvSpPr>
        <p:spPr>
          <a:xfrm>
            <a:off x="2470785" y="116776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4" name="椭圆 63"/>
          <p:cNvSpPr/>
          <p:nvPr/>
        </p:nvSpPr>
        <p:spPr>
          <a:xfrm>
            <a:off x="3882390" y="116776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62" idx="3"/>
            <a:endCxn id="63" idx="2"/>
          </p:cNvCxnSpPr>
          <p:nvPr/>
        </p:nvCxnSpPr>
        <p:spPr>
          <a:xfrm>
            <a:off x="2193290" y="1428750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6"/>
            <a:endCxn id="64" idx="2"/>
          </p:cNvCxnSpPr>
          <p:nvPr/>
        </p:nvCxnSpPr>
        <p:spPr>
          <a:xfrm>
            <a:off x="3479800" y="1428750"/>
            <a:ext cx="40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122045" y="2750820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从分支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8" name="椭圆 67"/>
          <p:cNvSpPr/>
          <p:nvPr/>
        </p:nvSpPr>
        <p:spPr>
          <a:xfrm>
            <a:off x="2553335" y="26758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椭圆 68"/>
          <p:cNvSpPr/>
          <p:nvPr/>
        </p:nvSpPr>
        <p:spPr>
          <a:xfrm>
            <a:off x="3870325" y="267589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0" name="直接箭头连接符 69"/>
          <p:cNvCxnSpPr>
            <a:endCxn id="68" idx="2"/>
          </p:cNvCxnSpPr>
          <p:nvPr/>
        </p:nvCxnSpPr>
        <p:spPr>
          <a:xfrm>
            <a:off x="2300605" y="2936875"/>
            <a:ext cx="277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6"/>
            <a:endCxn id="69" idx="2"/>
          </p:cNvCxnSpPr>
          <p:nvPr/>
        </p:nvCxnSpPr>
        <p:spPr>
          <a:xfrm>
            <a:off x="3537585" y="2936875"/>
            <a:ext cx="357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187315" y="267652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1.3</a:t>
            </a:r>
            <a:endParaRPr lang="en-US" altLang="zh-CN"/>
          </a:p>
        </p:txBody>
      </p:sp>
      <p:sp>
        <p:nvSpPr>
          <p:cNvPr id="73" name="椭圆 72"/>
          <p:cNvSpPr/>
          <p:nvPr/>
        </p:nvSpPr>
        <p:spPr>
          <a:xfrm>
            <a:off x="6504305" y="267398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1.4</a:t>
            </a:r>
            <a:endParaRPr lang="en-US" altLang="zh-CN"/>
          </a:p>
        </p:txBody>
      </p:sp>
      <p:cxnSp>
        <p:nvCxnSpPr>
          <p:cNvPr id="74" name="直接箭头连接符 73"/>
          <p:cNvCxnSpPr>
            <a:stCxn id="69" idx="6"/>
            <a:endCxn id="72" idx="2"/>
          </p:cNvCxnSpPr>
          <p:nvPr/>
        </p:nvCxnSpPr>
        <p:spPr>
          <a:xfrm>
            <a:off x="4854575" y="2936875"/>
            <a:ext cx="357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6"/>
            <a:endCxn id="73" idx="2"/>
          </p:cNvCxnSpPr>
          <p:nvPr/>
        </p:nvCxnSpPr>
        <p:spPr>
          <a:xfrm flipV="1">
            <a:off x="6171565" y="2934970"/>
            <a:ext cx="3575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134860" y="1153795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8" name="椭圆 77"/>
          <p:cNvSpPr/>
          <p:nvPr/>
        </p:nvSpPr>
        <p:spPr>
          <a:xfrm>
            <a:off x="8750300" y="114300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77" idx="6"/>
            <a:endCxn id="78" idx="2"/>
          </p:cNvCxnSpPr>
          <p:nvPr/>
        </p:nvCxnSpPr>
        <p:spPr>
          <a:xfrm flipV="1">
            <a:off x="8143875" y="1403985"/>
            <a:ext cx="606425" cy="1079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0"/>
            <a:endCxn id="4" idx="4"/>
          </p:cNvCxnSpPr>
          <p:nvPr/>
        </p:nvCxnSpPr>
        <p:spPr>
          <a:xfrm flipV="1">
            <a:off x="5692140" y="1689735"/>
            <a:ext cx="182880" cy="98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858510" y="2044065"/>
            <a:ext cx="165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合并分支，产生</a:t>
            </a:r>
            <a:r>
              <a:rPr lang="zh-CN" altLang="en-US" sz="1200"/>
              <a:t>冲突</a:t>
            </a:r>
            <a:endParaRPr lang="zh-CN" altLang="en-US" sz="1200"/>
          </a:p>
        </p:txBody>
      </p:sp>
      <p:cxnSp>
        <p:nvCxnSpPr>
          <p:cNvPr id="82" name="直接箭头连接符 81"/>
          <p:cNvCxnSpPr>
            <a:stCxn id="64" idx="6"/>
            <a:endCxn id="4" idx="2"/>
          </p:cNvCxnSpPr>
          <p:nvPr/>
        </p:nvCxnSpPr>
        <p:spPr>
          <a:xfrm>
            <a:off x="4891405" y="1428750"/>
            <a:ext cx="478790" cy="63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370195" y="1168400"/>
            <a:ext cx="100901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6"/>
            <a:endCxn id="77" idx="2"/>
          </p:cNvCxnSpPr>
          <p:nvPr/>
        </p:nvCxnSpPr>
        <p:spPr>
          <a:xfrm flipV="1">
            <a:off x="6379210" y="1414780"/>
            <a:ext cx="755650" cy="1460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562350" y="2044700"/>
            <a:ext cx="1445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创建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cxnSp>
        <p:nvCxnSpPr>
          <p:cNvPr id="7" name="直接箭头连接符 6"/>
          <p:cNvCxnSpPr>
            <a:stCxn id="64" idx="4"/>
            <a:endCxn id="69" idx="0"/>
          </p:cNvCxnSpPr>
          <p:nvPr/>
        </p:nvCxnSpPr>
        <p:spPr>
          <a:xfrm flipH="1">
            <a:off x="4375150" y="1689100"/>
            <a:ext cx="12065" cy="98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10735" y="951230"/>
            <a:ext cx="965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修改文件</a:t>
            </a:r>
            <a:r>
              <a:rPr lang="en-US" altLang="zh-CN" sz="1000"/>
              <a:t>A</a:t>
            </a:r>
            <a:endParaRPr lang="en-US" altLang="zh-CN" sz="1000"/>
          </a:p>
        </p:txBody>
      </p:sp>
      <p:sp>
        <p:nvSpPr>
          <p:cNvPr id="3" name="文本框 2"/>
          <p:cNvSpPr txBox="1"/>
          <p:nvPr/>
        </p:nvSpPr>
        <p:spPr>
          <a:xfrm>
            <a:off x="4594225" y="2512060"/>
            <a:ext cx="965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修改文件</a:t>
            </a:r>
            <a:r>
              <a:rPr lang="en-US" altLang="zh-CN" sz="1000"/>
              <a:t>A</a:t>
            </a:r>
            <a:endParaRPr lang="en-US" altLang="zh-CN" sz="1000"/>
          </a:p>
        </p:txBody>
      </p:sp>
      <p:sp>
        <p:nvSpPr>
          <p:cNvPr id="5" name="文本框 4"/>
          <p:cNvSpPr txBox="1"/>
          <p:nvPr/>
        </p:nvSpPr>
        <p:spPr>
          <a:xfrm>
            <a:off x="6303010" y="1035685"/>
            <a:ext cx="964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手动合并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PP_MARK_KEY" val="1c226dab-e732-4976-b664-09051be48b08"/>
  <p:tag name="COMMONDATA" val="eyJoZGlkIjoiOTc1N2ZhZmQ2NDMyYjVhODU5NGNmMjBiOTA4M2NiND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演示</Application>
  <PresentationFormat>宽屏</PresentationFormat>
  <Paragraphs>108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陪你度过漫长岁月</cp:lastModifiedBy>
  <cp:revision>174</cp:revision>
  <dcterms:created xsi:type="dcterms:W3CDTF">2019-06-19T02:08:00Z</dcterms:created>
  <dcterms:modified xsi:type="dcterms:W3CDTF">2023-01-24T12:40:04Z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79F1EC403F724298A9EBD5A44976D099</vt:lpwstr>
  </property>
</Properties>
</file>