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2" r:id="rId6"/>
    <p:sldId id="264" r:id="rId7"/>
    <p:sldId id="259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8A79-23D8-4EB3-ACAE-EB66ED474B7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13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8A79-23D8-4EB3-ACAE-EB66ED474B7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37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8A79-23D8-4EB3-ACAE-EB66ED474B7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44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8A79-23D8-4EB3-ACAE-EB66ED474B7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75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8A79-23D8-4EB3-ACAE-EB66ED474B7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79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8A79-23D8-4EB3-ACAE-EB66ED474B7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13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8A79-23D8-4EB3-ACAE-EB66ED474B7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78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8A79-23D8-4EB3-ACAE-EB66ED474B7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95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8A79-23D8-4EB3-ACAE-EB66ED474B7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97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8A79-23D8-4EB3-ACAE-EB66ED474B7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8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8A79-23D8-4EB3-ACAE-EB66ED474B7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54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D8A79-23D8-4EB3-ACAE-EB66ED474B7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716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обработки писем запросов на установку банкоматов от клиентов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879730"/>
            <a:ext cx="9144000" cy="1336431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14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Инф-</a:t>
            </a:r>
            <a:r>
              <a:rPr lang="ru-RU" dirty="0" err="1" smtClean="0"/>
              <a:t>ция</a:t>
            </a:r>
            <a:r>
              <a:rPr lang="ru-RU" dirty="0" smtClean="0"/>
              <a:t> про себя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84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798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Основы проекта: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969477"/>
            <a:ext cx="9144000" cy="416755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ru-RU" dirty="0" smtClean="0"/>
              <a:t>Входящие данные:</a:t>
            </a:r>
          </a:p>
          <a:p>
            <a:pPr algn="l"/>
            <a:r>
              <a:rPr lang="ru-RU" dirty="0" smtClean="0"/>
              <a:t>Входящие письма от клиентов на общий почтовый ящик</a:t>
            </a:r>
          </a:p>
          <a:p>
            <a:pPr algn="l"/>
            <a:r>
              <a:rPr lang="ru-RU" dirty="0" smtClean="0"/>
              <a:t>2. Цель проекта:</a:t>
            </a:r>
          </a:p>
          <a:p>
            <a:pPr marL="342900" indent="-342900" algn="l">
              <a:buFontTx/>
              <a:buChar char="-"/>
            </a:pPr>
            <a:r>
              <a:rPr lang="ru-RU" dirty="0" smtClean="0"/>
              <a:t>Обработать письмо клиента</a:t>
            </a:r>
          </a:p>
          <a:p>
            <a:pPr marL="342900" indent="-342900" algn="l">
              <a:buFontTx/>
              <a:buChar char="-"/>
            </a:pPr>
            <a:r>
              <a:rPr lang="ru-RU" dirty="0" smtClean="0"/>
              <a:t>Сформировать и направить ответ клиенту</a:t>
            </a:r>
          </a:p>
          <a:p>
            <a:pPr marL="342900" indent="-342900" algn="l">
              <a:buFontTx/>
              <a:buChar char="-"/>
            </a:pPr>
            <a:r>
              <a:rPr lang="ru-RU" dirty="0" smtClean="0"/>
              <a:t>Сформировать и направить инф-</a:t>
            </a:r>
            <a:r>
              <a:rPr lang="ru-RU" dirty="0" err="1" smtClean="0"/>
              <a:t>цию</a:t>
            </a:r>
            <a:r>
              <a:rPr lang="ru-RU" dirty="0" smtClean="0"/>
              <a:t> на внутренний почтовый ящик для дальнейшей работы</a:t>
            </a:r>
          </a:p>
          <a:p>
            <a:pPr marL="342900" indent="-342900" algn="l">
              <a:buFontTx/>
              <a:buChar char="-"/>
            </a:pPr>
            <a:r>
              <a:rPr lang="ru-RU" dirty="0" smtClean="0"/>
              <a:t>Закончить обработку письма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17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798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Цели проекта: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969477"/>
            <a:ext cx="9144000" cy="416755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Элемент моей текущей работы: чтение запросов и направление ответов с внешней электронной почты клиентов с предложениями установки банкоматов на их площадях.</a:t>
            </a:r>
          </a:p>
          <a:p>
            <a:pPr algn="l"/>
            <a:r>
              <a:rPr lang="ru-RU" dirty="0" smtClean="0"/>
              <a:t>Что позволит мне внедрение в мою работу данного проекта: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Снизить собственные временные затраты на обработку писем.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Улучшить качество заявок в обработке: нет реализации автоматического определения координат по адресу в существующем ПО банка по заведению заявок на установку банкоматов.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Исключить ошибки по пропуску писем для обработки.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427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Схема текущей работы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6285" y="1620348"/>
            <a:ext cx="2875084" cy="1131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Ручная проверка внешней эл. почты на наличие заявок на установку от клиентов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4" idx="3"/>
          </p:cNvCxnSpPr>
          <p:nvPr/>
        </p:nvCxnSpPr>
        <p:spPr>
          <a:xfrm flipV="1">
            <a:off x="3921369" y="2186169"/>
            <a:ext cx="703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4624754" y="3624991"/>
            <a:ext cx="2875084" cy="1379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Ручной поиск координат адреса, указанного для установки банкомата с помощью Яндекс координат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24754" y="1620347"/>
            <a:ext cx="2875084" cy="1131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Ручное формирование ответа клиенту о принятии запроса в работу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7499838" y="4190812"/>
            <a:ext cx="8880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062296" y="2736968"/>
            <a:ext cx="0" cy="88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8387861" y="3377523"/>
            <a:ext cx="3552092" cy="16265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Ручная пересылка письма на внутренний почтовый ящик для заведения в систему Банка для рассмотрения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7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Схема работы с помощью проекта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6285" y="1620348"/>
            <a:ext cx="2875084" cy="145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Автоматическая, по расписанию, проверка внешней эл. почты на наличие заявок на установку от клиентов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3921369" y="2363296"/>
            <a:ext cx="703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4897316" y="3755589"/>
            <a:ext cx="2875084" cy="1423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Автоматический поиск координат адреса, указанного для установки банкомата с помощью Яндекс координат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24754" y="1620347"/>
            <a:ext cx="3420208" cy="145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Автоматическое формирование ответа клиенту о принятии запроса в работу (на этапе тестирования ручной контроль)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>
            <a:stCxn id="8" idx="3"/>
          </p:cNvCxnSpPr>
          <p:nvPr/>
        </p:nvCxnSpPr>
        <p:spPr>
          <a:xfrm>
            <a:off x="7772400" y="4467129"/>
            <a:ext cx="615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6334858" y="3077308"/>
            <a:ext cx="4397" cy="65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8387861" y="3621822"/>
            <a:ext cx="3552092" cy="1690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Автоматическая пересылка письма на внутренний почтовый ящик для заведения в систему Банка для рассмотрения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7" y="710989"/>
            <a:ext cx="9144000" cy="76798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Используемые инструменты: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3100984"/>
            <a:ext cx="5931877" cy="196727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dirty="0"/>
              <a:t>3</a:t>
            </a:r>
            <a:r>
              <a:rPr lang="ru-RU" dirty="0" smtClean="0"/>
              <a:t>. </a:t>
            </a:r>
            <a:r>
              <a:rPr lang="ru-RU" dirty="0" smtClean="0"/>
              <a:t>Для извлечения адреса из письма клиента – инструмент </a:t>
            </a:r>
            <a:r>
              <a:rPr lang="ru-RU" dirty="0"/>
              <a:t>выявления сущностей в тексте </a:t>
            </a:r>
            <a:r>
              <a:rPr lang="ru-RU" dirty="0" smtClean="0"/>
              <a:t>NLP:  библиотека </a:t>
            </a:r>
            <a:r>
              <a:rPr lang="ru-RU" dirty="0" err="1" smtClean="0"/>
              <a:t>Natasha</a:t>
            </a:r>
            <a:r>
              <a:rPr lang="ru-RU" dirty="0" smtClean="0"/>
              <a:t>. </a:t>
            </a:r>
            <a:r>
              <a:rPr lang="ru-RU" dirty="0" err="1" smtClean="0"/>
              <a:t>Natasha</a:t>
            </a:r>
            <a:r>
              <a:rPr lang="ru-RU" dirty="0" smtClean="0"/>
              <a:t> решает </a:t>
            </a:r>
            <a:r>
              <a:rPr lang="ru-RU" dirty="0"/>
              <a:t>основные задачи NLP для русского языка: </a:t>
            </a:r>
            <a:r>
              <a:rPr lang="ru-RU" dirty="0" err="1"/>
              <a:t>токенизация</a:t>
            </a:r>
            <a:r>
              <a:rPr lang="ru-RU" dirty="0"/>
              <a:t>, сегментация предложений, встраивание слов, разметка морфологии, </a:t>
            </a:r>
            <a:r>
              <a:rPr lang="ru-RU" dirty="0" err="1"/>
              <a:t>лемматизация</a:t>
            </a:r>
            <a:r>
              <a:rPr lang="ru-RU" dirty="0"/>
              <a:t>, нормализация фраз, разбор синтаксиса, разметка NER, извлечение фактов.</a:t>
            </a:r>
            <a:endParaRPr lang="ru-RU" dirty="0" smtClean="0"/>
          </a:p>
          <a:p>
            <a:pPr marL="457200" indent="-457200" algn="l">
              <a:buAutoNum type="arabicPeriod"/>
            </a:pPr>
            <a:endParaRPr lang="ru-RU" dirty="0"/>
          </a:p>
        </p:txBody>
      </p:sp>
      <p:sp>
        <p:nvSpPr>
          <p:cNvPr id="4" name="AutoShape 2" descr="https://newtechaudit.ru/wp-content/webp-express/webp-images/uploads/2020/02/ner_natasha.jp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newtechaudit.ru/wp-content/webp-express/webp-images/uploads/2020/02/ner_natasha.jpg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ttps://newtechaudit.ru/wp-content/webp-express/webp-images/uploads/2020/02/ner_natasha.jpg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https://newtechaudit.ru/wp-content/webp-express/webp-images/uploads/2020/02/ner_natasha.jpg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191" y="3604846"/>
            <a:ext cx="3002117" cy="1314346"/>
          </a:xfrm>
          <a:prstGeom prst="rect">
            <a:avLst/>
          </a:prstGeom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1523997" y="1622272"/>
            <a:ext cx="5931879" cy="754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1. Для взаимодействия </a:t>
            </a:r>
            <a:r>
              <a:rPr lang="ru-RU" dirty="0"/>
              <a:t>с </a:t>
            </a:r>
            <a:r>
              <a:rPr lang="ru-RU" dirty="0" err="1"/>
              <a:t>Outlook</a:t>
            </a:r>
            <a:r>
              <a:rPr lang="ru-RU" dirty="0"/>
              <a:t> </a:t>
            </a:r>
            <a:r>
              <a:rPr lang="ru-RU" dirty="0" smtClean="0"/>
              <a:t>- библиотека win32com.client: получаю </a:t>
            </a:r>
            <a:r>
              <a:rPr lang="ru-RU" dirty="0"/>
              <a:t>доступ к приложению </a:t>
            </a:r>
            <a:r>
              <a:rPr lang="ru-RU" dirty="0" err="1" smtClean="0"/>
              <a:t>Outlook</a:t>
            </a:r>
            <a:r>
              <a:rPr lang="ru-RU" dirty="0" smtClean="0"/>
              <a:t> </a:t>
            </a:r>
            <a:r>
              <a:rPr lang="ru-RU" dirty="0"/>
              <a:t>и пространству имён </a:t>
            </a:r>
            <a:r>
              <a:rPr lang="ru-RU" dirty="0" smtClean="0"/>
              <a:t>MAPI.</a:t>
            </a:r>
            <a:endParaRPr lang="ru-RU" dirty="0"/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1523996" y="5095690"/>
            <a:ext cx="5457094" cy="13488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4</a:t>
            </a:r>
            <a:r>
              <a:rPr lang="ru-RU" dirty="0" smtClean="0"/>
              <a:t>. </a:t>
            </a:r>
            <a:r>
              <a:rPr lang="ru-RU" dirty="0" smtClean="0"/>
              <a:t>Для определения координат адреса - библиотека </a:t>
            </a:r>
            <a:r>
              <a:rPr lang="ru-RU" dirty="0" err="1" smtClean="0"/>
              <a:t>requests</a:t>
            </a:r>
            <a:r>
              <a:rPr lang="ru-RU" dirty="0" smtClean="0"/>
              <a:t> для отправки HTTP-запросов. В частности, я отправляю GET-запрос к сервису Яндекс </a:t>
            </a:r>
            <a:r>
              <a:rPr lang="ru-RU" dirty="0" err="1" smtClean="0"/>
              <a:t>Геокодер</a:t>
            </a:r>
            <a:r>
              <a:rPr lang="ru-RU" dirty="0" smtClean="0"/>
              <a:t> для преобразования адреса в географические координаты.</a:t>
            </a:r>
            <a:endParaRPr lang="ru-RU" dirty="0"/>
          </a:p>
        </p:txBody>
      </p:sp>
      <p:pic>
        <p:nvPicPr>
          <p:cNvPr id="13" name="Рисунок 1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604" y="4992854"/>
            <a:ext cx="2495898" cy="514422"/>
          </a:xfrm>
          <a:prstGeom prst="rect">
            <a:avLst/>
          </a:prstGeom>
        </p:spPr>
      </p:pic>
      <p:pic>
        <p:nvPicPr>
          <p:cNvPr id="14" name="Рисунок 1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54" y="5533925"/>
            <a:ext cx="4140262" cy="1135072"/>
          </a:xfrm>
          <a:prstGeom prst="rect">
            <a:avLst/>
          </a:prstGeom>
        </p:spPr>
      </p:pic>
      <p:sp>
        <p:nvSpPr>
          <p:cNvPr id="15" name="Подзаголовок 2"/>
          <p:cNvSpPr txBox="1">
            <a:spLocks/>
          </p:cNvSpPr>
          <p:nvPr/>
        </p:nvSpPr>
        <p:spPr>
          <a:xfrm>
            <a:off x="1523996" y="2412047"/>
            <a:ext cx="5070234" cy="5861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2. </a:t>
            </a:r>
            <a:r>
              <a:rPr lang="ru-RU" dirty="0" smtClean="0"/>
              <a:t>Для </a:t>
            </a:r>
            <a:r>
              <a:rPr lang="ru-RU" dirty="0" smtClean="0"/>
              <a:t>запуска Скрипта автоматически – планировщик заданий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/>
          <a:srcRect t="-196" r="25387" b="44080"/>
          <a:stretch/>
        </p:blipFill>
        <p:spPr>
          <a:xfrm>
            <a:off x="7455876" y="1808036"/>
            <a:ext cx="3077308" cy="165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801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Направления развития проекта: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778369"/>
            <a:ext cx="9144000" cy="3358662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ru-RU" dirty="0" smtClean="0"/>
              <a:t>Создание визуализации для более комфортной обработки почты.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Расширение возможности отправки запросов клиентам со стороны Банка.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Создание базы данных для отслеживания ответов от клиента и от Банка.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Полная автоматизация отправки и чтения писем клиентов.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4782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402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Проект обработки писем запросов на установку банкоматов от клиентов</vt:lpstr>
      <vt:lpstr>Инф-ция про себя</vt:lpstr>
      <vt:lpstr>Основы проекта:</vt:lpstr>
      <vt:lpstr>Цели проекта:</vt:lpstr>
      <vt:lpstr>Схема текущей работы</vt:lpstr>
      <vt:lpstr>Схема работы с помощью проекта</vt:lpstr>
      <vt:lpstr>Используемые инструменты:</vt:lpstr>
      <vt:lpstr>Направления развития проекта: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обработки писем</dc:title>
  <dc:creator>Воробьева Евгения Олеговна</dc:creator>
  <cp:lastModifiedBy>Воробьева Евгения Олеговна</cp:lastModifiedBy>
  <cp:revision>8</cp:revision>
  <dcterms:created xsi:type="dcterms:W3CDTF">2024-11-14T08:12:51Z</dcterms:created>
  <dcterms:modified xsi:type="dcterms:W3CDTF">2024-11-18T15:47:46Z</dcterms:modified>
</cp:coreProperties>
</file>