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8A79-23D8-4EB3-ACAE-EB66ED474B7C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4036-3639-4593-8D5D-441F3BDE0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13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8A79-23D8-4EB3-ACAE-EB66ED474B7C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4036-3639-4593-8D5D-441F3BDE0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37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8A79-23D8-4EB3-ACAE-EB66ED474B7C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4036-3639-4593-8D5D-441F3BDE0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44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8A79-23D8-4EB3-ACAE-EB66ED474B7C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4036-3639-4593-8D5D-441F3BDE0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75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8A79-23D8-4EB3-ACAE-EB66ED474B7C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4036-3639-4593-8D5D-441F3BDE0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79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8A79-23D8-4EB3-ACAE-EB66ED474B7C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4036-3639-4593-8D5D-441F3BDE0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13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8A79-23D8-4EB3-ACAE-EB66ED474B7C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4036-3639-4593-8D5D-441F3BDE0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78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8A79-23D8-4EB3-ACAE-EB66ED474B7C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4036-3639-4593-8D5D-441F3BDE0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95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8A79-23D8-4EB3-ACAE-EB66ED474B7C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4036-3639-4593-8D5D-441F3BDE0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97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8A79-23D8-4EB3-ACAE-EB66ED474B7C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4036-3639-4593-8D5D-441F3BDE0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82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8A79-23D8-4EB3-ACAE-EB66ED474B7C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4036-3639-4593-8D5D-441F3BDE0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54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D8A79-23D8-4EB3-ACAE-EB66ED474B7C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24036-3639-4593-8D5D-441F3BDE0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716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обработки писем запросов на установку банкоматов от клиентов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879730"/>
            <a:ext cx="9144000" cy="1336431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14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Инф-</a:t>
            </a:r>
            <a:r>
              <a:rPr lang="ru-RU" dirty="0" err="1" smtClean="0"/>
              <a:t>ция</a:t>
            </a:r>
            <a:r>
              <a:rPr lang="ru-RU" dirty="0" smtClean="0"/>
              <a:t> про себя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84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6798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Основы проекта: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969477"/>
            <a:ext cx="9144000" cy="4167554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ru-RU" dirty="0" smtClean="0"/>
              <a:t>Входящие данные:</a:t>
            </a:r>
          </a:p>
          <a:p>
            <a:pPr algn="l"/>
            <a:r>
              <a:rPr lang="ru-RU" dirty="0" smtClean="0"/>
              <a:t>Входящие письма от клиентов на общий почтовый ящик</a:t>
            </a:r>
          </a:p>
          <a:p>
            <a:pPr algn="l"/>
            <a:r>
              <a:rPr lang="ru-RU" dirty="0" smtClean="0"/>
              <a:t>2. Цель проекта:</a:t>
            </a:r>
          </a:p>
          <a:p>
            <a:pPr marL="342900" indent="-342900" algn="l">
              <a:buFontTx/>
              <a:buChar char="-"/>
            </a:pPr>
            <a:r>
              <a:rPr lang="ru-RU" dirty="0" smtClean="0"/>
              <a:t>Обработать письмо клиента</a:t>
            </a:r>
          </a:p>
          <a:p>
            <a:pPr marL="342900" indent="-342900" algn="l">
              <a:buFontTx/>
              <a:buChar char="-"/>
            </a:pPr>
            <a:r>
              <a:rPr lang="ru-RU" dirty="0" smtClean="0"/>
              <a:t>Сформировать и направить ответ клиенту</a:t>
            </a:r>
          </a:p>
          <a:p>
            <a:pPr marL="342900" indent="-342900" algn="l">
              <a:buFontTx/>
              <a:buChar char="-"/>
            </a:pPr>
            <a:r>
              <a:rPr lang="ru-RU" dirty="0" smtClean="0"/>
              <a:t>Сформировать и направить инф-</a:t>
            </a:r>
            <a:r>
              <a:rPr lang="ru-RU" dirty="0" err="1" smtClean="0"/>
              <a:t>цию</a:t>
            </a:r>
            <a:r>
              <a:rPr lang="ru-RU" dirty="0" smtClean="0"/>
              <a:t> на внутренний почтовый ящик для дальнейшей работы</a:t>
            </a:r>
          </a:p>
          <a:p>
            <a:pPr marL="342900" indent="-342900" algn="l">
              <a:buFontTx/>
              <a:buChar char="-"/>
            </a:pPr>
            <a:r>
              <a:rPr lang="ru-RU" dirty="0" smtClean="0"/>
              <a:t>Закончить обработку письма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217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6798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Цели проекта: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969477"/>
            <a:ext cx="9144000" cy="4167554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Элемент моей текущей работы: чтение запросов и направление ответов с внешней электронной почты клиентов с предложениями установки банкоматов на их площадях.</a:t>
            </a:r>
          </a:p>
          <a:p>
            <a:pPr algn="l"/>
            <a:r>
              <a:rPr lang="ru-RU" dirty="0" smtClean="0"/>
              <a:t>Что позволит мне внедрение в мою работу данного проекта: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Снизить собственные временные затраты на обработку писем.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Улучшить качество заявок в обработке: нет реализации автоматического определения координат по адресу в существующем ПО банка по заведению заявок на установку банкоматов.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Исключить ошибки по пропуску писем для обработки.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427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6798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Используемые инструменты: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947356"/>
            <a:ext cx="5931877" cy="196727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dirty="0" smtClean="0"/>
              <a:t>2. Для извлечения адреса из письма клиента – инструмент </a:t>
            </a:r>
            <a:r>
              <a:rPr lang="ru-RU" dirty="0"/>
              <a:t>выявления сущностей в тексте </a:t>
            </a:r>
            <a:r>
              <a:rPr lang="ru-RU" dirty="0" smtClean="0"/>
              <a:t>NLP:  библиотека </a:t>
            </a:r>
            <a:r>
              <a:rPr lang="ru-RU" dirty="0" err="1" smtClean="0"/>
              <a:t>Natasha</a:t>
            </a:r>
            <a:r>
              <a:rPr lang="ru-RU" dirty="0" smtClean="0"/>
              <a:t>. </a:t>
            </a:r>
            <a:r>
              <a:rPr lang="ru-RU" dirty="0" err="1" smtClean="0"/>
              <a:t>Natasha</a:t>
            </a:r>
            <a:r>
              <a:rPr lang="ru-RU" dirty="0" smtClean="0"/>
              <a:t> решает </a:t>
            </a:r>
            <a:r>
              <a:rPr lang="ru-RU" dirty="0"/>
              <a:t>основные задачи NLP для русского языка: </a:t>
            </a:r>
            <a:r>
              <a:rPr lang="ru-RU" dirty="0" err="1"/>
              <a:t>токенизация</a:t>
            </a:r>
            <a:r>
              <a:rPr lang="ru-RU" dirty="0"/>
              <a:t>, сегментация предложений, встраивание слов, разметка морфологии, </a:t>
            </a:r>
            <a:r>
              <a:rPr lang="ru-RU" dirty="0" err="1"/>
              <a:t>лемматизация</a:t>
            </a:r>
            <a:r>
              <a:rPr lang="ru-RU" dirty="0"/>
              <a:t>, нормализация фраз, разбор синтаксиса, разметка NER, извлечение фактов.</a:t>
            </a:r>
            <a:endParaRPr lang="ru-RU" dirty="0" smtClean="0"/>
          </a:p>
          <a:p>
            <a:pPr marL="457200" indent="-457200" algn="l">
              <a:buAutoNum type="arabicPeriod"/>
            </a:pPr>
            <a:endParaRPr lang="ru-RU" dirty="0"/>
          </a:p>
        </p:txBody>
      </p:sp>
      <p:sp>
        <p:nvSpPr>
          <p:cNvPr id="4" name="AutoShape 2" descr="https://newtechaudit.ru/wp-content/webp-express/webp-images/uploads/2020/02/ner_natasha.jp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newtechaudit.ru/wp-content/webp-express/webp-images/uploads/2020/02/ner_natasha.jpg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https://newtechaudit.ru/wp-content/webp-express/webp-images/uploads/2020/02/ner_natasha.jpg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https://newtechaudit.ru/wp-content/webp-express/webp-images/uploads/2020/02/ner_natasha.jpg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645" y="2831124"/>
            <a:ext cx="3147648" cy="1773380"/>
          </a:xfrm>
          <a:prstGeom prst="rect">
            <a:avLst/>
          </a:prstGeom>
        </p:spPr>
      </p:pic>
      <p:sp>
        <p:nvSpPr>
          <p:cNvPr id="9" name="Подзаголовок 2"/>
          <p:cNvSpPr txBox="1">
            <a:spLocks/>
          </p:cNvSpPr>
          <p:nvPr/>
        </p:nvSpPr>
        <p:spPr>
          <a:xfrm>
            <a:off x="1523999" y="2006578"/>
            <a:ext cx="9264163" cy="824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/>
              <a:t>1. Для взаимодействия </a:t>
            </a:r>
            <a:r>
              <a:rPr lang="ru-RU" dirty="0"/>
              <a:t>с </a:t>
            </a:r>
            <a:r>
              <a:rPr lang="ru-RU" dirty="0" err="1"/>
              <a:t>Outlook</a:t>
            </a:r>
            <a:r>
              <a:rPr lang="ru-RU" dirty="0"/>
              <a:t> </a:t>
            </a:r>
            <a:r>
              <a:rPr lang="ru-RU" dirty="0" smtClean="0"/>
              <a:t>- библиотека win32com.client: получаю </a:t>
            </a:r>
            <a:r>
              <a:rPr lang="ru-RU" dirty="0"/>
              <a:t>доступ к приложению </a:t>
            </a:r>
            <a:r>
              <a:rPr lang="ru-RU" dirty="0" err="1" smtClean="0"/>
              <a:t>Outlook</a:t>
            </a:r>
            <a:r>
              <a:rPr lang="ru-RU" dirty="0" smtClean="0"/>
              <a:t> </a:t>
            </a:r>
            <a:r>
              <a:rPr lang="ru-RU" dirty="0"/>
              <a:t>и пространству имён </a:t>
            </a:r>
            <a:r>
              <a:rPr lang="ru-RU" dirty="0" smtClean="0"/>
              <a:t>MAPI.</a:t>
            </a:r>
            <a:endParaRPr lang="ru-RU" dirty="0"/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1523999" y="5016777"/>
            <a:ext cx="5457094" cy="13488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3</a:t>
            </a:r>
            <a:r>
              <a:rPr lang="ru-RU" dirty="0" smtClean="0"/>
              <a:t>. Для определения координат адреса - библиотека </a:t>
            </a:r>
            <a:r>
              <a:rPr lang="ru-RU" dirty="0" err="1" smtClean="0"/>
              <a:t>requests</a:t>
            </a:r>
            <a:r>
              <a:rPr lang="ru-RU" dirty="0" smtClean="0"/>
              <a:t> для отправки HTTP-запросов. В частности, я отправляю GET-запрос к сервису Яндекс </a:t>
            </a:r>
            <a:r>
              <a:rPr lang="ru-RU" dirty="0" err="1" smtClean="0"/>
              <a:t>Геокодер</a:t>
            </a:r>
            <a:r>
              <a:rPr lang="ru-RU" dirty="0" smtClean="0"/>
              <a:t> для преобразования адреса в географические координаты.</a:t>
            </a:r>
            <a:endParaRPr lang="ru-RU" dirty="0"/>
          </a:p>
        </p:txBody>
      </p:sp>
      <p:pic>
        <p:nvPicPr>
          <p:cNvPr id="13" name="Рисунок 1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020" y="4914628"/>
            <a:ext cx="2495898" cy="514422"/>
          </a:xfrm>
          <a:prstGeom prst="rect">
            <a:avLst/>
          </a:prstGeom>
        </p:spPr>
      </p:pic>
      <p:pic>
        <p:nvPicPr>
          <p:cNvPr id="14" name="Рисунок 1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85" y="5437210"/>
            <a:ext cx="4140262" cy="11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801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Направления развития проекта: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778369"/>
            <a:ext cx="9144000" cy="3358662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ru-RU" dirty="0" smtClean="0"/>
              <a:t>Создание визуализации для более комфортной обработки почты.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Расширение возможности отправки запросов клиентам со стороны Банка.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Создание базы данных для отслеживания ответов от клиента и от Банка</a:t>
            </a:r>
            <a:r>
              <a:rPr lang="ru-RU" dirty="0" smtClean="0"/>
              <a:t>.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Полная автоматизация отправки и чтения писем клиентов.</a:t>
            </a:r>
            <a:endParaRPr lang="ru-RU" dirty="0" smtClean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94782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276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Проект обработки писем запросов на установку банкоматов от клиентов</vt:lpstr>
      <vt:lpstr>Инф-ция про себя</vt:lpstr>
      <vt:lpstr>Основы проекта:</vt:lpstr>
      <vt:lpstr>Цели проекта:</vt:lpstr>
      <vt:lpstr>Используемые инструменты:</vt:lpstr>
      <vt:lpstr>Направления развития проекта: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обработки писем</dc:title>
  <dc:creator>Воробьева Евгения Олеговна</dc:creator>
  <cp:lastModifiedBy>Воробьева Евгения Олеговна</cp:lastModifiedBy>
  <cp:revision>5</cp:revision>
  <dcterms:created xsi:type="dcterms:W3CDTF">2024-11-14T08:12:51Z</dcterms:created>
  <dcterms:modified xsi:type="dcterms:W3CDTF">2024-11-14T09:16:39Z</dcterms:modified>
</cp:coreProperties>
</file>