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92D05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solidFill>
                  <a:srgbClr val="92D050"/>
                </a:solidFill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solidFill>
                  <a:srgbClr val="92D050"/>
                </a:solidFill>
                <a:latin typeface="Calibri" panose="020F0502020204030204" pitchFamily="34" charset="0"/>
              </a:rPr>
              <a:t>4 </a:t>
            </a:r>
            <a:r>
              <a:rPr lang="pt-BR" sz="1800" b="1" dirty="0">
                <a:solidFill>
                  <a:srgbClr val="92D050"/>
                </a:solidFill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2024-03-07T23:48:46Z</dcterms:modified>
</cp:coreProperties>
</file>