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0" autoAdjust="0"/>
    <p:restoredTop sz="94718" autoAdjust="0"/>
  </p:normalViewPr>
  <p:slideViewPr>
    <p:cSldViewPr>
      <p:cViewPr>
        <p:scale>
          <a:sx n="115" d="100"/>
          <a:sy n="115" d="100"/>
        </p:scale>
        <p:origin x="392" y="24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2/25/24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2/25/24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2/25/24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2/25/24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2/25/24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2/25/24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2/25/24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zebra.com/resources/home/how-roomba-works/" TargetMode="External"/><Relationship Id="rId2" Type="http://schemas.openxmlformats.org/officeDocument/2006/relationships/hyperlink" Target="https://www.hackster.io/InfineonTeam/edge-detecting-bot-using-xensiv-bgt60utr11aip-radar-62981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dp/B08GPPJR1T" TargetMode="External"/><Relationship Id="rId2" Type="http://schemas.openxmlformats.org/officeDocument/2006/relationships/hyperlink" Target="http://www.adafruit.com/product/400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afruit.com/product/319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Table Roomba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2/17/2024</a:t>
            </a:r>
          </a:p>
          <a:p>
            <a:r>
              <a:rPr lang="en-US" dirty="0"/>
              <a:t>Lulu Shih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Roomba for a small elevated surface (table)</a:t>
            </a:r>
          </a:p>
          <a:p>
            <a:pPr lvl="1"/>
            <a:r>
              <a:rPr lang="en-US" dirty="0"/>
              <a:t>Can be used to clean tables or counters</a:t>
            </a:r>
          </a:p>
          <a:p>
            <a:pPr lvl="1"/>
            <a:r>
              <a:rPr lang="en-US" dirty="0"/>
              <a:t>Possibly used to apply adhesive to 3D print beds (see my ENGI 200 Project: https://</a:t>
            </a:r>
            <a:r>
              <a:rPr lang="en-US" dirty="0" err="1"/>
              <a:t>rice.digication.com</a:t>
            </a:r>
            <a:r>
              <a:rPr lang="en-US" dirty="0"/>
              <a:t>/stick2it/engi-120-220)</a:t>
            </a:r>
          </a:p>
          <a:p>
            <a:r>
              <a:rPr lang="en-US" dirty="0"/>
              <a:t>Currently Roombas have a cliff detector, but it’s known to fail</a:t>
            </a:r>
          </a:p>
          <a:p>
            <a:pPr lvl="1"/>
            <a:r>
              <a:rPr lang="en-TW" dirty="0"/>
              <a:t>Implement edge detecting systems:</a:t>
            </a:r>
          </a:p>
          <a:p>
            <a:pPr lvl="2"/>
            <a:r>
              <a:rPr lang="en-US" dirty="0">
                <a:hlinkClick r:id="rId2"/>
              </a:rPr>
              <a:t>https://www.hackster.io/InfineonTeam/edge-detecting-bot-using-xensiv-bgt60utr11aip-radar-62981a</a:t>
            </a:r>
            <a:endParaRPr lang="en-US" dirty="0"/>
          </a:p>
          <a:p>
            <a:pPr lvl="1"/>
            <a:r>
              <a:rPr lang="en-US" dirty="0"/>
              <a:t>In addition to Roomba’s current system:</a:t>
            </a:r>
          </a:p>
          <a:p>
            <a:pPr lvl="2"/>
            <a:r>
              <a:rPr lang="en-US" dirty="0">
                <a:hlinkClick r:id="rId3"/>
              </a:rPr>
              <a:t>https://www.thezebra.com/resources/home/how-roomba-works/</a:t>
            </a:r>
            <a:endParaRPr lang="en-US" dirty="0"/>
          </a:p>
          <a:p>
            <a:pPr lvl="1"/>
            <a:r>
              <a:rPr lang="en-US" dirty="0"/>
              <a:t>But I want to try putting distance sensor at an angle to reduce costs</a:t>
            </a:r>
          </a:p>
        </p:txBody>
      </p:sp>
      <p:pic>
        <p:nvPicPr>
          <p:cNvPr id="6" name="Picture 5" descr="A screenshot of a room&#10;&#10;Description automatically generated">
            <a:extLst>
              <a:ext uri="{FF2B5EF4-FFF2-40B4-BE49-F238E27FC236}">
                <a16:creationId xmlns:a16="http://schemas.microsoft.com/office/drawing/2014/main" id="{578A5404-9A7B-484B-8D4A-544DD0FC3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0" y="3350337"/>
            <a:ext cx="3009900" cy="2951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7CC15-A2C7-5E47-829B-0DD77390C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0" y="232833"/>
            <a:ext cx="2995791" cy="2949583"/>
          </a:xfrm>
          <a:prstGeom prst="rect">
            <a:avLst/>
          </a:prstGeom>
        </p:spPr>
      </p:pic>
      <p:pic>
        <p:nvPicPr>
          <p:cNvPr id="9" name="Picture 8" descr="A close-up of a diagram&#10;&#10;Description automatically generated">
            <a:extLst>
              <a:ext uri="{FF2B5EF4-FFF2-40B4-BE49-F238E27FC236}">
                <a16:creationId xmlns:a16="http://schemas.microsoft.com/office/drawing/2014/main" id="{77A6947D-0C3B-B249-A374-C19B43460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5194660"/>
            <a:ext cx="6667500" cy="165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4" name="Picture 3" descr="A diagram of a pocket beagle&#10;&#10;Description automatically generated">
            <a:extLst>
              <a:ext uri="{FF2B5EF4-FFF2-40B4-BE49-F238E27FC236}">
                <a16:creationId xmlns:a16="http://schemas.microsoft.com/office/drawing/2014/main" id="{8FC4B5E6-91DD-8D4E-ABE5-68C90105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875"/>
            <a:ext cx="12192000" cy="41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4" name="Picture 3" descr="A diagram of a pocket beagle&#10;&#10;Description automatically generated">
            <a:extLst>
              <a:ext uri="{FF2B5EF4-FFF2-40B4-BE49-F238E27FC236}">
                <a16:creationId xmlns:a16="http://schemas.microsoft.com/office/drawing/2014/main" id="{85D94A67-1985-3A4D-90C5-7F208DB7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028"/>
            <a:ext cx="12192000" cy="442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955666"/>
              </p:ext>
            </p:extLst>
          </p:nvPr>
        </p:nvGraphicFramePr>
        <p:xfrm>
          <a:off x="609600" y="1295400"/>
          <a:ext cx="10972800" cy="3505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Ultrasonic sensor * 2 </a:t>
                      </a:r>
                      <a:r>
                        <a:rPr lang="en-US" sz="1800" dirty="0">
                          <a:hlinkClick r:id="rId2"/>
                        </a:rPr>
                        <a:t>www.adafruit.com/product/4007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3.95*2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 Motors *2 + Wheels *3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www.amazon.com/dp/B08GPPJR1T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Motor Drivers </a:t>
                      </a:r>
                      <a:r>
                        <a:rPr lang="en-US" dirty="0">
                          <a:hlinkClick r:id="rId4"/>
                        </a:rPr>
                        <a:t>https://www.adafruit.com/product/3190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7.5*2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9V Battery Holder https://</a:t>
                      </a:r>
                      <a:r>
                        <a:rPr lang="en-US" dirty="0" err="1"/>
                        <a:t>www.amazon.com</a:t>
                      </a:r>
                      <a:r>
                        <a:rPr lang="en-US" dirty="0"/>
                        <a:t>//</a:t>
                      </a:r>
                      <a:r>
                        <a:rPr lang="en-US" dirty="0" err="1"/>
                        <a:t>dp</a:t>
                      </a:r>
                      <a:r>
                        <a:rPr lang="en-US" dirty="0"/>
                        <a:t>/B07SRDPZ9Z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Voltage Regulator https://</a:t>
                      </a:r>
                      <a:r>
                        <a:rPr lang="en-US" dirty="0" err="1"/>
                        <a:t>www.amazon.com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dp</a:t>
                      </a:r>
                      <a:r>
                        <a:rPr lang="en-US" dirty="0"/>
                        <a:t>/B07YPZLF2W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5.45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Limit Switch https://</a:t>
                      </a:r>
                      <a:r>
                        <a:rPr lang="en-US" dirty="0" err="1"/>
                        <a:t>www.digikey.com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/products/detail/</a:t>
                      </a:r>
                      <a:r>
                        <a:rPr lang="en-US" dirty="0" err="1"/>
                        <a:t>omron</a:t>
                      </a:r>
                      <a:r>
                        <a:rPr lang="en-US" dirty="0"/>
                        <a:t>-electronics-</a:t>
                      </a:r>
                      <a:r>
                        <a:rPr lang="en-US" dirty="0" err="1"/>
                        <a:t>inc</a:t>
                      </a:r>
                      <a:r>
                        <a:rPr lang="en-US" dirty="0"/>
                        <a:t>-</a:t>
                      </a:r>
                      <a:r>
                        <a:rPr lang="en-US" dirty="0" err="1"/>
                        <a:t>emc</a:t>
                      </a:r>
                      <a:r>
                        <a:rPr lang="en-US" dirty="0"/>
                        <a:t>-div/404490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3.53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*4</a:t>
                      </a:r>
                      <a:endParaRPr lang="en-TW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=29.12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6A6262-9FAA-5DFD-2905-9E34A05EDCE4}"/>
              </a:ext>
            </a:extLst>
          </p:cNvPr>
          <p:cNvSpPr txBox="1"/>
          <p:nvPr/>
        </p:nvSpPr>
        <p:spPr>
          <a:xfrm>
            <a:off x="4457700" y="50292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Next Slide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9293</TotalTime>
  <Words>241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Table Roomba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Lulu Shih</cp:lastModifiedBy>
  <cp:revision>439</cp:revision>
  <dcterms:created xsi:type="dcterms:W3CDTF">2018-01-09T20:24:50Z</dcterms:created>
  <dcterms:modified xsi:type="dcterms:W3CDTF">2024-02-26T05:52:46Z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