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71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2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4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41DDC6-78C9-487B-9743-9CF075BF4659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AB01CB-6F61-4110-B409-A816E819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D265-CACB-4ACD-B17B-9B0C6A140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Deteksi</a:t>
            </a:r>
            <a:r>
              <a:rPr lang="en-US" sz="3200" b="1" dirty="0"/>
              <a:t> </a:t>
            </a:r>
            <a:r>
              <a:rPr lang="en-US" sz="3200" b="1" dirty="0" err="1"/>
              <a:t>Serangan</a:t>
            </a:r>
            <a:r>
              <a:rPr lang="en-US" sz="3200" b="1" dirty="0"/>
              <a:t> DDoS </a:t>
            </a:r>
            <a:r>
              <a:rPr lang="en-US" sz="3200" b="1" dirty="0" err="1"/>
              <a:t>Menggunakan</a:t>
            </a:r>
            <a:r>
              <a:rPr lang="en-US" sz="3200" b="1" dirty="0"/>
              <a:t> Neural Network Pada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Berbasis</a:t>
            </a:r>
            <a:r>
              <a:rPr lang="en-US" sz="3200" b="1" dirty="0"/>
              <a:t>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BF4AE-753D-4061-86CE-22B1B0CD2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Lulus Wahyu </a:t>
            </a:r>
            <a:r>
              <a:rPr lang="en-US" dirty="0" err="1"/>
              <a:t>Prasetya</a:t>
            </a:r>
            <a:r>
              <a:rPr lang="en-US" dirty="0"/>
              <a:t> Adi</a:t>
            </a:r>
          </a:p>
          <a:p>
            <a:r>
              <a:rPr lang="en-US" dirty="0"/>
              <a:t>1301150079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25F1E-5CA0-454E-AB7A-9E104C96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339" y="0"/>
            <a:ext cx="1455661" cy="18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43AE96-962E-4DC3-8BF9-0DBB26C91064}"/>
              </a:ext>
            </a:extLst>
          </p:cNvPr>
          <p:cNvCxnSpPr/>
          <p:nvPr/>
        </p:nvCxnSpPr>
        <p:spPr>
          <a:xfrm flipH="1">
            <a:off x="4092315" y="3996267"/>
            <a:ext cx="74107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8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86E0-3F57-45AA-A378-CB9193CC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8121" y="3878704"/>
            <a:ext cx="10018713" cy="1752599"/>
          </a:xfrm>
        </p:spPr>
        <p:txBody>
          <a:bodyPr/>
          <a:lstStyle/>
          <a:p>
            <a:r>
              <a:rPr lang="en-US" dirty="0" err="1"/>
              <a:t>Metrik</a:t>
            </a:r>
            <a:r>
              <a:rPr lang="en-US" dirty="0"/>
              <a:t> Uji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EB42E-24D6-4055-A0E7-992C6A63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373" y="950118"/>
            <a:ext cx="7428922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93D-71CA-4810-86B0-FB8842CE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11" y="4523661"/>
            <a:ext cx="2831252" cy="957602"/>
          </a:xfrm>
        </p:spPr>
        <p:txBody>
          <a:bodyPr/>
          <a:lstStyle/>
          <a:p>
            <a:r>
              <a:rPr lang="en-US" dirty="0"/>
              <a:t>Fitur-Fitur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94A7A-CCCB-4C2A-8004-BEE34B194B90}"/>
              </a:ext>
            </a:extLst>
          </p:cNvPr>
          <p:cNvSpPr txBox="1"/>
          <p:nvPr/>
        </p:nvSpPr>
        <p:spPr>
          <a:xfrm>
            <a:off x="2185937" y="1790513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Fitur </a:t>
            </a:r>
            <a:r>
              <a:rPr lang="en-US" dirty="0" err="1"/>
              <a:t>Standart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B6C17-D0FF-4F52-8ADC-801E886A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75" y="552450"/>
            <a:ext cx="70199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0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5377E-6582-4151-B176-42A51438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11" y="4523661"/>
            <a:ext cx="2831252" cy="957602"/>
          </a:xfrm>
        </p:spPr>
        <p:txBody>
          <a:bodyPr/>
          <a:lstStyle/>
          <a:p>
            <a:r>
              <a:rPr lang="en-US" dirty="0"/>
              <a:t>Fitur-Fitur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D4754-B2F5-4C3F-A59B-3DDC82373683}"/>
              </a:ext>
            </a:extLst>
          </p:cNvPr>
          <p:cNvSpPr txBox="1"/>
          <p:nvPr/>
        </p:nvSpPr>
        <p:spPr>
          <a:xfrm>
            <a:off x="2185937" y="17905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Fitur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11353-B64F-4703-9027-3E1BEBBA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63" y="0"/>
            <a:ext cx="5530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4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40D7-4957-45E5-9A8E-52B4F603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77" y="0"/>
            <a:ext cx="10018713" cy="1752599"/>
          </a:xfrm>
        </p:spPr>
        <p:txBody>
          <a:bodyPr/>
          <a:lstStyle/>
          <a:p>
            <a:r>
              <a:rPr lang="en-US" b="1" dirty="0"/>
              <a:t>Hasil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8DBB9-6950-497A-B218-E9D5A8368D48}"/>
              </a:ext>
            </a:extLst>
          </p:cNvPr>
          <p:cNvSpPr txBox="1"/>
          <p:nvPr/>
        </p:nvSpPr>
        <p:spPr>
          <a:xfrm>
            <a:off x="1898469" y="2203269"/>
            <a:ext cx="198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Skenario</a:t>
            </a:r>
            <a:r>
              <a:rPr lang="en-US" sz="2800" dirty="0"/>
              <a:t>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59467-7DCA-4B0A-8354-88664E90E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8272"/>
            <a:ext cx="4107536" cy="327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5BBD6-0EA6-41CE-9F5C-0DEEBF753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12" y="3867713"/>
            <a:ext cx="4016088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0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ABF75E-D62A-4CA2-AEDF-0DA11BAA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77" y="0"/>
            <a:ext cx="10018713" cy="1752599"/>
          </a:xfrm>
        </p:spPr>
        <p:txBody>
          <a:bodyPr/>
          <a:lstStyle/>
          <a:p>
            <a:r>
              <a:rPr lang="en-US" b="1" dirty="0"/>
              <a:t>Hasil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9004-1A66-4F67-A22F-F8E063B08A68}"/>
              </a:ext>
            </a:extLst>
          </p:cNvPr>
          <p:cNvSpPr txBox="1"/>
          <p:nvPr/>
        </p:nvSpPr>
        <p:spPr>
          <a:xfrm>
            <a:off x="1898469" y="2203269"/>
            <a:ext cx="198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Skenario</a:t>
            </a:r>
            <a:r>
              <a:rPr lang="en-US" sz="2800" dirty="0"/>
              <a:t> 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D7E8B-E236-4355-97D1-34C3BEF9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09" y="3892672"/>
            <a:ext cx="4054191" cy="1371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6A85D-98EE-4D47-9EFE-21ED8200D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9438"/>
            <a:ext cx="3917019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8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C26A64-AE98-4D5D-B23E-E84F78BD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77" y="0"/>
            <a:ext cx="10018713" cy="1752599"/>
          </a:xfrm>
        </p:spPr>
        <p:txBody>
          <a:bodyPr/>
          <a:lstStyle/>
          <a:p>
            <a:r>
              <a:rPr lang="en-US" b="1" dirty="0"/>
              <a:t>Hasil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18DA5-B0E3-4BCF-B845-71ADCC9535C9}"/>
              </a:ext>
            </a:extLst>
          </p:cNvPr>
          <p:cNvSpPr txBox="1"/>
          <p:nvPr/>
        </p:nvSpPr>
        <p:spPr>
          <a:xfrm>
            <a:off x="1898469" y="2203269"/>
            <a:ext cx="198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Skenario</a:t>
            </a:r>
            <a:r>
              <a:rPr lang="en-US" sz="2800" dirty="0"/>
              <a:t> 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82ED9-65A7-49BD-806D-07031793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5" y="3860014"/>
            <a:ext cx="4092295" cy="1402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0AC8D-066A-477C-A4D4-CD6B1DBBE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4883"/>
            <a:ext cx="3939881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9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940D-2E01-46AE-839D-1899B44B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174" y="0"/>
            <a:ext cx="10018713" cy="1143000"/>
          </a:xfrm>
        </p:spPr>
        <p:txBody>
          <a:bodyPr/>
          <a:lstStyle/>
          <a:p>
            <a:pPr algn="l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88F45C-D639-494B-A3D7-A31DD6D0CE10}"/>
              </a:ext>
            </a:extLst>
          </p:cNvPr>
          <p:cNvSpPr/>
          <p:nvPr/>
        </p:nvSpPr>
        <p:spPr>
          <a:xfrm>
            <a:off x="1694174" y="2113613"/>
            <a:ext cx="10018713" cy="1528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4488"/>
            <a:r>
              <a:rPr lang="en-US" sz="2400" dirty="0"/>
              <a:t>Distributed Denial-of-Service(DDoS)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online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membanjiri</a:t>
            </a:r>
            <a:r>
              <a:rPr lang="en-US" sz="2400" dirty="0"/>
              <a:t> traffic </a:t>
            </a:r>
            <a:r>
              <a:rPr lang="en-US" sz="2400" dirty="0" err="1"/>
              <a:t>jaringan</a:t>
            </a:r>
            <a:r>
              <a:rPr lang="en-US" sz="2400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9960F5-04D0-4F2F-BA2E-5DA98F391A33}"/>
              </a:ext>
            </a:extLst>
          </p:cNvPr>
          <p:cNvSpPr/>
          <p:nvPr/>
        </p:nvSpPr>
        <p:spPr>
          <a:xfrm>
            <a:off x="1694174" y="4199741"/>
            <a:ext cx="10018713" cy="152899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4488"/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deteksi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DDoS pada IoT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4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408-4295-4325-831C-368BD821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54" y="269823"/>
            <a:ext cx="9674224" cy="1304144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D849-8C58-4502-9C39-2FBD1694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3967"/>
            <a:ext cx="10018713" cy="421723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Bagaimana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memodelkan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algoritma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Neural Network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deteksi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serangan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DDoS pada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perangkat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IoT?</a:t>
            </a:r>
          </a:p>
          <a:p>
            <a:pPr marL="457200" indent="-457200">
              <a:buAutoNum type="arabicPeriod"/>
            </a:pP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Bagaimana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meningkatkan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peforma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deteksi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neural network?</a:t>
            </a:r>
          </a:p>
          <a:p>
            <a:pPr marL="457200" indent="-457200">
              <a:buAutoNum type="arabicPeriod"/>
            </a:pP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Bagaimana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analisis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performansi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terhadap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algoritma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yang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2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8BE1-8BB4-4E3F-AA52-0DCEBA00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15090"/>
            <a:ext cx="10018713" cy="1157990"/>
          </a:xfrm>
        </p:spPr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CD70-3201-482D-AEBB-0C09D720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4085"/>
            <a:ext cx="10018713" cy="439711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Merancang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sistem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dengan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algoritma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Neural Network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deteksi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serangan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DDoS pada IoT.</a:t>
            </a:r>
          </a:p>
          <a:p>
            <a:pPr marL="457200" indent="-457200">
              <a:buAutoNum type="arabicPeriod"/>
            </a:pP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Meningkatkan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performa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deteksi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neural network.</a:t>
            </a:r>
          </a:p>
          <a:p>
            <a:pPr marL="457200" indent="-457200">
              <a:buAutoNum type="arabicPeriod"/>
            </a:pP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analisis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performansi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terhadap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algoritma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yang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1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E12-BDDD-4ED9-A56C-68A1C37F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66800"/>
            <a:ext cx="10018713" cy="1157990"/>
          </a:xfrm>
        </p:spPr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AFAE-B9BA-49F9-8EF1-C0E9CD3A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799"/>
            <a:ext cx="10018713" cy="396240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Jenis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serangan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yang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dideteksi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serangan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DDoS.</a:t>
            </a:r>
          </a:p>
          <a:p>
            <a:pPr marL="457200" indent="-457200">
              <a:buAutoNum type="arabicPeriod"/>
            </a:pP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Algoritma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yang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Neural Network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seleksi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fitur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Dataset yang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dataset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dari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MQTT-IoT-IDS2020 : MQTT Internet of Things Intrusion Detection Dataset.</a:t>
            </a:r>
          </a:p>
        </p:txBody>
      </p:sp>
    </p:spTree>
    <p:extLst>
      <p:ext uri="{BB962C8B-B14F-4D97-AF65-F5344CB8AC3E}">
        <p14:creationId xmlns:p14="http://schemas.microsoft.com/office/powerpoint/2010/main" val="425990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C60C-8A4B-4BA5-A831-01587C80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2015-8769-4970-9072-F807E8D4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0" i="1" u="none" strike="noStrike" dirty="0">
                <a:effectLst/>
                <a:latin typeface="Arial" panose="020B0604020202020204" pitchFamily="34" charset="0"/>
              </a:rPr>
              <a:t>Neural Network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model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komputasi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yang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disusun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oleh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berbagai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elemen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pemrosesan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(</a:t>
            </a:r>
            <a:r>
              <a:rPr lang="en-US" b="0" i="1" u="none" strike="noStrike" dirty="0">
                <a:effectLst/>
                <a:latin typeface="Arial" panose="020B0604020202020204" pitchFamily="34" charset="0"/>
              </a:rPr>
              <a:t>neuron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). </a:t>
            </a:r>
            <a:r>
              <a:rPr lang="en-US" i="1" dirty="0">
                <a:latin typeface="Arial" panose="020B0604020202020204" pitchFamily="34" charset="0"/>
              </a:rPr>
              <a:t>Neural network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memiliki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elemen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memproses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informasi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yaitu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fungsi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transfer,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masukan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berbobot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dan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5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0B3A-6FF0-4572-A0F9-5B736487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865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2400" dirty="0" err="1"/>
              <a:t>Riset</a:t>
            </a:r>
            <a:r>
              <a:rPr lang="en-US" sz="2400" dirty="0"/>
              <a:t>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90D3A-D975-4C36-8F36-480FC80AC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81" y="0"/>
            <a:ext cx="2563317" cy="6868772"/>
          </a:xfrm>
        </p:spPr>
      </p:pic>
    </p:spTree>
    <p:extLst>
      <p:ext uri="{BB962C8B-B14F-4D97-AF65-F5344CB8AC3E}">
        <p14:creationId xmlns:p14="http://schemas.microsoft.com/office/powerpoint/2010/main" val="255217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F9FD-2FD7-49B3-86DF-4715E8BB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7B904-184D-4425-9488-E0FCF299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53" y="2128459"/>
            <a:ext cx="8376428" cy="35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F7B6-5D83-4B38-88BE-812B17B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7892"/>
          </a:xfrm>
        </p:spPr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21DA-75EC-4EC9-8AE4-BF7D991B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3693"/>
            <a:ext cx="10018713" cy="3797507"/>
          </a:xfrm>
        </p:spPr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8 Fitur 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Fitur </a:t>
            </a:r>
            <a:r>
              <a:rPr lang="en-US" dirty="0" err="1"/>
              <a:t>standart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498</TotalTime>
  <Words>222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Sistem Deteksi Serangan DDoS Menggunakan Neural Network Pada Sistem Berbasis IoT</vt:lpstr>
      <vt:lpstr>Latar Belakang</vt:lpstr>
      <vt:lpstr>Rumusan Masalah</vt:lpstr>
      <vt:lpstr>Tujuan</vt:lpstr>
      <vt:lpstr>Batasan Masalah</vt:lpstr>
      <vt:lpstr>Neural Network</vt:lpstr>
      <vt:lpstr>Riset Framework</vt:lpstr>
      <vt:lpstr>Desain Sistem</vt:lpstr>
      <vt:lpstr>Skenario Pengujian</vt:lpstr>
      <vt:lpstr>Metrik Uji</vt:lpstr>
      <vt:lpstr>Fitur-Fitur</vt:lpstr>
      <vt:lpstr>Fitur-Fitur</vt:lpstr>
      <vt:lpstr>Hasil Pengujian </vt:lpstr>
      <vt:lpstr>Hasil Pengujian </vt:lpstr>
      <vt:lpstr>Hasil Pengujian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Deteksi Serangan DDoS Menggunakan Neural Network Pada Sistem Berbasis IoT</dc:title>
  <dc:creator>lulus wahyu</dc:creator>
  <cp:lastModifiedBy>lulus wahyu</cp:lastModifiedBy>
  <cp:revision>17</cp:revision>
  <dcterms:created xsi:type="dcterms:W3CDTF">2021-01-11T17:46:25Z</dcterms:created>
  <dcterms:modified xsi:type="dcterms:W3CDTF">2021-06-25T15:40:09Z</dcterms:modified>
</cp:coreProperties>
</file>