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DDD"/>
    <a:srgbClr val="C574E2"/>
    <a:srgbClr val="D19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607F-D080-4B31-9452-4FEB2CE9EFC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C9F6-1537-49F7-8FCD-08A064082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0" y="-1"/>
            <a:ext cx="4332456" cy="41846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5" y="367792"/>
            <a:ext cx="2435352" cy="311200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0" y="0"/>
            <a:ext cx="4332455" cy="4184687"/>
          </a:xfrm>
          <a:prstGeom prst="ellipse">
            <a:avLst/>
          </a:prstGeom>
          <a:gradFill>
            <a:gsLst>
              <a:gs pos="46000">
                <a:schemeClr val="accent1">
                  <a:lumMod val="5000"/>
                  <a:lumOff val="95000"/>
                  <a:alpha val="6000"/>
                </a:schemeClr>
              </a:gs>
              <a:gs pos="85000">
                <a:srgbClr val="D190E8"/>
              </a:gs>
              <a:gs pos="11000">
                <a:srgbClr val="D190E8"/>
              </a:gs>
              <a:gs pos="87000">
                <a:srgbClr val="D190E8"/>
              </a:gs>
              <a:gs pos="90000">
                <a:srgbClr val="D190E8"/>
              </a:gs>
            </a:gsLst>
            <a:lin ang="5400000" scaled="1"/>
          </a:gradFill>
          <a:ln>
            <a:solidFill>
              <a:srgbClr val="D19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72076" y="2731807"/>
            <a:ext cx="3000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0">
                  <a:solidFill>
                    <a:srgbClr val="C574E2"/>
                  </a:solidFill>
                </a:ln>
                <a:solidFill>
                  <a:srgbClr val="BB5DDD"/>
                </a:solidFill>
                <a:effectLst>
                  <a:reflection blurRad="6350" stA="53000" endA="300" endPos="35500" dir="5400000" sy="-90000" algn="bl" rotWithShape="0"/>
                </a:effectLst>
              </a:rPr>
              <a:t>VelasLand</a:t>
            </a:r>
            <a:endParaRPr lang="es-ES" sz="5400" dirty="0">
              <a:ln w="0">
                <a:solidFill>
                  <a:srgbClr val="C574E2"/>
                </a:solidFill>
              </a:ln>
              <a:solidFill>
                <a:srgbClr val="BB5DD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584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</dc:creator>
  <cp:lastModifiedBy>Lu</cp:lastModifiedBy>
  <cp:revision>3</cp:revision>
  <dcterms:created xsi:type="dcterms:W3CDTF">2022-09-21T02:01:59Z</dcterms:created>
  <dcterms:modified xsi:type="dcterms:W3CDTF">2022-09-21T02:07:09Z</dcterms:modified>
</cp:coreProperties>
</file>