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0" r:id="rId2"/>
    <p:sldId id="319" r:id="rId3"/>
    <p:sldId id="346" r:id="rId4"/>
    <p:sldId id="347" r:id="rId5"/>
    <p:sldId id="356" r:id="rId6"/>
    <p:sldId id="370" r:id="rId7"/>
    <p:sldId id="371" r:id="rId8"/>
    <p:sldId id="362" r:id="rId9"/>
    <p:sldId id="372" r:id="rId10"/>
    <p:sldId id="373" r:id="rId11"/>
    <p:sldId id="360" r:id="rId12"/>
    <p:sldId id="375" r:id="rId13"/>
    <p:sldId id="376" r:id="rId14"/>
    <p:sldId id="377" r:id="rId15"/>
    <p:sldId id="378" r:id="rId16"/>
    <p:sldId id="367" r:id="rId17"/>
    <p:sldId id="379" r:id="rId18"/>
    <p:sldId id="368" r:id="rId19"/>
    <p:sldId id="380" r:id="rId20"/>
    <p:sldId id="35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238"/>
    <a:srgbClr val="BDD8F1"/>
    <a:srgbClr val="2AB4B1"/>
    <a:srgbClr val="259F9C"/>
    <a:srgbClr val="1B9978"/>
    <a:srgbClr val="C7E3DE"/>
    <a:srgbClr val="ABDDDF"/>
    <a:srgbClr val="2CBEBB"/>
    <a:srgbClr val="CFD80A"/>
    <a:srgbClr val="66D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92571" autoAdjust="0"/>
  </p:normalViewPr>
  <p:slideViewPr>
    <p:cSldViewPr snapToGrid="0">
      <p:cViewPr varScale="1">
        <p:scale>
          <a:sx n="107" d="100"/>
          <a:sy n="107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行为类型</a:t>
            </a:r>
          </a:p>
        </c:rich>
      </c:tx>
      <c:layout>
        <c:manualLayout>
          <c:xMode val="edge"/>
          <c:yMode val="edge"/>
          <c:x val="0.37623199356757397"/>
          <c:y val="0.154868860779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浏览</c:v>
                </c:pt>
                <c:pt idx="1">
                  <c:v>收藏</c:v>
                </c:pt>
                <c:pt idx="2">
                  <c:v>交易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2.73</c:v>
                </c:pt>
                <c:pt idx="1">
                  <c:v>4.8599999999999977</c:v>
                </c:pt>
                <c:pt idx="2">
                  <c:v>3.08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A0-4623-8BD9-CF5856D740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浏览</c:v>
                </c:pt>
                <c:pt idx="1">
                  <c:v>收藏</c:v>
                </c:pt>
                <c:pt idx="2">
                  <c:v>交易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2.1</c:v>
                </c:pt>
                <c:pt idx="1">
                  <c:v>3.11</c:v>
                </c:pt>
                <c:pt idx="2">
                  <c:v>5.81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A0-4623-8BD9-CF5856D74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0698768"/>
        <c:axId val="-2092150608"/>
      </c:barChart>
      <c:catAx>
        <c:axId val="-205069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2150608"/>
        <c:crosses val="autoZero"/>
        <c:auto val="1"/>
        <c:lblAlgn val="ctr"/>
        <c:lblOffset val="100"/>
        <c:noMultiLvlLbl val="0"/>
      </c:catAx>
      <c:valAx>
        <c:axId val="-2092150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5069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32E58-4445-4F41-BC2C-DBD027E0B5EE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C579C478-CFC5-476D-A939-CC0537B99BFA}">
      <dgm:prSet phldrT="[文本]"/>
      <dgm:spPr/>
      <dgm:t>
        <a:bodyPr/>
        <a:lstStyle/>
        <a:p>
          <a:r>
            <a:rPr lang="zh-CN" altLang="en-US" dirty="0"/>
            <a:t>聚类</a:t>
          </a:r>
        </a:p>
      </dgm:t>
    </dgm:pt>
    <dgm:pt modelId="{EFFF1BE5-C7D0-4B5E-92D4-99CC53AEB6B2}" type="parTrans" cxnId="{09B8445B-1398-43ED-9BC6-AD231A6C337D}">
      <dgm:prSet/>
      <dgm:spPr/>
      <dgm:t>
        <a:bodyPr/>
        <a:lstStyle/>
        <a:p>
          <a:endParaRPr lang="zh-CN" altLang="en-US"/>
        </a:p>
      </dgm:t>
    </dgm:pt>
    <dgm:pt modelId="{EDC4F04E-E9E7-4887-9878-5E9474D77F38}" type="sibTrans" cxnId="{09B8445B-1398-43ED-9BC6-AD231A6C337D}">
      <dgm:prSet/>
      <dgm:spPr/>
      <dgm:t>
        <a:bodyPr/>
        <a:lstStyle/>
        <a:p>
          <a:endParaRPr lang="zh-CN" altLang="en-US"/>
        </a:p>
      </dgm:t>
    </dgm:pt>
    <dgm:pt modelId="{C346D26D-4E3F-4535-9520-55BD60BEBF40}">
      <dgm:prSet phldrT="[文本]"/>
      <dgm:spPr/>
      <dgm:t>
        <a:bodyPr/>
        <a:lstStyle/>
        <a:p>
          <a:r>
            <a:rPr lang="en-US" altLang="zh-CN" dirty="0"/>
            <a:t>KNN</a:t>
          </a:r>
          <a:endParaRPr lang="zh-CN" altLang="en-US" dirty="0"/>
        </a:p>
      </dgm:t>
    </dgm:pt>
    <dgm:pt modelId="{FE5101DB-6D16-4750-8C40-ED541A10CE4F}" type="parTrans" cxnId="{3E0D5856-372B-4D37-8745-9E33CDA4FEA1}">
      <dgm:prSet/>
      <dgm:spPr/>
      <dgm:t>
        <a:bodyPr/>
        <a:lstStyle/>
        <a:p>
          <a:endParaRPr lang="zh-CN" altLang="en-US"/>
        </a:p>
      </dgm:t>
    </dgm:pt>
    <dgm:pt modelId="{738579E0-46F0-46B8-94F1-41FC28353F9B}" type="sibTrans" cxnId="{3E0D5856-372B-4D37-8745-9E33CDA4FEA1}">
      <dgm:prSet/>
      <dgm:spPr/>
      <dgm:t>
        <a:bodyPr/>
        <a:lstStyle/>
        <a:p>
          <a:endParaRPr lang="zh-CN" altLang="en-US"/>
        </a:p>
      </dgm:t>
    </dgm:pt>
    <dgm:pt modelId="{96361B0B-A992-4B4F-ABE5-779F31DAE31F}">
      <dgm:prSet phldrT="[文本]"/>
      <dgm:spPr/>
      <dgm:t>
        <a:bodyPr/>
        <a:lstStyle/>
        <a:p>
          <a:r>
            <a:rPr lang="zh-CN" altLang="en-US" dirty="0"/>
            <a:t>矩阵分解</a:t>
          </a:r>
        </a:p>
      </dgm:t>
    </dgm:pt>
    <dgm:pt modelId="{6B9B4810-A101-475A-A738-2EFF13DA178A}" type="parTrans" cxnId="{C1F25532-BF0C-4F65-83AF-597D34C66CCE}">
      <dgm:prSet/>
      <dgm:spPr/>
      <dgm:t>
        <a:bodyPr/>
        <a:lstStyle/>
        <a:p>
          <a:endParaRPr lang="zh-CN" altLang="en-US"/>
        </a:p>
      </dgm:t>
    </dgm:pt>
    <dgm:pt modelId="{2FFB127D-13A1-48FC-9F9A-C080B47FB513}" type="sibTrans" cxnId="{C1F25532-BF0C-4F65-83AF-597D34C66CCE}">
      <dgm:prSet/>
      <dgm:spPr/>
      <dgm:t>
        <a:bodyPr/>
        <a:lstStyle/>
        <a:p>
          <a:endParaRPr lang="zh-CN" altLang="en-US"/>
        </a:p>
      </dgm:t>
    </dgm:pt>
    <dgm:pt modelId="{A8DA75A2-246F-4CF0-AA99-7C884F5C1681}">
      <dgm:prSet phldrT="[文本]"/>
      <dgm:spPr/>
      <dgm:t>
        <a:bodyPr/>
        <a:lstStyle/>
        <a:p>
          <a:r>
            <a:rPr lang="en-US" altLang="zh-CN" dirty="0"/>
            <a:t>SVD</a:t>
          </a:r>
          <a:endParaRPr lang="zh-CN" altLang="en-US" dirty="0"/>
        </a:p>
      </dgm:t>
    </dgm:pt>
    <dgm:pt modelId="{513BB49C-23BC-4D32-BFC2-393197DC37AD}" type="parTrans" cxnId="{8B6A4453-5110-4D1E-9504-CCA06B5BA147}">
      <dgm:prSet/>
      <dgm:spPr/>
      <dgm:t>
        <a:bodyPr/>
        <a:lstStyle/>
        <a:p>
          <a:endParaRPr lang="zh-CN" altLang="en-US"/>
        </a:p>
      </dgm:t>
    </dgm:pt>
    <dgm:pt modelId="{A715DFC9-C7AC-4150-8E3E-8BF21284B963}" type="sibTrans" cxnId="{8B6A4453-5110-4D1E-9504-CCA06B5BA147}">
      <dgm:prSet/>
      <dgm:spPr/>
      <dgm:t>
        <a:bodyPr/>
        <a:lstStyle/>
        <a:p>
          <a:endParaRPr lang="zh-CN" altLang="en-US"/>
        </a:p>
      </dgm:t>
    </dgm:pt>
    <dgm:pt modelId="{A6CEEF64-E9C2-4000-B931-F53E6A149A4F}">
      <dgm:prSet phldrT="[文本]"/>
      <dgm:spPr/>
      <dgm:t>
        <a:bodyPr/>
        <a:lstStyle/>
        <a:p>
          <a:r>
            <a:rPr lang="zh-CN" altLang="en-US" dirty="0"/>
            <a:t>神经网络</a:t>
          </a:r>
        </a:p>
      </dgm:t>
    </dgm:pt>
    <dgm:pt modelId="{44634706-8C0D-4DE8-BA0D-E65E3D46FEB3}" type="parTrans" cxnId="{5EF1E3FF-8A19-4FA2-B3B8-3681B0357D6A}">
      <dgm:prSet/>
      <dgm:spPr/>
      <dgm:t>
        <a:bodyPr/>
        <a:lstStyle/>
        <a:p>
          <a:endParaRPr lang="zh-CN" altLang="en-US"/>
        </a:p>
      </dgm:t>
    </dgm:pt>
    <dgm:pt modelId="{D84768CE-8A90-49CD-842D-8688B0D76CF7}" type="sibTrans" cxnId="{5EF1E3FF-8A19-4FA2-B3B8-3681B0357D6A}">
      <dgm:prSet/>
      <dgm:spPr/>
      <dgm:t>
        <a:bodyPr/>
        <a:lstStyle/>
        <a:p>
          <a:endParaRPr lang="zh-CN" altLang="en-US"/>
        </a:p>
      </dgm:t>
    </dgm:pt>
    <dgm:pt modelId="{9DE73AC2-BD9E-4E83-BAAD-90670872EC31}">
      <dgm:prSet phldrT="[文本]"/>
      <dgm:spPr/>
      <dgm:t>
        <a:bodyPr/>
        <a:lstStyle/>
        <a:p>
          <a:r>
            <a:rPr lang="en-US" altLang="zh-CN" dirty="0" err="1"/>
            <a:t>Kmeans</a:t>
          </a:r>
          <a:endParaRPr lang="zh-CN" altLang="en-US" dirty="0"/>
        </a:p>
      </dgm:t>
    </dgm:pt>
    <dgm:pt modelId="{289BADB3-1B35-45B7-BD5C-C9EB62967A5B}" type="parTrans" cxnId="{CD7C8A2F-82F6-4875-9145-0D5879DC65EB}">
      <dgm:prSet/>
      <dgm:spPr/>
      <dgm:t>
        <a:bodyPr/>
        <a:lstStyle/>
        <a:p>
          <a:endParaRPr lang="zh-CN" altLang="en-US"/>
        </a:p>
      </dgm:t>
    </dgm:pt>
    <dgm:pt modelId="{4AABC6F5-4CAF-4206-99E7-5510FDD9A83A}" type="sibTrans" cxnId="{CD7C8A2F-82F6-4875-9145-0D5879DC65EB}">
      <dgm:prSet/>
      <dgm:spPr/>
      <dgm:t>
        <a:bodyPr/>
        <a:lstStyle/>
        <a:p>
          <a:endParaRPr lang="zh-CN" altLang="en-US"/>
        </a:p>
      </dgm:t>
    </dgm:pt>
    <dgm:pt modelId="{748AF17C-6CB6-4869-9AB3-D3FC29288809}">
      <dgm:prSet phldrT="[文本]"/>
      <dgm:spPr/>
      <dgm:t>
        <a:bodyPr/>
        <a:lstStyle/>
        <a:p>
          <a:r>
            <a:rPr lang="en-US" altLang="zh-CN" dirty="0"/>
            <a:t>MF</a:t>
          </a:r>
          <a:endParaRPr lang="zh-CN" altLang="en-US" dirty="0"/>
        </a:p>
      </dgm:t>
    </dgm:pt>
    <dgm:pt modelId="{42E93FAF-4F3F-4DCE-BDE4-12F8129FA4B4}" type="parTrans" cxnId="{DD94F0EA-7026-4E97-B45B-DF833103F53E}">
      <dgm:prSet/>
      <dgm:spPr/>
      <dgm:t>
        <a:bodyPr/>
        <a:lstStyle/>
        <a:p>
          <a:endParaRPr lang="zh-CN" altLang="en-US"/>
        </a:p>
      </dgm:t>
    </dgm:pt>
    <dgm:pt modelId="{841D2DFB-3FCF-4B74-A417-63E5D3DA39F7}" type="sibTrans" cxnId="{DD94F0EA-7026-4E97-B45B-DF833103F53E}">
      <dgm:prSet/>
      <dgm:spPr/>
      <dgm:t>
        <a:bodyPr/>
        <a:lstStyle/>
        <a:p>
          <a:endParaRPr lang="zh-CN" altLang="en-US"/>
        </a:p>
      </dgm:t>
    </dgm:pt>
    <dgm:pt modelId="{E5532141-D83E-4485-B96E-A385647C74A2}">
      <dgm:prSet phldrT="[文本]"/>
      <dgm:spPr/>
      <dgm:t>
        <a:bodyPr/>
        <a:lstStyle/>
        <a:p>
          <a:r>
            <a:rPr lang="en-US" altLang="zh-CN" dirty="0"/>
            <a:t>PLSA\LDA</a:t>
          </a:r>
          <a:endParaRPr lang="zh-CN" altLang="en-US" dirty="0"/>
        </a:p>
      </dgm:t>
    </dgm:pt>
    <dgm:pt modelId="{42EBD5CB-9633-4A94-B4F5-F6EB762AF6DD}" type="parTrans" cxnId="{E84DA6CD-03CF-41E6-8B93-5DF9E3AC5ED5}">
      <dgm:prSet/>
      <dgm:spPr/>
      <dgm:t>
        <a:bodyPr/>
        <a:lstStyle/>
        <a:p>
          <a:endParaRPr lang="zh-CN" altLang="en-US"/>
        </a:p>
      </dgm:t>
    </dgm:pt>
    <dgm:pt modelId="{C16D9CFD-646D-4A59-BD84-E4AE728E71F5}" type="sibTrans" cxnId="{E84DA6CD-03CF-41E6-8B93-5DF9E3AC5ED5}">
      <dgm:prSet/>
      <dgm:spPr/>
      <dgm:t>
        <a:bodyPr/>
        <a:lstStyle/>
        <a:p>
          <a:endParaRPr lang="zh-CN" altLang="en-US"/>
        </a:p>
      </dgm:t>
    </dgm:pt>
    <dgm:pt modelId="{BD7B9538-5B22-421E-B919-55FEBC360BC4}">
      <dgm:prSet phldrT="[文本]"/>
      <dgm:spPr/>
      <dgm:t>
        <a:bodyPr/>
        <a:lstStyle/>
        <a:p>
          <a:r>
            <a:rPr lang="en-US" altLang="zh-CN" dirty="0"/>
            <a:t>Representation Learning</a:t>
          </a:r>
          <a:endParaRPr lang="zh-CN" altLang="en-US" dirty="0"/>
        </a:p>
      </dgm:t>
    </dgm:pt>
    <dgm:pt modelId="{25682DC2-A6F2-48CF-86C8-C329EA054CF4}" type="parTrans" cxnId="{BBA581A7-F27B-4372-9869-6638E096DC33}">
      <dgm:prSet/>
      <dgm:spPr/>
      <dgm:t>
        <a:bodyPr/>
        <a:lstStyle/>
        <a:p>
          <a:endParaRPr lang="zh-CN" altLang="en-US"/>
        </a:p>
      </dgm:t>
    </dgm:pt>
    <dgm:pt modelId="{324B9200-9E6E-4A01-9BEB-8ABB0DA6A7F7}" type="sibTrans" cxnId="{BBA581A7-F27B-4372-9869-6638E096DC33}">
      <dgm:prSet/>
      <dgm:spPr/>
      <dgm:t>
        <a:bodyPr/>
        <a:lstStyle/>
        <a:p>
          <a:endParaRPr lang="zh-CN" altLang="en-US"/>
        </a:p>
      </dgm:t>
    </dgm:pt>
    <dgm:pt modelId="{92B57F09-AD13-4B77-8C72-73CB24299789}">
      <dgm:prSet phldrT="[文本]"/>
      <dgm:spPr/>
      <dgm:t>
        <a:bodyPr/>
        <a:lstStyle/>
        <a:p>
          <a:r>
            <a:rPr lang="en-US" altLang="zh-CN" dirty="0"/>
            <a:t>LSH</a:t>
          </a:r>
          <a:endParaRPr lang="zh-CN" altLang="en-US" dirty="0"/>
        </a:p>
      </dgm:t>
    </dgm:pt>
    <dgm:pt modelId="{D83A9EE5-EAF8-499C-9766-F6401DBABD40}" type="parTrans" cxnId="{31AEDA2C-2797-4504-AAD6-CB1E62252496}">
      <dgm:prSet/>
      <dgm:spPr/>
      <dgm:t>
        <a:bodyPr/>
        <a:lstStyle/>
        <a:p>
          <a:endParaRPr lang="zh-CN" altLang="en-US"/>
        </a:p>
      </dgm:t>
    </dgm:pt>
    <dgm:pt modelId="{46356FC2-AE32-4EAF-91B9-A3EEF32C4230}" type="sibTrans" cxnId="{31AEDA2C-2797-4504-AAD6-CB1E62252496}">
      <dgm:prSet/>
      <dgm:spPr/>
      <dgm:t>
        <a:bodyPr/>
        <a:lstStyle/>
        <a:p>
          <a:endParaRPr lang="zh-CN" altLang="en-US"/>
        </a:p>
      </dgm:t>
    </dgm:pt>
    <dgm:pt modelId="{9503C3D8-A1FF-4A76-85C6-28A32BDC9FFE}">
      <dgm:prSet phldrT="[文本]"/>
      <dgm:spPr/>
      <dgm:t>
        <a:bodyPr/>
        <a:lstStyle/>
        <a:p>
          <a:r>
            <a:rPr lang="en-US" altLang="zh-CN" dirty="0" err="1"/>
            <a:t>SimHash</a:t>
          </a:r>
          <a:endParaRPr lang="zh-CN" altLang="en-US" dirty="0"/>
        </a:p>
      </dgm:t>
    </dgm:pt>
    <dgm:pt modelId="{2C6B9290-8474-4FD4-A98A-76B0D543F167}" type="parTrans" cxnId="{B471328B-BADA-4558-AF6A-C88094BD3458}">
      <dgm:prSet/>
      <dgm:spPr/>
      <dgm:t>
        <a:bodyPr/>
        <a:lstStyle/>
        <a:p>
          <a:endParaRPr lang="zh-CN" altLang="en-US"/>
        </a:p>
      </dgm:t>
    </dgm:pt>
    <dgm:pt modelId="{4F4E5408-5DBE-43F6-85B1-1BB68302C7F1}" type="sibTrans" cxnId="{B471328B-BADA-4558-AF6A-C88094BD3458}">
      <dgm:prSet/>
      <dgm:spPr/>
      <dgm:t>
        <a:bodyPr/>
        <a:lstStyle/>
        <a:p>
          <a:endParaRPr lang="zh-CN" altLang="en-US"/>
        </a:p>
      </dgm:t>
    </dgm:pt>
    <dgm:pt modelId="{251C1504-838B-4930-9962-92C9F9B3AB41}">
      <dgm:prSet phldrT="[文本]"/>
      <dgm:spPr/>
      <dgm:t>
        <a:bodyPr/>
        <a:lstStyle/>
        <a:p>
          <a:r>
            <a:rPr lang="en-US" altLang="zh-CN" dirty="0"/>
            <a:t>Graph Embedding</a:t>
          </a:r>
          <a:endParaRPr lang="zh-CN" altLang="en-US" dirty="0"/>
        </a:p>
      </dgm:t>
    </dgm:pt>
    <dgm:pt modelId="{3357EA40-01A2-4B2C-9FD8-4C30D5B73947}" type="parTrans" cxnId="{CF50C1B5-E7CC-4EBF-937C-2C75FC72EB79}">
      <dgm:prSet/>
      <dgm:spPr/>
      <dgm:t>
        <a:bodyPr/>
        <a:lstStyle/>
        <a:p>
          <a:endParaRPr lang="zh-CN" altLang="en-US"/>
        </a:p>
      </dgm:t>
    </dgm:pt>
    <dgm:pt modelId="{72FBBD56-42D9-4D2E-B9C4-D2CBB87D7B2D}" type="sibTrans" cxnId="{CF50C1B5-E7CC-4EBF-937C-2C75FC72EB79}">
      <dgm:prSet/>
      <dgm:spPr/>
      <dgm:t>
        <a:bodyPr/>
        <a:lstStyle/>
        <a:p>
          <a:endParaRPr lang="zh-CN" altLang="en-US"/>
        </a:p>
      </dgm:t>
    </dgm:pt>
    <dgm:pt modelId="{0A30544F-CBDA-4A65-9E65-C86F20121C9C}">
      <dgm:prSet phldrT="[文本]"/>
      <dgm:spPr/>
      <dgm:t>
        <a:bodyPr/>
        <a:lstStyle/>
        <a:p>
          <a:r>
            <a:rPr lang="en-US" altLang="zh-CN" dirty="0"/>
            <a:t>RBM\RNN\DNN</a:t>
          </a:r>
          <a:endParaRPr lang="zh-CN" altLang="en-US" dirty="0"/>
        </a:p>
      </dgm:t>
    </dgm:pt>
    <dgm:pt modelId="{A0DBE7CB-F814-439E-A0E9-0695B3DD4557}" type="parTrans" cxnId="{10335ABE-B33D-4424-B08E-9176005357EF}">
      <dgm:prSet/>
      <dgm:spPr/>
      <dgm:t>
        <a:bodyPr/>
        <a:lstStyle/>
        <a:p>
          <a:endParaRPr lang="zh-CN" altLang="en-US"/>
        </a:p>
      </dgm:t>
    </dgm:pt>
    <dgm:pt modelId="{8EA4E643-0D08-465B-879E-882487252C6A}" type="sibTrans" cxnId="{10335ABE-B33D-4424-B08E-9176005357EF}">
      <dgm:prSet/>
      <dgm:spPr/>
      <dgm:t>
        <a:bodyPr/>
        <a:lstStyle/>
        <a:p>
          <a:endParaRPr lang="zh-CN" altLang="en-US"/>
        </a:p>
      </dgm:t>
    </dgm:pt>
    <dgm:pt modelId="{3BB18F72-4E77-4408-A3F8-F57735539840}">
      <dgm:prSet phldrT="[文本]"/>
      <dgm:spPr/>
      <dgm:t>
        <a:bodyPr/>
        <a:lstStyle/>
        <a:p>
          <a:r>
            <a:rPr lang="en-US" altLang="zh-CN" dirty="0"/>
            <a:t>Neural CF</a:t>
          </a:r>
          <a:endParaRPr lang="zh-CN" altLang="en-US" dirty="0"/>
        </a:p>
      </dgm:t>
    </dgm:pt>
    <dgm:pt modelId="{56178961-66EC-49E9-956B-6B98153BA7C2}" type="parTrans" cxnId="{00517E33-7AB6-45E9-9A3B-BEBA9306DDE3}">
      <dgm:prSet/>
      <dgm:spPr/>
      <dgm:t>
        <a:bodyPr/>
        <a:lstStyle/>
        <a:p>
          <a:endParaRPr lang="zh-CN" altLang="en-US"/>
        </a:p>
      </dgm:t>
    </dgm:pt>
    <dgm:pt modelId="{0933DB11-C891-4161-A98F-23987BF6619A}" type="sibTrans" cxnId="{00517E33-7AB6-45E9-9A3B-BEBA9306DDE3}">
      <dgm:prSet/>
      <dgm:spPr/>
      <dgm:t>
        <a:bodyPr/>
        <a:lstStyle/>
        <a:p>
          <a:endParaRPr lang="zh-CN" altLang="en-US"/>
        </a:p>
      </dgm:t>
    </dgm:pt>
    <dgm:pt modelId="{7CA9D9E8-77AA-4BCF-A86B-A0D2576BB486}" type="pres">
      <dgm:prSet presAssocID="{A4932E58-4445-4F41-BC2C-DBD027E0B5EE}" presName="linearFlow" presStyleCnt="0">
        <dgm:presLayoutVars>
          <dgm:dir/>
          <dgm:animLvl val="lvl"/>
          <dgm:resizeHandles val="exact"/>
        </dgm:presLayoutVars>
      </dgm:prSet>
      <dgm:spPr/>
    </dgm:pt>
    <dgm:pt modelId="{4C4710D5-ED07-4945-87E2-212A7F160583}" type="pres">
      <dgm:prSet presAssocID="{C579C478-CFC5-476D-A939-CC0537B99BFA}" presName="composite" presStyleCnt="0"/>
      <dgm:spPr/>
    </dgm:pt>
    <dgm:pt modelId="{44DC3756-09AE-48FC-A23C-146DA889C43C}" type="pres">
      <dgm:prSet presAssocID="{C579C478-CFC5-476D-A939-CC0537B99B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540FDAD-4142-49B6-8B6A-2E6B49EAB9D8}" type="pres">
      <dgm:prSet presAssocID="{C579C478-CFC5-476D-A939-CC0537B99BFA}" presName="parSh" presStyleLbl="node1" presStyleIdx="0" presStyleCnt="3"/>
      <dgm:spPr/>
    </dgm:pt>
    <dgm:pt modelId="{232CD8DC-3E50-4BB6-A8F7-EDAC06912AD4}" type="pres">
      <dgm:prSet presAssocID="{C579C478-CFC5-476D-A939-CC0537B99BFA}" presName="desTx" presStyleLbl="fgAcc1" presStyleIdx="0" presStyleCnt="3">
        <dgm:presLayoutVars>
          <dgm:bulletEnabled val="1"/>
        </dgm:presLayoutVars>
      </dgm:prSet>
      <dgm:spPr/>
    </dgm:pt>
    <dgm:pt modelId="{A3D26667-69D3-45FE-9316-84F6078908F3}" type="pres">
      <dgm:prSet presAssocID="{EDC4F04E-E9E7-4887-9878-5E9474D77F38}" presName="sibTrans" presStyleLbl="sibTrans2D1" presStyleIdx="0" presStyleCnt="2"/>
      <dgm:spPr/>
    </dgm:pt>
    <dgm:pt modelId="{FE4A160D-EBFB-41A6-920C-321379F551A1}" type="pres">
      <dgm:prSet presAssocID="{EDC4F04E-E9E7-4887-9878-5E9474D77F38}" presName="connTx" presStyleLbl="sibTrans2D1" presStyleIdx="0" presStyleCnt="2"/>
      <dgm:spPr/>
    </dgm:pt>
    <dgm:pt modelId="{EF1CFA26-08DE-4098-AEEC-AFEAA1A1C01A}" type="pres">
      <dgm:prSet presAssocID="{96361B0B-A992-4B4F-ABE5-779F31DAE31F}" presName="composite" presStyleCnt="0"/>
      <dgm:spPr/>
    </dgm:pt>
    <dgm:pt modelId="{67DF4399-1640-431F-8093-BA2EDB684A6F}" type="pres">
      <dgm:prSet presAssocID="{96361B0B-A992-4B4F-ABE5-779F31DAE31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F2AC04F-7F29-47D7-8F91-33D8E6853178}" type="pres">
      <dgm:prSet presAssocID="{96361B0B-A992-4B4F-ABE5-779F31DAE31F}" presName="parSh" presStyleLbl="node1" presStyleIdx="1" presStyleCnt="3"/>
      <dgm:spPr/>
    </dgm:pt>
    <dgm:pt modelId="{B95CB597-5D42-439C-B992-6DFEAA813B54}" type="pres">
      <dgm:prSet presAssocID="{96361B0B-A992-4B4F-ABE5-779F31DAE31F}" presName="desTx" presStyleLbl="fgAcc1" presStyleIdx="1" presStyleCnt="3">
        <dgm:presLayoutVars>
          <dgm:bulletEnabled val="1"/>
        </dgm:presLayoutVars>
      </dgm:prSet>
      <dgm:spPr/>
    </dgm:pt>
    <dgm:pt modelId="{E2ED477F-98A8-4CB1-AF59-FB03F534BC57}" type="pres">
      <dgm:prSet presAssocID="{2FFB127D-13A1-48FC-9F9A-C080B47FB513}" presName="sibTrans" presStyleLbl="sibTrans2D1" presStyleIdx="1" presStyleCnt="2"/>
      <dgm:spPr/>
    </dgm:pt>
    <dgm:pt modelId="{EF41B4D1-60B3-4B96-84B7-254902943A3C}" type="pres">
      <dgm:prSet presAssocID="{2FFB127D-13A1-48FC-9F9A-C080B47FB513}" presName="connTx" presStyleLbl="sibTrans2D1" presStyleIdx="1" presStyleCnt="2"/>
      <dgm:spPr/>
    </dgm:pt>
    <dgm:pt modelId="{45229ECB-1881-4ED1-8B1C-08FCD9367260}" type="pres">
      <dgm:prSet presAssocID="{A6CEEF64-E9C2-4000-B931-F53E6A149A4F}" presName="composite" presStyleCnt="0"/>
      <dgm:spPr/>
    </dgm:pt>
    <dgm:pt modelId="{655636A2-E04F-4C97-A49E-52D303068200}" type="pres">
      <dgm:prSet presAssocID="{A6CEEF64-E9C2-4000-B931-F53E6A149A4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621A2BA-8E2B-409E-83CE-4D2691E82E2F}" type="pres">
      <dgm:prSet presAssocID="{A6CEEF64-E9C2-4000-B931-F53E6A149A4F}" presName="parSh" presStyleLbl="node1" presStyleIdx="2" presStyleCnt="3"/>
      <dgm:spPr/>
    </dgm:pt>
    <dgm:pt modelId="{836BC15D-3F08-4966-B449-56D8E33C7B06}" type="pres">
      <dgm:prSet presAssocID="{A6CEEF64-E9C2-4000-B931-F53E6A149A4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6ECCD00-1A34-4E4A-B809-133152D4A835}" type="presOf" srcId="{251C1504-838B-4930-9962-92C9F9B3AB41}" destId="{836BC15D-3F08-4966-B449-56D8E33C7B06}" srcOrd="0" destOrd="2" presId="urn:microsoft.com/office/officeart/2005/8/layout/process3"/>
    <dgm:cxn modelId="{630CB404-6D9E-42AB-AA84-71D0E3A4745A}" type="presOf" srcId="{2FFB127D-13A1-48FC-9F9A-C080B47FB513}" destId="{EF41B4D1-60B3-4B96-84B7-254902943A3C}" srcOrd="1" destOrd="0" presId="urn:microsoft.com/office/officeart/2005/8/layout/process3"/>
    <dgm:cxn modelId="{5EAD7C0E-A5AC-4910-B387-064323BED6CA}" type="presOf" srcId="{96361B0B-A992-4B4F-ABE5-779F31DAE31F}" destId="{3F2AC04F-7F29-47D7-8F91-33D8E6853178}" srcOrd="1" destOrd="0" presId="urn:microsoft.com/office/officeart/2005/8/layout/process3"/>
    <dgm:cxn modelId="{3947BF0F-8E01-4F28-8719-66BD4D6FF381}" type="presOf" srcId="{C579C478-CFC5-476D-A939-CC0537B99BFA}" destId="{44DC3756-09AE-48FC-A23C-146DA889C43C}" srcOrd="0" destOrd="0" presId="urn:microsoft.com/office/officeart/2005/8/layout/process3"/>
    <dgm:cxn modelId="{CEB81412-CCB9-4D54-AE05-0A65369658C3}" type="presOf" srcId="{BD7B9538-5B22-421E-B919-55FEBC360BC4}" destId="{836BC15D-3F08-4966-B449-56D8E33C7B06}" srcOrd="0" destOrd="3" presId="urn:microsoft.com/office/officeart/2005/8/layout/process3"/>
    <dgm:cxn modelId="{33752924-FBA6-42D4-98DA-709189AC3D3B}" type="presOf" srcId="{3BB18F72-4E77-4408-A3F8-F57735539840}" destId="{836BC15D-3F08-4966-B449-56D8E33C7B06}" srcOrd="0" destOrd="1" presId="urn:microsoft.com/office/officeart/2005/8/layout/process3"/>
    <dgm:cxn modelId="{31AEDA2C-2797-4504-AAD6-CB1E62252496}" srcId="{C579C478-CFC5-476D-A939-CC0537B99BFA}" destId="{92B57F09-AD13-4B77-8C72-73CB24299789}" srcOrd="2" destOrd="0" parTransId="{D83A9EE5-EAF8-499C-9766-F6401DBABD40}" sibTransId="{46356FC2-AE32-4EAF-91B9-A3EEF32C4230}"/>
    <dgm:cxn modelId="{CD7C8A2F-82F6-4875-9145-0D5879DC65EB}" srcId="{C579C478-CFC5-476D-A939-CC0537B99BFA}" destId="{9DE73AC2-BD9E-4E83-BAAD-90670872EC31}" srcOrd="1" destOrd="0" parTransId="{289BADB3-1B35-45B7-BD5C-C9EB62967A5B}" sibTransId="{4AABC6F5-4CAF-4206-99E7-5510FDD9A83A}"/>
    <dgm:cxn modelId="{C1F25532-BF0C-4F65-83AF-597D34C66CCE}" srcId="{A4932E58-4445-4F41-BC2C-DBD027E0B5EE}" destId="{96361B0B-A992-4B4F-ABE5-779F31DAE31F}" srcOrd="1" destOrd="0" parTransId="{6B9B4810-A101-475A-A738-2EFF13DA178A}" sibTransId="{2FFB127D-13A1-48FC-9F9A-C080B47FB513}"/>
    <dgm:cxn modelId="{00517E33-7AB6-45E9-9A3B-BEBA9306DDE3}" srcId="{A6CEEF64-E9C2-4000-B931-F53E6A149A4F}" destId="{3BB18F72-4E77-4408-A3F8-F57735539840}" srcOrd="1" destOrd="0" parTransId="{56178961-66EC-49E9-956B-6B98153BA7C2}" sibTransId="{0933DB11-C891-4161-A98F-23987BF6619A}"/>
    <dgm:cxn modelId="{1F98B249-B0C3-400A-97E0-A98CFEAF9D9F}" type="presOf" srcId="{E5532141-D83E-4485-B96E-A385647C74A2}" destId="{B95CB597-5D42-439C-B992-6DFEAA813B54}" srcOrd="0" destOrd="2" presId="urn:microsoft.com/office/officeart/2005/8/layout/process3"/>
    <dgm:cxn modelId="{800FF04E-17F8-4A12-B92C-036116289FE3}" type="presOf" srcId="{96361B0B-A992-4B4F-ABE5-779F31DAE31F}" destId="{67DF4399-1640-431F-8093-BA2EDB684A6F}" srcOrd="0" destOrd="0" presId="urn:microsoft.com/office/officeart/2005/8/layout/process3"/>
    <dgm:cxn modelId="{F0EF4751-2B1C-4423-B5BE-06E3651D7E0D}" type="presOf" srcId="{0A30544F-CBDA-4A65-9E65-C86F20121C9C}" destId="{836BC15D-3F08-4966-B449-56D8E33C7B06}" srcOrd="0" destOrd="0" presId="urn:microsoft.com/office/officeart/2005/8/layout/process3"/>
    <dgm:cxn modelId="{5A2D2A52-FAEA-4646-8278-CD3847406555}" type="presOf" srcId="{EDC4F04E-E9E7-4887-9878-5E9474D77F38}" destId="{A3D26667-69D3-45FE-9316-84F6078908F3}" srcOrd="0" destOrd="0" presId="urn:microsoft.com/office/officeart/2005/8/layout/process3"/>
    <dgm:cxn modelId="{8B6A4453-5110-4D1E-9504-CCA06B5BA147}" srcId="{96361B0B-A992-4B4F-ABE5-779F31DAE31F}" destId="{A8DA75A2-246F-4CF0-AA99-7C884F5C1681}" srcOrd="0" destOrd="0" parTransId="{513BB49C-23BC-4D32-BFC2-393197DC37AD}" sibTransId="{A715DFC9-C7AC-4150-8E3E-8BF21284B963}"/>
    <dgm:cxn modelId="{3E0D5856-372B-4D37-8745-9E33CDA4FEA1}" srcId="{C579C478-CFC5-476D-A939-CC0537B99BFA}" destId="{C346D26D-4E3F-4535-9520-55BD60BEBF40}" srcOrd="0" destOrd="0" parTransId="{FE5101DB-6D16-4750-8C40-ED541A10CE4F}" sibTransId="{738579E0-46F0-46B8-94F1-41FC28353F9B}"/>
    <dgm:cxn modelId="{09B8445B-1398-43ED-9BC6-AD231A6C337D}" srcId="{A4932E58-4445-4F41-BC2C-DBD027E0B5EE}" destId="{C579C478-CFC5-476D-A939-CC0537B99BFA}" srcOrd="0" destOrd="0" parTransId="{EFFF1BE5-C7D0-4B5E-92D4-99CC53AEB6B2}" sibTransId="{EDC4F04E-E9E7-4887-9878-5E9474D77F38}"/>
    <dgm:cxn modelId="{4169135D-2A16-471B-94DF-E15B20061F29}" type="presOf" srcId="{A8DA75A2-246F-4CF0-AA99-7C884F5C1681}" destId="{B95CB597-5D42-439C-B992-6DFEAA813B54}" srcOrd="0" destOrd="0" presId="urn:microsoft.com/office/officeart/2005/8/layout/process3"/>
    <dgm:cxn modelId="{8363B365-1B66-46CB-845A-F447227952CB}" type="presOf" srcId="{2FFB127D-13A1-48FC-9F9A-C080B47FB513}" destId="{E2ED477F-98A8-4CB1-AF59-FB03F534BC57}" srcOrd="0" destOrd="0" presId="urn:microsoft.com/office/officeart/2005/8/layout/process3"/>
    <dgm:cxn modelId="{6FDE0A68-1C48-449F-9160-5C102C8F6B46}" type="presOf" srcId="{C346D26D-4E3F-4535-9520-55BD60BEBF40}" destId="{232CD8DC-3E50-4BB6-A8F7-EDAC06912AD4}" srcOrd="0" destOrd="0" presId="urn:microsoft.com/office/officeart/2005/8/layout/process3"/>
    <dgm:cxn modelId="{C20AE781-22D7-4C75-92E8-A8C753D88788}" type="presOf" srcId="{EDC4F04E-E9E7-4887-9878-5E9474D77F38}" destId="{FE4A160D-EBFB-41A6-920C-321379F551A1}" srcOrd="1" destOrd="0" presId="urn:microsoft.com/office/officeart/2005/8/layout/process3"/>
    <dgm:cxn modelId="{69EC0482-715C-4989-A21D-5FED26653E50}" type="presOf" srcId="{A6CEEF64-E9C2-4000-B931-F53E6A149A4F}" destId="{655636A2-E04F-4C97-A49E-52D303068200}" srcOrd="0" destOrd="0" presId="urn:microsoft.com/office/officeart/2005/8/layout/process3"/>
    <dgm:cxn modelId="{B471328B-BADA-4558-AF6A-C88094BD3458}" srcId="{C579C478-CFC5-476D-A939-CC0537B99BFA}" destId="{9503C3D8-A1FF-4A76-85C6-28A32BDC9FFE}" srcOrd="3" destOrd="0" parTransId="{2C6B9290-8474-4FD4-A98A-76B0D543F167}" sibTransId="{4F4E5408-5DBE-43F6-85B1-1BB68302C7F1}"/>
    <dgm:cxn modelId="{BBA581A7-F27B-4372-9869-6638E096DC33}" srcId="{A6CEEF64-E9C2-4000-B931-F53E6A149A4F}" destId="{BD7B9538-5B22-421E-B919-55FEBC360BC4}" srcOrd="3" destOrd="0" parTransId="{25682DC2-A6F2-48CF-86C8-C329EA054CF4}" sibTransId="{324B9200-9E6E-4A01-9BEB-8ABB0DA6A7F7}"/>
    <dgm:cxn modelId="{8A71AEB2-92A0-44A6-A5C3-D8BA6A4CA1E8}" type="presOf" srcId="{9DE73AC2-BD9E-4E83-BAAD-90670872EC31}" destId="{232CD8DC-3E50-4BB6-A8F7-EDAC06912AD4}" srcOrd="0" destOrd="1" presId="urn:microsoft.com/office/officeart/2005/8/layout/process3"/>
    <dgm:cxn modelId="{CF50C1B5-E7CC-4EBF-937C-2C75FC72EB79}" srcId="{A6CEEF64-E9C2-4000-B931-F53E6A149A4F}" destId="{251C1504-838B-4930-9962-92C9F9B3AB41}" srcOrd="2" destOrd="0" parTransId="{3357EA40-01A2-4B2C-9FD8-4C30D5B73947}" sibTransId="{72FBBD56-42D9-4D2E-B9C4-D2CBB87D7B2D}"/>
    <dgm:cxn modelId="{8ACEADBD-4607-4CCD-964B-849FC725E84B}" type="presOf" srcId="{A6CEEF64-E9C2-4000-B931-F53E6A149A4F}" destId="{A621A2BA-8E2B-409E-83CE-4D2691E82E2F}" srcOrd="1" destOrd="0" presId="urn:microsoft.com/office/officeart/2005/8/layout/process3"/>
    <dgm:cxn modelId="{10335ABE-B33D-4424-B08E-9176005357EF}" srcId="{A6CEEF64-E9C2-4000-B931-F53E6A149A4F}" destId="{0A30544F-CBDA-4A65-9E65-C86F20121C9C}" srcOrd="0" destOrd="0" parTransId="{A0DBE7CB-F814-439E-A0E9-0695B3DD4557}" sibTransId="{8EA4E643-0D08-465B-879E-882487252C6A}"/>
    <dgm:cxn modelId="{8E829ECD-A054-4107-9D9F-3099BC860A69}" type="presOf" srcId="{748AF17C-6CB6-4869-9AB3-D3FC29288809}" destId="{B95CB597-5D42-439C-B992-6DFEAA813B54}" srcOrd="0" destOrd="1" presId="urn:microsoft.com/office/officeart/2005/8/layout/process3"/>
    <dgm:cxn modelId="{E84DA6CD-03CF-41E6-8B93-5DF9E3AC5ED5}" srcId="{96361B0B-A992-4B4F-ABE5-779F31DAE31F}" destId="{E5532141-D83E-4485-B96E-A385647C74A2}" srcOrd="2" destOrd="0" parTransId="{42EBD5CB-9633-4A94-B4F5-F6EB762AF6DD}" sibTransId="{C16D9CFD-646D-4A59-BD84-E4AE728E71F5}"/>
    <dgm:cxn modelId="{B8FB93D7-D156-4D58-9814-2954B832E628}" type="presOf" srcId="{C579C478-CFC5-476D-A939-CC0537B99BFA}" destId="{6540FDAD-4142-49B6-8B6A-2E6B49EAB9D8}" srcOrd="1" destOrd="0" presId="urn:microsoft.com/office/officeart/2005/8/layout/process3"/>
    <dgm:cxn modelId="{538083DD-FE72-4173-98C6-F83EEC8CF914}" type="presOf" srcId="{9503C3D8-A1FF-4A76-85C6-28A32BDC9FFE}" destId="{232CD8DC-3E50-4BB6-A8F7-EDAC06912AD4}" srcOrd="0" destOrd="3" presId="urn:microsoft.com/office/officeart/2005/8/layout/process3"/>
    <dgm:cxn modelId="{641782E0-C9B7-4BB5-AE51-40A4297971C2}" type="presOf" srcId="{92B57F09-AD13-4B77-8C72-73CB24299789}" destId="{232CD8DC-3E50-4BB6-A8F7-EDAC06912AD4}" srcOrd="0" destOrd="2" presId="urn:microsoft.com/office/officeart/2005/8/layout/process3"/>
    <dgm:cxn modelId="{DD94F0EA-7026-4E97-B45B-DF833103F53E}" srcId="{96361B0B-A992-4B4F-ABE5-779F31DAE31F}" destId="{748AF17C-6CB6-4869-9AB3-D3FC29288809}" srcOrd="1" destOrd="0" parTransId="{42E93FAF-4F3F-4DCE-BDE4-12F8129FA4B4}" sibTransId="{841D2DFB-3FCF-4B74-A417-63E5D3DA39F7}"/>
    <dgm:cxn modelId="{F6E854EE-E4FC-421F-8872-68BCE40FB2BC}" type="presOf" srcId="{A4932E58-4445-4F41-BC2C-DBD027E0B5EE}" destId="{7CA9D9E8-77AA-4BCF-A86B-A0D2576BB486}" srcOrd="0" destOrd="0" presId="urn:microsoft.com/office/officeart/2005/8/layout/process3"/>
    <dgm:cxn modelId="{5EF1E3FF-8A19-4FA2-B3B8-3681B0357D6A}" srcId="{A4932E58-4445-4F41-BC2C-DBD027E0B5EE}" destId="{A6CEEF64-E9C2-4000-B931-F53E6A149A4F}" srcOrd="2" destOrd="0" parTransId="{44634706-8C0D-4DE8-BA0D-E65E3D46FEB3}" sibTransId="{D84768CE-8A90-49CD-842D-8688B0D76CF7}"/>
    <dgm:cxn modelId="{491A8E03-0E78-40C7-B8BB-B7354550DC60}" type="presParOf" srcId="{7CA9D9E8-77AA-4BCF-A86B-A0D2576BB486}" destId="{4C4710D5-ED07-4945-87E2-212A7F160583}" srcOrd="0" destOrd="0" presId="urn:microsoft.com/office/officeart/2005/8/layout/process3"/>
    <dgm:cxn modelId="{441351D4-F75F-4901-8AF1-EF8ACA10E503}" type="presParOf" srcId="{4C4710D5-ED07-4945-87E2-212A7F160583}" destId="{44DC3756-09AE-48FC-A23C-146DA889C43C}" srcOrd="0" destOrd="0" presId="urn:microsoft.com/office/officeart/2005/8/layout/process3"/>
    <dgm:cxn modelId="{1834DEC4-3BA1-47D0-9A2B-2C59305CD9D1}" type="presParOf" srcId="{4C4710D5-ED07-4945-87E2-212A7F160583}" destId="{6540FDAD-4142-49B6-8B6A-2E6B49EAB9D8}" srcOrd="1" destOrd="0" presId="urn:microsoft.com/office/officeart/2005/8/layout/process3"/>
    <dgm:cxn modelId="{D1A5FDDD-F6FC-4112-8B49-D42A441FFDD1}" type="presParOf" srcId="{4C4710D5-ED07-4945-87E2-212A7F160583}" destId="{232CD8DC-3E50-4BB6-A8F7-EDAC06912AD4}" srcOrd="2" destOrd="0" presId="urn:microsoft.com/office/officeart/2005/8/layout/process3"/>
    <dgm:cxn modelId="{F3CA9F7F-F4A7-4C76-B48F-127A08556D54}" type="presParOf" srcId="{7CA9D9E8-77AA-4BCF-A86B-A0D2576BB486}" destId="{A3D26667-69D3-45FE-9316-84F6078908F3}" srcOrd="1" destOrd="0" presId="urn:microsoft.com/office/officeart/2005/8/layout/process3"/>
    <dgm:cxn modelId="{CFF4DE21-D399-4799-9888-E13D7A769CF5}" type="presParOf" srcId="{A3D26667-69D3-45FE-9316-84F6078908F3}" destId="{FE4A160D-EBFB-41A6-920C-321379F551A1}" srcOrd="0" destOrd="0" presId="urn:microsoft.com/office/officeart/2005/8/layout/process3"/>
    <dgm:cxn modelId="{AFBC27D8-A004-49A5-8D2D-39DFCF8EA14B}" type="presParOf" srcId="{7CA9D9E8-77AA-4BCF-A86B-A0D2576BB486}" destId="{EF1CFA26-08DE-4098-AEEC-AFEAA1A1C01A}" srcOrd="2" destOrd="0" presId="urn:microsoft.com/office/officeart/2005/8/layout/process3"/>
    <dgm:cxn modelId="{380624C4-BDD8-411A-BB4B-87F19CD04DF1}" type="presParOf" srcId="{EF1CFA26-08DE-4098-AEEC-AFEAA1A1C01A}" destId="{67DF4399-1640-431F-8093-BA2EDB684A6F}" srcOrd="0" destOrd="0" presId="urn:microsoft.com/office/officeart/2005/8/layout/process3"/>
    <dgm:cxn modelId="{E00E0F18-AB2E-4203-80AD-DC6C50A52FD9}" type="presParOf" srcId="{EF1CFA26-08DE-4098-AEEC-AFEAA1A1C01A}" destId="{3F2AC04F-7F29-47D7-8F91-33D8E6853178}" srcOrd="1" destOrd="0" presId="urn:microsoft.com/office/officeart/2005/8/layout/process3"/>
    <dgm:cxn modelId="{64E40BF3-55D1-47B5-BDBB-A2BECF306326}" type="presParOf" srcId="{EF1CFA26-08DE-4098-AEEC-AFEAA1A1C01A}" destId="{B95CB597-5D42-439C-B992-6DFEAA813B54}" srcOrd="2" destOrd="0" presId="urn:microsoft.com/office/officeart/2005/8/layout/process3"/>
    <dgm:cxn modelId="{3930969C-0AFA-49F0-BB03-75159494F2E0}" type="presParOf" srcId="{7CA9D9E8-77AA-4BCF-A86B-A0D2576BB486}" destId="{E2ED477F-98A8-4CB1-AF59-FB03F534BC57}" srcOrd="3" destOrd="0" presId="urn:microsoft.com/office/officeart/2005/8/layout/process3"/>
    <dgm:cxn modelId="{ECEC6C2D-ABE4-4111-90C2-A94B30B1BB3B}" type="presParOf" srcId="{E2ED477F-98A8-4CB1-AF59-FB03F534BC57}" destId="{EF41B4D1-60B3-4B96-84B7-254902943A3C}" srcOrd="0" destOrd="0" presId="urn:microsoft.com/office/officeart/2005/8/layout/process3"/>
    <dgm:cxn modelId="{BAC1F167-A843-44A6-BD6B-B99B983D8A4E}" type="presParOf" srcId="{7CA9D9E8-77AA-4BCF-A86B-A0D2576BB486}" destId="{45229ECB-1881-4ED1-8B1C-08FCD9367260}" srcOrd="4" destOrd="0" presId="urn:microsoft.com/office/officeart/2005/8/layout/process3"/>
    <dgm:cxn modelId="{04BF02B1-3E81-4F8C-A492-E74A166D2727}" type="presParOf" srcId="{45229ECB-1881-4ED1-8B1C-08FCD9367260}" destId="{655636A2-E04F-4C97-A49E-52D303068200}" srcOrd="0" destOrd="0" presId="urn:microsoft.com/office/officeart/2005/8/layout/process3"/>
    <dgm:cxn modelId="{5E8128BA-1EC8-4180-96B0-275573F56238}" type="presParOf" srcId="{45229ECB-1881-4ED1-8B1C-08FCD9367260}" destId="{A621A2BA-8E2B-409E-83CE-4D2691E82E2F}" srcOrd="1" destOrd="0" presId="urn:microsoft.com/office/officeart/2005/8/layout/process3"/>
    <dgm:cxn modelId="{E8450F26-C8D3-4550-BDEA-AFECC5CCFF95}" type="presParOf" srcId="{45229ECB-1881-4ED1-8B1C-08FCD9367260}" destId="{836BC15D-3F08-4966-B449-56D8E33C7B0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06868-16D6-7E40-97C2-E15BD71299E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948AF1-0E6F-EF46-BCF3-8BCB8CF8F486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tx1"/>
              </a:solidFill>
            </a:rPr>
            <a:t>Group</a:t>
          </a:r>
          <a:endParaRPr lang="zh-CN" altLang="en-US" dirty="0">
            <a:ln>
              <a:noFill/>
            </a:ln>
            <a:solidFill>
              <a:schemeClr val="tx1"/>
            </a:solidFill>
          </a:endParaRPr>
        </a:p>
      </dgm:t>
    </dgm:pt>
    <dgm:pt modelId="{A231F102-6ACD-CB46-9EE9-00790CE801F1}" type="parTrans" cxnId="{559BF42E-4D5D-FA41-BFCF-EB23DDCFCC33}">
      <dgm:prSet/>
      <dgm:spPr/>
      <dgm:t>
        <a:bodyPr/>
        <a:lstStyle/>
        <a:p>
          <a:endParaRPr lang="zh-CN" altLang="en-US"/>
        </a:p>
      </dgm:t>
    </dgm:pt>
    <dgm:pt modelId="{88602990-D7D3-894D-A4E8-91D12701C4C8}" type="sibTrans" cxnId="{559BF42E-4D5D-FA41-BFCF-EB23DDCFCC33}">
      <dgm:prSet/>
      <dgm:spPr/>
      <dgm:t>
        <a:bodyPr/>
        <a:lstStyle/>
        <a:p>
          <a:endParaRPr lang="zh-CN" altLang="en-US"/>
        </a:p>
      </dgm:t>
    </dgm:pt>
    <dgm:pt modelId="{EE66C8C6-6546-1443-B00C-3E33D5ACD8FB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n>
                <a:noFill/>
              </a:ln>
              <a:solidFill>
                <a:schemeClr val="tx1"/>
              </a:solidFill>
            </a:rPr>
            <a:t>人口属性</a:t>
          </a:r>
        </a:p>
      </dgm:t>
    </dgm:pt>
    <dgm:pt modelId="{8C17549D-7BBD-4E42-BADA-3608526FE833}" type="parTrans" cxnId="{125E7180-34D2-6349-9051-C0E53F33C685}">
      <dgm:prSet/>
      <dgm:spPr/>
      <dgm:t>
        <a:bodyPr/>
        <a:lstStyle/>
        <a:p>
          <a:endParaRPr lang="zh-CN" altLang="en-US"/>
        </a:p>
      </dgm:t>
    </dgm:pt>
    <dgm:pt modelId="{749724B7-EFD7-884B-B050-674D2D5507F6}" type="sibTrans" cxnId="{125E7180-34D2-6349-9051-C0E53F33C685}">
      <dgm:prSet/>
      <dgm:spPr/>
      <dgm:t>
        <a:bodyPr/>
        <a:lstStyle/>
        <a:p>
          <a:endParaRPr lang="zh-CN" altLang="en-US"/>
        </a:p>
      </dgm:t>
    </dgm:pt>
    <dgm:pt modelId="{F7345B61-7C36-BC4A-81F0-620FE81A8409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n>
                <a:noFill/>
              </a:ln>
              <a:solidFill>
                <a:schemeClr val="tx1"/>
              </a:solidFill>
            </a:rPr>
            <a:t>消费能力</a:t>
          </a:r>
        </a:p>
      </dgm:t>
    </dgm:pt>
    <dgm:pt modelId="{9198057A-7835-C24B-BB13-D2514D9FFBEB}" type="parTrans" cxnId="{9F9A067B-C12E-C343-8573-25599081D300}">
      <dgm:prSet/>
      <dgm:spPr/>
      <dgm:t>
        <a:bodyPr/>
        <a:lstStyle/>
        <a:p>
          <a:endParaRPr lang="zh-CN" altLang="en-US"/>
        </a:p>
      </dgm:t>
    </dgm:pt>
    <dgm:pt modelId="{9F6DBA4D-22F9-2545-A1A2-465D5234AB1E}" type="sibTrans" cxnId="{9F9A067B-C12E-C343-8573-25599081D300}">
      <dgm:prSet/>
      <dgm:spPr/>
      <dgm:t>
        <a:bodyPr/>
        <a:lstStyle/>
        <a:p>
          <a:endParaRPr lang="zh-CN" altLang="en-US"/>
        </a:p>
      </dgm:t>
    </dgm:pt>
    <dgm:pt modelId="{EEED2EBE-8DF5-A742-AFF3-95CB2A6C0E36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n>
                <a:noFill/>
              </a:ln>
              <a:solidFill>
                <a:schemeClr val="tx1"/>
              </a:solidFill>
            </a:rPr>
            <a:t>用户足迹</a:t>
          </a:r>
          <a:endParaRPr lang="en-US" altLang="zh-CN" dirty="0">
            <a:ln>
              <a:noFill/>
            </a:ln>
            <a:solidFill>
              <a:schemeClr val="tx1"/>
            </a:solidFill>
          </a:endParaRPr>
        </a:p>
      </dgm:t>
    </dgm:pt>
    <dgm:pt modelId="{0186DD0C-31A9-9746-8E02-0A929BFBD1F1}" type="parTrans" cxnId="{E16E9379-4948-8444-AE7D-B9C91F10ECCA}">
      <dgm:prSet/>
      <dgm:spPr/>
      <dgm:t>
        <a:bodyPr/>
        <a:lstStyle/>
        <a:p>
          <a:endParaRPr lang="zh-CN" altLang="en-US"/>
        </a:p>
      </dgm:t>
    </dgm:pt>
    <dgm:pt modelId="{8271A76F-127C-3D4C-A9EA-8C345418FC3F}" type="sibTrans" cxnId="{E16E9379-4948-8444-AE7D-B9C91F10ECCA}">
      <dgm:prSet/>
      <dgm:spPr/>
      <dgm:t>
        <a:bodyPr/>
        <a:lstStyle/>
        <a:p>
          <a:endParaRPr lang="zh-CN" altLang="en-US"/>
        </a:p>
      </dgm:t>
    </dgm:pt>
    <dgm:pt modelId="{168AB24C-0A22-2949-AC24-BB24A64AF091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n>
                <a:noFill/>
              </a:ln>
              <a:solidFill>
                <a:schemeClr val="tx1"/>
              </a:solidFill>
            </a:rPr>
            <a:t>行业偏好</a:t>
          </a:r>
        </a:p>
      </dgm:t>
    </dgm:pt>
    <dgm:pt modelId="{1F76CFE2-7670-F94B-9C93-EDF4DE2E23C0}" type="sibTrans" cxnId="{31781C8A-EB0F-3849-96BA-5024D08898E2}">
      <dgm:prSet/>
      <dgm:spPr/>
      <dgm:t>
        <a:bodyPr/>
        <a:lstStyle/>
        <a:p>
          <a:endParaRPr lang="zh-CN" altLang="en-US"/>
        </a:p>
      </dgm:t>
    </dgm:pt>
    <dgm:pt modelId="{6C8FCAB8-89D0-7847-9BF4-3186029A47BD}" type="parTrans" cxnId="{31781C8A-EB0F-3849-96BA-5024D08898E2}">
      <dgm:prSet/>
      <dgm:spPr/>
      <dgm:t>
        <a:bodyPr/>
        <a:lstStyle/>
        <a:p>
          <a:endParaRPr lang="zh-CN" altLang="en-US"/>
        </a:p>
      </dgm:t>
    </dgm:pt>
    <dgm:pt modelId="{8BD8A78F-259E-7D4F-A616-285884E41713}" type="pres">
      <dgm:prSet presAssocID="{F0A06868-16D6-7E40-97C2-E15BD71299E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F6041FD-7CD2-074C-A4A3-BD0C9292F702}" type="pres">
      <dgm:prSet presAssocID="{5D948AF1-0E6F-EF46-BCF3-8BCB8CF8F486}" presName="centerShape" presStyleLbl="node0" presStyleIdx="0" presStyleCnt="1"/>
      <dgm:spPr/>
    </dgm:pt>
    <dgm:pt modelId="{77A441EA-A8E5-774B-AFCD-BE76AC331317}" type="pres">
      <dgm:prSet presAssocID="{8C17549D-7BBD-4E42-BADA-3608526FE833}" presName="Name9" presStyleLbl="parChTrans1D2" presStyleIdx="0" presStyleCnt="4"/>
      <dgm:spPr/>
    </dgm:pt>
    <dgm:pt modelId="{AB13A7CE-C336-E54E-9C55-C6AD6DBF64EC}" type="pres">
      <dgm:prSet presAssocID="{8C17549D-7BBD-4E42-BADA-3608526FE833}" presName="connTx" presStyleLbl="parChTrans1D2" presStyleIdx="0" presStyleCnt="4"/>
      <dgm:spPr/>
    </dgm:pt>
    <dgm:pt modelId="{B4FDBAE0-F4A5-F246-B6D0-093E25CB10C7}" type="pres">
      <dgm:prSet presAssocID="{EE66C8C6-6546-1443-B00C-3E33D5ACD8FB}" presName="node" presStyleLbl="node1" presStyleIdx="0" presStyleCnt="4">
        <dgm:presLayoutVars>
          <dgm:bulletEnabled val="1"/>
        </dgm:presLayoutVars>
      </dgm:prSet>
      <dgm:spPr/>
    </dgm:pt>
    <dgm:pt modelId="{51B8B2B1-79F2-0444-B109-99D3BC3B923D}" type="pres">
      <dgm:prSet presAssocID="{6C8FCAB8-89D0-7847-9BF4-3186029A47BD}" presName="Name9" presStyleLbl="parChTrans1D2" presStyleIdx="1" presStyleCnt="4"/>
      <dgm:spPr/>
    </dgm:pt>
    <dgm:pt modelId="{B251A7C2-09DB-5C45-BF25-93B300AD7964}" type="pres">
      <dgm:prSet presAssocID="{6C8FCAB8-89D0-7847-9BF4-3186029A47BD}" presName="connTx" presStyleLbl="parChTrans1D2" presStyleIdx="1" presStyleCnt="4"/>
      <dgm:spPr/>
    </dgm:pt>
    <dgm:pt modelId="{53093FED-A923-5343-9195-9A6323BABAA1}" type="pres">
      <dgm:prSet presAssocID="{168AB24C-0A22-2949-AC24-BB24A64AF091}" presName="node" presStyleLbl="node1" presStyleIdx="1" presStyleCnt="4">
        <dgm:presLayoutVars>
          <dgm:bulletEnabled val="1"/>
        </dgm:presLayoutVars>
      </dgm:prSet>
      <dgm:spPr/>
    </dgm:pt>
    <dgm:pt modelId="{D7416E1F-DA18-FA46-9BD4-8C2B4AB3CC2D}" type="pres">
      <dgm:prSet presAssocID="{9198057A-7835-C24B-BB13-D2514D9FFBEB}" presName="Name9" presStyleLbl="parChTrans1D2" presStyleIdx="2" presStyleCnt="4"/>
      <dgm:spPr/>
    </dgm:pt>
    <dgm:pt modelId="{831A8143-6F2F-1245-922F-6BAE5C6B4933}" type="pres">
      <dgm:prSet presAssocID="{9198057A-7835-C24B-BB13-D2514D9FFBEB}" presName="connTx" presStyleLbl="parChTrans1D2" presStyleIdx="2" presStyleCnt="4"/>
      <dgm:spPr/>
    </dgm:pt>
    <dgm:pt modelId="{941C96AF-A6A3-A542-97F4-917E3C139F1E}" type="pres">
      <dgm:prSet presAssocID="{F7345B61-7C36-BC4A-81F0-620FE81A8409}" presName="node" presStyleLbl="node1" presStyleIdx="2" presStyleCnt="4">
        <dgm:presLayoutVars>
          <dgm:bulletEnabled val="1"/>
        </dgm:presLayoutVars>
      </dgm:prSet>
      <dgm:spPr/>
    </dgm:pt>
    <dgm:pt modelId="{3364AF55-E37C-3D49-A99D-88A38B621DAA}" type="pres">
      <dgm:prSet presAssocID="{0186DD0C-31A9-9746-8E02-0A929BFBD1F1}" presName="Name9" presStyleLbl="parChTrans1D2" presStyleIdx="3" presStyleCnt="4"/>
      <dgm:spPr/>
    </dgm:pt>
    <dgm:pt modelId="{3FF5B57B-7EAC-5A4D-8B49-C9447810E4C9}" type="pres">
      <dgm:prSet presAssocID="{0186DD0C-31A9-9746-8E02-0A929BFBD1F1}" presName="connTx" presStyleLbl="parChTrans1D2" presStyleIdx="3" presStyleCnt="4"/>
      <dgm:spPr/>
    </dgm:pt>
    <dgm:pt modelId="{903E4AAB-5D87-EB4A-A15E-D362651138C7}" type="pres">
      <dgm:prSet presAssocID="{EEED2EBE-8DF5-A742-AFF3-95CB2A6C0E36}" presName="node" presStyleLbl="node1" presStyleIdx="3" presStyleCnt="4">
        <dgm:presLayoutVars>
          <dgm:bulletEnabled val="1"/>
        </dgm:presLayoutVars>
      </dgm:prSet>
      <dgm:spPr/>
    </dgm:pt>
  </dgm:ptLst>
  <dgm:cxnLst>
    <dgm:cxn modelId="{09441D06-7089-8241-867E-8C85C83D1F7D}" type="presOf" srcId="{F0A06868-16D6-7E40-97C2-E15BD71299EB}" destId="{8BD8A78F-259E-7D4F-A616-285884E41713}" srcOrd="0" destOrd="0" presId="urn:microsoft.com/office/officeart/2005/8/layout/radial1"/>
    <dgm:cxn modelId="{8FE70E28-6596-E04F-833F-93072271887D}" type="presOf" srcId="{9198057A-7835-C24B-BB13-D2514D9FFBEB}" destId="{D7416E1F-DA18-FA46-9BD4-8C2B4AB3CC2D}" srcOrd="0" destOrd="0" presId="urn:microsoft.com/office/officeart/2005/8/layout/radial1"/>
    <dgm:cxn modelId="{AA5A5428-E258-6F46-9A89-CEB6BE58FBA5}" type="presOf" srcId="{9198057A-7835-C24B-BB13-D2514D9FFBEB}" destId="{831A8143-6F2F-1245-922F-6BAE5C6B4933}" srcOrd="1" destOrd="0" presId="urn:microsoft.com/office/officeart/2005/8/layout/radial1"/>
    <dgm:cxn modelId="{559BF42E-4D5D-FA41-BFCF-EB23DDCFCC33}" srcId="{F0A06868-16D6-7E40-97C2-E15BD71299EB}" destId="{5D948AF1-0E6F-EF46-BCF3-8BCB8CF8F486}" srcOrd="0" destOrd="0" parTransId="{A231F102-6ACD-CB46-9EE9-00790CE801F1}" sibTransId="{88602990-D7D3-894D-A4E8-91D12701C4C8}"/>
    <dgm:cxn modelId="{94FF5149-1816-AF4C-9954-1836FF7C182F}" type="presOf" srcId="{168AB24C-0A22-2949-AC24-BB24A64AF091}" destId="{53093FED-A923-5343-9195-9A6323BABAA1}" srcOrd="0" destOrd="0" presId="urn:microsoft.com/office/officeart/2005/8/layout/radial1"/>
    <dgm:cxn modelId="{6627884A-A970-AA47-B438-89A2950B6E11}" type="presOf" srcId="{EE66C8C6-6546-1443-B00C-3E33D5ACD8FB}" destId="{B4FDBAE0-F4A5-F246-B6D0-093E25CB10C7}" srcOrd="0" destOrd="0" presId="urn:microsoft.com/office/officeart/2005/8/layout/radial1"/>
    <dgm:cxn modelId="{C267936E-966A-FF41-A293-A6FBCBE7DC43}" type="presOf" srcId="{8C17549D-7BBD-4E42-BADA-3608526FE833}" destId="{77A441EA-A8E5-774B-AFCD-BE76AC331317}" srcOrd="0" destOrd="0" presId="urn:microsoft.com/office/officeart/2005/8/layout/radial1"/>
    <dgm:cxn modelId="{3E342D75-C3B1-8C41-BC85-1CF6F1B06424}" type="presOf" srcId="{0186DD0C-31A9-9746-8E02-0A929BFBD1F1}" destId="{3FF5B57B-7EAC-5A4D-8B49-C9447810E4C9}" srcOrd="1" destOrd="0" presId="urn:microsoft.com/office/officeart/2005/8/layout/radial1"/>
    <dgm:cxn modelId="{E16E9379-4948-8444-AE7D-B9C91F10ECCA}" srcId="{5D948AF1-0E6F-EF46-BCF3-8BCB8CF8F486}" destId="{EEED2EBE-8DF5-A742-AFF3-95CB2A6C0E36}" srcOrd="3" destOrd="0" parTransId="{0186DD0C-31A9-9746-8E02-0A929BFBD1F1}" sibTransId="{8271A76F-127C-3D4C-A9EA-8C345418FC3F}"/>
    <dgm:cxn modelId="{9F9A067B-C12E-C343-8573-25599081D300}" srcId="{5D948AF1-0E6F-EF46-BCF3-8BCB8CF8F486}" destId="{F7345B61-7C36-BC4A-81F0-620FE81A8409}" srcOrd="2" destOrd="0" parTransId="{9198057A-7835-C24B-BB13-D2514D9FFBEB}" sibTransId="{9F6DBA4D-22F9-2545-A1A2-465D5234AB1E}"/>
    <dgm:cxn modelId="{0955EC7D-1B3E-0C48-9BEE-A67D1118BADC}" type="presOf" srcId="{F7345B61-7C36-BC4A-81F0-620FE81A8409}" destId="{941C96AF-A6A3-A542-97F4-917E3C139F1E}" srcOrd="0" destOrd="0" presId="urn:microsoft.com/office/officeart/2005/8/layout/radial1"/>
    <dgm:cxn modelId="{125E7180-34D2-6349-9051-C0E53F33C685}" srcId="{5D948AF1-0E6F-EF46-BCF3-8BCB8CF8F486}" destId="{EE66C8C6-6546-1443-B00C-3E33D5ACD8FB}" srcOrd="0" destOrd="0" parTransId="{8C17549D-7BBD-4E42-BADA-3608526FE833}" sibTransId="{749724B7-EFD7-884B-B050-674D2D5507F6}"/>
    <dgm:cxn modelId="{31781C8A-EB0F-3849-96BA-5024D08898E2}" srcId="{5D948AF1-0E6F-EF46-BCF3-8BCB8CF8F486}" destId="{168AB24C-0A22-2949-AC24-BB24A64AF091}" srcOrd="1" destOrd="0" parTransId="{6C8FCAB8-89D0-7847-9BF4-3186029A47BD}" sibTransId="{1F76CFE2-7670-F94B-9C93-EDF4DE2E23C0}"/>
    <dgm:cxn modelId="{FF70AC8F-9B84-9942-AF05-8DF35963D199}" type="presOf" srcId="{0186DD0C-31A9-9746-8E02-0A929BFBD1F1}" destId="{3364AF55-E37C-3D49-A99D-88A38B621DAA}" srcOrd="0" destOrd="0" presId="urn:microsoft.com/office/officeart/2005/8/layout/radial1"/>
    <dgm:cxn modelId="{BBB1B99D-0C0D-C942-AFC1-15083C723F1D}" type="presOf" srcId="{6C8FCAB8-89D0-7847-9BF4-3186029A47BD}" destId="{51B8B2B1-79F2-0444-B109-99D3BC3B923D}" srcOrd="0" destOrd="0" presId="urn:microsoft.com/office/officeart/2005/8/layout/radial1"/>
    <dgm:cxn modelId="{F3C0B8BE-E6A7-A846-9BF2-98D0BB062A45}" type="presOf" srcId="{EEED2EBE-8DF5-A742-AFF3-95CB2A6C0E36}" destId="{903E4AAB-5D87-EB4A-A15E-D362651138C7}" srcOrd="0" destOrd="0" presId="urn:microsoft.com/office/officeart/2005/8/layout/radial1"/>
    <dgm:cxn modelId="{027FABC6-DFE6-4C40-AB5F-BD2695A7F217}" type="presOf" srcId="{8C17549D-7BBD-4E42-BADA-3608526FE833}" destId="{AB13A7CE-C336-E54E-9C55-C6AD6DBF64EC}" srcOrd="1" destOrd="0" presId="urn:microsoft.com/office/officeart/2005/8/layout/radial1"/>
    <dgm:cxn modelId="{D4949DE1-63CE-AC45-B65E-19EA67D7799B}" type="presOf" srcId="{6C8FCAB8-89D0-7847-9BF4-3186029A47BD}" destId="{B251A7C2-09DB-5C45-BF25-93B300AD7964}" srcOrd="1" destOrd="0" presId="urn:microsoft.com/office/officeart/2005/8/layout/radial1"/>
    <dgm:cxn modelId="{EA070DE6-A882-2B4B-A7E2-502CA55B02FA}" type="presOf" srcId="{5D948AF1-0E6F-EF46-BCF3-8BCB8CF8F486}" destId="{FF6041FD-7CD2-074C-A4A3-BD0C9292F702}" srcOrd="0" destOrd="0" presId="urn:microsoft.com/office/officeart/2005/8/layout/radial1"/>
    <dgm:cxn modelId="{8798F028-8526-B74A-AB49-8D545DD2A7AE}" type="presParOf" srcId="{8BD8A78F-259E-7D4F-A616-285884E41713}" destId="{FF6041FD-7CD2-074C-A4A3-BD0C9292F702}" srcOrd="0" destOrd="0" presId="urn:microsoft.com/office/officeart/2005/8/layout/radial1"/>
    <dgm:cxn modelId="{CBD5A8CE-E64E-2A47-BA25-A6263CFC93F5}" type="presParOf" srcId="{8BD8A78F-259E-7D4F-A616-285884E41713}" destId="{77A441EA-A8E5-774B-AFCD-BE76AC331317}" srcOrd="1" destOrd="0" presId="urn:microsoft.com/office/officeart/2005/8/layout/radial1"/>
    <dgm:cxn modelId="{673F6CE8-4729-5549-88DD-44E7F83DA822}" type="presParOf" srcId="{77A441EA-A8E5-774B-AFCD-BE76AC331317}" destId="{AB13A7CE-C336-E54E-9C55-C6AD6DBF64EC}" srcOrd="0" destOrd="0" presId="urn:microsoft.com/office/officeart/2005/8/layout/radial1"/>
    <dgm:cxn modelId="{28D8E353-EACD-824B-A0A2-5333ACA59C88}" type="presParOf" srcId="{8BD8A78F-259E-7D4F-A616-285884E41713}" destId="{B4FDBAE0-F4A5-F246-B6D0-093E25CB10C7}" srcOrd="2" destOrd="0" presId="urn:microsoft.com/office/officeart/2005/8/layout/radial1"/>
    <dgm:cxn modelId="{88F0AB63-F79D-DD44-B1AA-F7D28645B73B}" type="presParOf" srcId="{8BD8A78F-259E-7D4F-A616-285884E41713}" destId="{51B8B2B1-79F2-0444-B109-99D3BC3B923D}" srcOrd="3" destOrd="0" presId="urn:microsoft.com/office/officeart/2005/8/layout/radial1"/>
    <dgm:cxn modelId="{251499EF-91D5-6F43-91F5-B5F0357722FE}" type="presParOf" srcId="{51B8B2B1-79F2-0444-B109-99D3BC3B923D}" destId="{B251A7C2-09DB-5C45-BF25-93B300AD7964}" srcOrd="0" destOrd="0" presId="urn:microsoft.com/office/officeart/2005/8/layout/radial1"/>
    <dgm:cxn modelId="{B1713588-2048-AD4C-B4F0-EC6105B1CE93}" type="presParOf" srcId="{8BD8A78F-259E-7D4F-A616-285884E41713}" destId="{53093FED-A923-5343-9195-9A6323BABAA1}" srcOrd="4" destOrd="0" presId="urn:microsoft.com/office/officeart/2005/8/layout/radial1"/>
    <dgm:cxn modelId="{BFCCB5F2-B791-6040-BAEB-CCB09EBFF40E}" type="presParOf" srcId="{8BD8A78F-259E-7D4F-A616-285884E41713}" destId="{D7416E1F-DA18-FA46-9BD4-8C2B4AB3CC2D}" srcOrd="5" destOrd="0" presId="urn:microsoft.com/office/officeart/2005/8/layout/radial1"/>
    <dgm:cxn modelId="{0C966489-486D-2848-AFC8-2C64518B35F8}" type="presParOf" srcId="{D7416E1F-DA18-FA46-9BD4-8C2B4AB3CC2D}" destId="{831A8143-6F2F-1245-922F-6BAE5C6B4933}" srcOrd="0" destOrd="0" presId="urn:microsoft.com/office/officeart/2005/8/layout/radial1"/>
    <dgm:cxn modelId="{D5A521E0-1840-6B4A-A6FD-9F15FFE66224}" type="presParOf" srcId="{8BD8A78F-259E-7D4F-A616-285884E41713}" destId="{941C96AF-A6A3-A542-97F4-917E3C139F1E}" srcOrd="6" destOrd="0" presId="urn:microsoft.com/office/officeart/2005/8/layout/radial1"/>
    <dgm:cxn modelId="{34C4F9E4-FF8C-5842-9751-0F04A1E59569}" type="presParOf" srcId="{8BD8A78F-259E-7D4F-A616-285884E41713}" destId="{3364AF55-E37C-3D49-A99D-88A38B621DAA}" srcOrd="7" destOrd="0" presId="urn:microsoft.com/office/officeart/2005/8/layout/radial1"/>
    <dgm:cxn modelId="{06F5EB22-E33D-2443-A17C-67B849D874E0}" type="presParOf" srcId="{3364AF55-E37C-3D49-A99D-88A38B621DAA}" destId="{3FF5B57B-7EAC-5A4D-8B49-C9447810E4C9}" srcOrd="0" destOrd="0" presId="urn:microsoft.com/office/officeart/2005/8/layout/radial1"/>
    <dgm:cxn modelId="{49E0F733-90FB-0848-8761-83CB80C1AFA6}" type="presParOf" srcId="{8BD8A78F-259E-7D4F-A616-285884E41713}" destId="{903E4AAB-5D87-EB4A-A15E-D362651138C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0FDAD-4142-49B6-8B6A-2E6B49EAB9D8}">
      <dsp:nvSpPr>
        <dsp:cNvPr id="0" name=""/>
        <dsp:cNvSpPr/>
      </dsp:nvSpPr>
      <dsp:spPr>
        <a:xfrm>
          <a:off x="4042" y="1568133"/>
          <a:ext cx="1838086" cy="691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聚类</a:t>
          </a:r>
        </a:p>
      </dsp:txBody>
      <dsp:txXfrm>
        <a:off x="4042" y="1568133"/>
        <a:ext cx="1838086" cy="460800"/>
      </dsp:txXfrm>
    </dsp:sp>
    <dsp:sp modelId="{232CD8DC-3E50-4BB6-A8F7-EDAC06912AD4}">
      <dsp:nvSpPr>
        <dsp:cNvPr id="0" name=""/>
        <dsp:cNvSpPr/>
      </dsp:nvSpPr>
      <dsp:spPr>
        <a:xfrm>
          <a:off x="380518" y="2028933"/>
          <a:ext cx="1838086" cy="18216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KNN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Kmeans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LSH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SimHash</a:t>
          </a:r>
          <a:endParaRPr lang="zh-CN" altLang="en-US" sz="1600" kern="1200" dirty="0"/>
        </a:p>
      </dsp:txBody>
      <dsp:txXfrm>
        <a:off x="433871" y="2082286"/>
        <a:ext cx="1731380" cy="1714894"/>
      </dsp:txXfrm>
    </dsp:sp>
    <dsp:sp modelId="{A3D26667-69D3-45FE-9316-84F6078908F3}">
      <dsp:nvSpPr>
        <dsp:cNvPr id="0" name=""/>
        <dsp:cNvSpPr/>
      </dsp:nvSpPr>
      <dsp:spPr>
        <a:xfrm>
          <a:off x="2120776" y="15697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2120776" y="1661244"/>
        <a:ext cx="453443" cy="274578"/>
      </dsp:txXfrm>
    </dsp:sp>
    <dsp:sp modelId="{3F2AC04F-7F29-47D7-8F91-33D8E6853178}">
      <dsp:nvSpPr>
        <dsp:cNvPr id="0" name=""/>
        <dsp:cNvSpPr/>
      </dsp:nvSpPr>
      <dsp:spPr>
        <a:xfrm>
          <a:off x="2956718" y="1568133"/>
          <a:ext cx="1838086" cy="691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矩阵分解</a:t>
          </a:r>
        </a:p>
      </dsp:txBody>
      <dsp:txXfrm>
        <a:off x="2956718" y="1568133"/>
        <a:ext cx="1838086" cy="460800"/>
      </dsp:txXfrm>
    </dsp:sp>
    <dsp:sp modelId="{B95CB597-5D42-439C-B992-6DFEAA813B54}">
      <dsp:nvSpPr>
        <dsp:cNvPr id="0" name=""/>
        <dsp:cNvSpPr/>
      </dsp:nvSpPr>
      <dsp:spPr>
        <a:xfrm>
          <a:off x="3333194" y="2028933"/>
          <a:ext cx="1838086" cy="18216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SVD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MF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PLSA\LDA</a:t>
          </a:r>
          <a:endParaRPr lang="zh-CN" altLang="en-US" sz="1600" kern="1200" dirty="0"/>
        </a:p>
      </dsp:txBody>
      <dsp:txXfrm>
        <a:off x="3386547" y="2082286"/>
        <a:ext cx="1731380" cy="1714894"/>
      </dsp:txXfrm>
    </dsp:sp>
    <dsp:sp modelId="{E2ED477F-98A8-4CB1-AF59-FB03F534BC57}">
      <dsp:nvSpPr>
        <dsp:cNvPr id="0" name=""/>
        <dsp:cNvSpPr/>
      </dsp:nvSpPr>
      <dsp:spPr>
        <a:xfrm>
          <a:off x="5073452" y="15697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5073452" y="1661244"/>
        <a:ext cx="453443" cy="274578"/>
      </dsp:txXfrm>
    </dsp:sp>
    <dsp:sp modelId="{A621A2BA-8E2B-409E-83CE-4D2691E82E2F}">
      <dsp:nvSpPr>
        <dsp:cNvPr id="0" name=""/>
        <dsp:cNvSpPr/>
      </dsp:nvSpPr>
      <dsp:spPr>
        <a:xfrm>
          <a:off x="5909394" y="1568133"/>
          <a:ext cx="1838086" cy="691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神经网络</a:t>
          </a:r>
        </a:p>
      </dsp:txBody>
      <dsp:txXfrm>
        <a:off x="5909394" y="1568133"/>
        <a:ext cx="1838086" cy="460800"/>
      </dsp:txXfrm>
    </dsp:sp>
    <dsp:sp modelId="{836BC15D-3F08-4966-B449-56D8E33C7B06}">
      <dsp:nvSpPr>
        <dsp:cNvPr id="0" name=""/>
        <dsp:cNvSpPr/>
      </dsp:nvSpPr>
      <dsp:spPr>
        <a:xfrm>
          <a:off x="6285870" y="2028933"/>
          <a:ext cx="1838086" cy="18216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RBM\RNN\DNN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Neural CF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Graph Embedding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Representation Learning</a:t>
          </a:r>
          <a:endParaRPr lang="zh-CN" altLang="en-US" sz="1600" kern="1200" dirty="0"/>
        </a:p>
      </dsp:txBody>
      <dsp:txXfrm>
        <a:off x="6339223" y="2082286"/>
        <a:ext cx="1731380" cy="171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041FD-7CD2-074C-A4A3-BD0C9292F702}">
      <dsp:nvSpPr>
        <dsp:cNvPr id="0" name=""/>
        <dsp:cNvSpPr/>
      </dsp:nvSpPr>
      <dsp:spPr>
        <a:xfrm>
          <a:off x="2722659" y="1332973"/>
          <a:ext cx="1023366" cy="1023366"/>
        </a:xfrm>
        <a:prstGeom prst="ellipse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n>
                <a:noFill/>
              </a:ln>
              <a:solidFill>
                <a:schemeClr val="tx1"/>
              </a:solidFill>
            </a:rPr>
            <a:t>Group</a:t>
          </a:r>
          <a:endParaRPr lang="zh-CN" altLang="en-US" sz="2100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872527" y="1482841"/>
        <a:ext cx="723630" cy="723630"/>
      </dsp:txXfrm>
    </dsp:sp>
    <dsp:sp modelId="{77A441EA-A8E5-774B-AFCD-BE76AC331317}">
      <dsp:nvSpPr>
        <dsp:cNvPr id="0" name=""/>
        <dsp:cNvSpPr/>
      </dsp:nvSpPr>
      <dsp:spPr>
        <a:xfrm rot="16200000">
          <a:off x="3080223" y="1164616"/>
          <a:ext cx="308238" cy="28476"/>
        </a:xfrm>
        <a:custGeom>
          <a:avLst/>
          <a:gdLst/>
          <a:ahLst/>
          <a:cxnLst/>
          <a:rect l="0" t="0" r="0" b="0"/>
          <a:pathLst>
            <a:path>
              <a:moveTo>
                <a:pt x="0" y="14238"/>
              </a:moveTo>
              <a:lnTo>
                <a:pt x="308238" y="1423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26637" y="1171148"/>
        <a:ext cx="15411" cy="15411"/>
      </dsp:txXfrm>
    </dsp:sp>
    <dsp:sp modelId="{B4FDBAE0-F4A5-F246-B6D0-093E25CB10C7}">
      <dsp:nvSpPr>
        <dsp:cNvPr id="0" name=""/>
        <dsp:cNvSpPr/>
      </dsp:nvSpPr>
      <dsp:spPr>
        <a:xfrm>
          <a:off x="2722659" y="1368"/>
          <a:ext cx="1023366" cy="1023366"/>
        </a:xfrm>
        <a:prstGeom prst="ellipse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n>
                <a:noFill/>
              </a:ln>
              <a:solidFill>
                <a:schemeClr val="tx1"/>
              </a:solidFill>
            </a:rPr>
            <a:t>人口属性</a:t>
          </a:r>
        </a:p>
      </dsp:txBody>
      <dsp:txXfrm>
        <a:off x="2872527" y="151236"/>
        <a:ext cx="723630" cy="723630"/>
      </dsp:txXfrm>
    </dsp:sp>
    <dsp:sp modelId="{51B8B2B1-79F2-0444-B109-99D3BC3B923D}">
      <dsp:nvSpPr>
        <dsp:cNvPr id="0" name=""/>
        <dsp:cNvSpPr/>
      </dsp:nvSpPr>
      <dsp:spPr>
        <a:xfrm>
          <a:off x="3746026" y="1830418"/>
          <a:ext cx="308238" cy="28476"/>
        </a:xfrm>
        <a:custGeom>
          <a:avLst/>
          <a:gdLst/>
          <a:ahLst/>
          <a:cxnLst/>
          <a:rect l="0" t="0" r="0" b="0"/>
          <a:pathLst>
            <a:path>
              <a:moveTo>
                <a:pt x="0" y="14238"/>
              </a:moveTo>
              <a:lnTo>
                <a:pt x="308238" y="1423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92439" y="1836950"/>
        <a:ext cx="15411" cy="15411"/>
      </dsp:txXfrm>
    </dsp:sp>
    <dsp:sp modelId="{53093FED-A923-5343-9195-9A6323BABAA1}">
      <dsp:nvSpPr>
        <dsp:cNvPr id="0" name=""/>
        <dsp:cNvSpPr/>
      </dsp:nvSpPr>
      <dsp:spPr>
        <a:xfrm>
          <a:off x="4054264" y="1332973"/>
          <a:ext cx="1023366" cy="1023366"/>
        </a:xfrm>
        <a:prstGeom prst="ellipse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n>
                <a:noFill/>
              </a:ln>
              <a:solidFill>
                <a:schemeClr val="tx1"/>
              </a:solidFill>
            </a:rPr>
            <a:t>行业偏好</a:t>
          </a:r>
        </a:p>
      </dsp:txBody>
      <dsp:txXfrm>
        <a:off x="4204132" y="1482841"/>
        <a:ext cx="723630" cy="723630"/>
      </dsp:txXfrm>
    </dsp:sp>
    <dsp:sp modelId="{D7416E1F-DA18-FA46-9BD4-8C2B4AB3CC2D}">
      <dsp:nvSpPr>
        <dsp:cNvPr id="0" name=""/>
        <dsp:cNvSpPr/>
      </dsp:nvSpPr>
      <dsp:spPr>
        <a:xfrm rot="5400000">
          <a:off x="3080223" y="2496220"/>
          <a:ext cx="308238" cy="28476"/>
        </a:xfrm>
        <a:custGeom>
          <a:avLst/>
          <a:gdLst/>
          <a:ahLst/>
          <a:cxnLst/>
          <a:rect l="0" t="0" r="0" b="0"/>
          <a:pathLst>
            <a:path>
              <a:moveTo>
                <a:pt x="0" y="14238"/>
              </a:moveTo>
              <a:lnTo>
                <a:pt x="308238" y="1423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26637" y="2502752"/>
        <a:ext cx="15411" cy="15411"/>
      </dsp:txXfrm>
    </dsp:sp>
    <dsp:sp modelId="{941C96AF-A6A3-A542-97F4-917E3C139F1E}">
      <dsp:nvSpPr>
        <dsp:cNvPr id="0" name=""/>
        <dsp:cNvSpPr/>
      </dsp:nvSpPr>
      <dsp:spPr>
        <a:xfrm>
          <a:off x="2722659" y="2664577"/>
          <a:ext cx="1023366" cy="1023366"/>
        </a:xfrm>
        <a:prstGeom prst="ellipse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n>
                <a:noFill/>
              </a:ln>
              <a:solidFill>
                <a:schemeClr val="tx1"/>
              </a:solidFill>
            </a:rPr>
            <a:t>消费能力</a:t>
          </a:r>
        </a:p>
      </dsp:txBody>
      <dsp:txXfrm>
        <a:off x="2872527" y="2814445"/>
        <a:ext cx="723630" cy="723630"/>
      </dsp:txXfrm>
    </dsp:sp>
    <dsp:sp modelId="{3364AF55-E37C-3D49-A99D-88A38B621DAA}">
      <dsp:nvSpPr>
        <dsp:cNvPr id="0" name=""/>
        <dsp:cNvSpPr/>
      </dsp:nvSpPr>
      <dsp:spPr>
        <a:xfrm rot="10800000">
          <a:off x="2414421" y="1830418"/>
          <a:ext cx="308238" cy="28476"/>
        </a:xfrm>
        <a:custGeom>
          <a:avLst/>
          <a:gdLst/>
          <a:ahLst/>
          <a:cxnLst/>
          <a:rect l="0" t="0" r="0" b="0"/>
          <a:pathLst>
            <a:path>
              <a:moveTo>
                <a:pt x="0" y="14238"/>
              </a:moveTo>
              <a:lnTo>
                <a:pt x="308238" y="1423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560834" y="1836950"/>
        <a:ext cx="15411" cy="15411"/>
      </dsp:txXfrm>
    </dsp:sp>
    <dsp:sp modelId="{903E4AAB-5D87-EB4A-A15E-D362651138C7}">
      <dsp:nvSpPr>
        <dsp:cNvPr id="0" name=""/>
        <dsp:cNvSpPr/>
      </dsp:nvSpPr>
      <dsp:spPr>
        <a:xfrm>
          <a:off x="1391055" y="1332973"/>
          <a:ext cx="1023366" cy="1023366"/>
        </a:xfrm>
        <a:prstGeom prst="ellipse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n>
                <a:noFill/>
              </a:ln>
              <a:solidFill>
                <a:schemeClr val="tx1"/>
              </a:solidFill>
            </a:rPr>
            <a:t>用户足迹</a:t>
          </a:r>
          <a:endParaRPr lang="en-US" altLang="zh-CN" sz="2300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1540923" y="1482841"/>
        <a:ext cx="723630" cy="723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6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分段目录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3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Doc2Vec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6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Word2Vec  Seq2Seq  </a:t>
            </a:r>
            <a:r>
              <a:rPr lang="en-US" altLang="zh-CN" dirty="0" err="1"/>
              <a:t>Youtube</a:t>
            </a:r>
            <a:r>
              <a:rPr lang="en-US" altLang="zh-CN" dirty="0"/>
              <a:t> DIN</a:t>
            </a:r>
          </a:p>
          <a:p>
            <a:r>
              <a:rPr lang="en-US" altLang="zh-CN" dirty="0"/>
              <a:t>Din</a:t>
            </a:r>
            <a:r>
              <a:rPr lang="zh-CN" altLang="en-US" dirty="0"/>
              <a:t> 例子</a:t>
            </a:r>
            <a:endParaRPr lang="en-US" altLang="zh-CN" dirty="0"/>
          </a:p>
          <a:p>
            <a:r>
              <a:rPr lang="zh-CN" altLang="en-US" dirty="0"/>
              <a:t>时间窗口</a:t>
            </a:r>
            <a:endParaRPr lang="en-US" altLang="zh-CN" dirty="0"/>
          </a:p>
          <a:p>
            <a:r>
              <a:rPr lang="zh-CN" altLang="en-US" dirty="0"/>
              <a:t>多兴趣点</a:t>
            </a:r>
            <a:endParaRPr lang="en-US" altLang="zh-CN" dirty="0"/>
          </a:p>
          <a:p>
            <a:r>
              <a:rPr lang="zh-CN" altLang="en-US" dirty="0"/>
              <a:t>海选模型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12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item-based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出的更偏相关结果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出的可能都是看起来比较类似的结果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user-based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出的更有可能有惊喜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因为看的是人与人的相似性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推出来的结果可能更有惊喜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4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1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0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相似店铺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6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1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5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2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6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G2A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N2A</a:t>
            </a:r>
            <a:r>
              <a:rPr kumimoji="1" lang="zh-CN" altLang="en-US" dirty="0"/>
              <a:t>的数据是灌库，然后再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里面取的吗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C2A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M2A</a:t>
            </a:r>
            <a:r>
              <a:rPr kumimoji="1" lang="zh-CN" altLang="en-US" dirty="0"/>
              <a:t>的计算逻辑，</a:t>
            </a:r>
            <a:r>
              <a:rPr kumimoji="1" lang="en-US" altLang="zh-CN" dirty="0" err="1"/>
              <a:t>ecpm</a:t>
            </a:r>
            <a:r>
              <a:rPr kumimoji="1" lang="zh-CN" altLang="en-US" dirty="0"/>
              <a:t>静态分的计算逻辑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挪到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6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9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对于电商场景其他</a:t>
            </a:r>
            <a:r>
              <a:rPr lang="en-US" altLang="zh-CN" dirty="0" err="1"/>
              <a:t>cfmodel</a:t>
            </a:r>
            <a:r>
              <a:rPr lang="zh-CN" altLang="en-US" dirty="0"/>
              <a:t>表达能力不够，</a:t>
            </a:r>
            <a:r>
              <a:rPr lang="en-US" altLang="zh-CN" dirty="0"/>
              <a:t>Billion-scale Commodity Embedding for E-commerce Recommendation in Alibaba </a:t>
            </a:r>
            <a:r>
              <a:rPr lang="zh-CN" altLang="en-US" dirty="0"/>
              <a:t>加了</a:t>
            </a:r>
            <a:r>
              <a:rPr lang="en-US" altLang="zh-CN" dirty="0"/>
              <a:t>Embedding</a:t>
            </a:r>
            <a:r>
              <a:rPr lang="zh-CN" altLang="en-US" dirty="0"/>
              <a:t>之前加入了</a:t>
            </a:r>
            <a:r>
              <a:rPr lang="en-US" altLang="zh-CN" dirty="0"/>
              <a:t>side information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8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Billion-scale Commodity Embedding for E-commerce Recommendation in Alibaba </a:t>
            </a:r>
            <a:r>
              <a:rPr lang="zh-CN" altLang="en-US" dirty="0"/>
              <a:t>加了</a:t>
            </a:r>
            <a:r>
              <a:rPr lang="en-US" altLang="zh-CN" dirty="0"/>
              <a:t>Embedding</a:t>
            </a:r>
            <a:r>
              <a:rPr lang="zh-CN" altLang="en-US" dirty="0"/>
              <a:t>之前加入了</a:t>
            </a:r>
            <a:r>
              <a:rPr lang="en-US" altLang="zh-CN" dirty="0"/>
              <a:t>side information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调整结构，风格一致。</a:t>
            </a:r>
            <a:endParaRPr lang="en-US" altLang="zh-CN" dirty="0"/>
          </a:p>
          <a:p>
            <a:r>
              <a:rPr lang="zh-CN" altLang="en-US" dirty="0"/>
              <a:t>加个</a:t>
            </a:r>
            <a:r>
              <a:rPr lang="en-US" altLang="zh-CN" dirty="0"/>
              <a:t>weighted</a:t>
            </a:r>
            <a:r>
              <a:rPr lang="zh-CN" altLang="en-US" dirty="0"/>
              <a:t>图，箭头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5E0D6B-3F08-4774-BC9B-D53D24788559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16ECF-98F3-4B82-A8BE-F3A6FC02B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广告召回算法</a:t>
            </a:r>
          </a:p>
        </p:txBody>
      </p:sp>
    </p:spTree>
    <p:extLst>
      <p:ext uri="{BB962C8B-B14F-4D97-AF65-F5344CB8AC3E}">
        <p14:creationId xmlns:p14="http://schemas.microsoft.com/office/powerpoint/2010/main" val="229838007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471D-09B4-41A8-A817-8F3F6E59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48" y="377080"/>
            <a:ext cx="10515600" cy="1325563"/>
          </a:xfrm>
        </p:spPr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相似商品定向</a:t>
            </a:r>
            <a:r>
              <a:rPr lang="en-US" altLang="zh-CN" dirty="0"/>
              <a:t>(</a:t>
            </a:r>
            <a:r>
              <a:rPr lang="en-US" altLang="zh-CN" sz="3600" dirty="0"/>
              <a:t>CF-</a:t>
            </a:r>
            <a:r>
              <a:rPr lang="en-US" altLang="zh-CN" sz="3600" dirty="0" err="1"/>
              <a:t>ModelBase</a:t>
            </a:r>
            <a:r>
              <a:rPr lang="en-US" altLang="zh-CN" dirty="0">
                <a:sym typeface="Wingdings"/>
              </a:rPr>
              <a:t>)</a:t>
            </a:r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D4F54C6-55CA-4B67-AFEE-9EDE033616C4}"/>
              </a:ext>
            </a:extLst>
          </p:cNvPr>
          <p:cNvSpPr txBox="1"/>
          <p:nvPr/>
        </p:nvSpPr>
        <p:spPr>
          <a:xfrm>
            <a:off x="414119" y="1003731"/>
            <a:ext cx="980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GraphEmbedding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DeepWalk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Node2Vec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Struc2Vec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Metapath2Vec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813BD2E-0517-4863-B777-3103FF2AF7A7}"/>
              </a:ext>
            </a:extLst>
          </p:cNvPr>
          <p:cNvGraphicFramePr>
            <a:graphicFrameLocks noGrp="1"/>
          </p:cNvGraphicFramePr>
          <p:nvPr/>
        </p:nvGraphicFramePr>
        <p:xfrm>
          <a:off x="2723890" y="4183704"/>
          <a:ext cx="7429926" cy="23681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6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损失函数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28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DeepWalk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749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079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Node2Vec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982B8F-97A5-4CD7-B769-9CDA0D9B3912}"/>
                  </a:ext>
                </a:extLst>
              </p:cNvPr>
              <p:cNvSpPr/>
              <p:nvPr/>
            </p:nvSpPr>
            <p:spPr>
              <a:xfrm>
                <a:off x="4405002" y="4708490"/>
                <a:ext cx="4014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kern="0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𝐿</m:t>
                          </m:r>
                          <m:r>
                            <a:rPr lang="en-US" altLang="zh-CN" b="0" i="0" kern="0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P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⁡({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}\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|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kern="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982B8F-97A5-4CD7-B769-9CDA0D9B3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02" y="4708490"/>
                <a:ext cx="401424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0D15D7-0D7F-43E6-8F37-51CB54163B5A}"/>
                  </a:ext>
                </a:extLst>
              </p:cNvPr>
              <p:cNvSpPr txBox="1"/>
              <p:nvPr/>
            </p:nvSpPr>
            <p:spPr>
              <a:xfrm>
                <a:off x="4405002" y="5174832"/>
                <a:ext cx="5501250" cy="70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F0D15D7-0D7F-43E6-8F37-51CB54163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02" y="5174832"/>
                <a:ext cx="5501250" cy="704745"/>
              </a:xfrm>
              <a:prstGeom prst="rect">
                <a:avLst/>
              </a:prstGeom>
              <a:blipFill rotWithShape="0">
                <a:blip r:embed="rId4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2C2B90-271C-496E-911D-E49AC199E036}"/>
                  </a:ext>
                </a:extLst>
              </p:cNvPr>
              <p:cNvSpPr txBox="1"/>
              <p:nvPr/>
            </p:nvSpPr>
            <p:spPr>
              <a:xfrm>
                <a:off x="4492466" y="5879577"/>
                <a:ext cx="2871106" cy="672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2C2B90-271C-496E-911D-E49AC199E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66" y="5879577"/>
                <a:ext cx="2871106" cy="6723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ED1DAD8-CC30-4E86-A0C3-800EF3AB8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5" y="1308442"/>
            <a:ext cx="10939806" cy="28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6586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471D-09B4-41A8-A817-8F3F6E59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95" y="379129"/>
            <a:ext cx="10515600" cy="1325563"/>
          </a:xfrm>
        </p:spPr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相似商品定向</a:t>
            </a:r>
            <a:r>
              <a:rPr lang="en-US" altLang="zh-CN" dirty="0"/>
              <a:t>(</a:t>
            </a:r>
            <a:r>
              <a:rPr lang="en-US" altLang="zh-CN" sz="3600" dirty="0"/>
              <a:t>CF-</a:t>
            </a:r>
            <a:r>
              <a:rPr lang="en-US" altLang="zh-CN" sz="3600" dirty="0" err="1"/>
              <a:t>ModelBase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D4F54C6-55CA-4B67-AFEE-9EDE033616C4}"/>
              </a:ext>
            </a:extLst>
          </p:cNvPr>
          <p:cNvSpPr txBox="1"/>
          <p:nvPr/>
        </p:nvSpPr>
        <p:spPr>
          <a:xfrm>
            <a:off x="318977" y="979853"/>
            <a:ext cx="980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9" y="4009307"/>
            <a:ext cx="5229570" cy="27893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7" y="2232453"/>
            <a:ext cx="3904150" cy="11175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977" y="1690688"/>
            <a:ext cx="1971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Wingdings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977" y="3414281"/>
            <a:ext cx="2116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112">
            <a:extLst>
              <a:ext uri="{FF2B5EF4-FFF2-40B4-BE49-F238E27FC236}">
                <a16:creationId xmlns:a16="http://schemas.microsoft.com/office/drawing/2014/main" id="{FB8A76E1-6795-442C-9145-0CF19484D4A6}"/>
              </a:ext>
            </a:extLst>
          </p:cNvPr>
          <p:cNvCxnSpPr/>
          <p:nvPr/>
        </p:nvCxnSpPr>
        <p:spPr>
          <a:xfrm flipH="1">
            <a:off x="5935581" y="979853"/>
            <a:ext cx="10632" cy="5572993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87285" y="979853"/>
            <a:ext cx="2059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64D852-1836-4EC0-8022-71E961FE5291}"/>
              </a:ext>
            </a:extLst>
          </p:cNvPr>
          <p:cNvSpPr/>
          <p:nvPr/>
        </p:nvSpPr>
        <p:spPr>
          <a:xfrm>
            <a:off x="8014533" y="6232905"/>
            <a:ext cx="977462" cy="281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BFE252-A895-4815-A40C-95675E2E5821}"/>
              </a:ext>
            </a:extLst>
          </p:cNvPr>
          <p:cNvSpPr/>
          <p:nvPr/>
        </p:nvSpPr>
        <p:spPr>
          <a:xfrm>
            <a:off x="9923833" y="6232809"/>
            <a:ext cx="977462" cy="281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9">
            <a:extLst>
              <a:ext uri="{FF2B5EF4-FFF2-40B4-BE49-F238E27FC236}">
                <a16:creationId xmlns:a16="http://schemas.microsoft.com/office/drawing/2014/main" id="{3CCF174D-1203-4837-8D56-361A6843BE1A}"/>
              </a:ext>
            </a:extLst>
          </p:cNvPr>
          <p:cNvGrpSpPr/>
          <p:nvPr/>
        </p:nvGrpSpPr>
        <p:grpSpPr>
          <a:xfrm>
            <a:off x="8090127" y="6261478"/>
            <a:ext cx="814007" cy="223675"/>
            <a:chOff x="1368204" y="5454869"/>
            <a:chExt cx="814007" cy="22367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2772DFE-1EA1-4F3E-8CD5-9D32DC3926A3}"/>
                </a:ext>
              </a:extLst>
            </p:cNvPr>
            <p:cNvSpPr/>
            <p:nvPr/>
          </p:nvSpPr>
          <p:spPr>
            <a:xfrm>
              <a:off x="1368204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8B215C5-DCAD-48EF-92FF-CFB735BF9368}"/>
                </a:ext>
              </a:extLst>
            </p:cNvPr>
            <p:cNvSpPr/>
            <p:nvPr/>
          </p:nvSpPr>
          <p:spPr>
            <a:xfrm>
              <a:off x="1663370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F211F64-7BE6-41D4-9384-2D04CDEE5D87}"/>
                </a:ext>
              </a:extLst>
            </p:cNvPr>
            <p:cNvSpPr/>
            <p:nvPr/>
          </p:nvSpPr>
          <p:spPr>
            <a:xfrm>
              <a:off x="1958536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30">
            <a:extLst>
              <a:ext uri="{FF2B5EF4-FFF2-40B4-BE49-F238E27FC236}">
                <a16:creationId xmlns:a16="http://schemas.microsoft.com/office/drawing/2014/main" id="{C6EC1A8B-BCA5-4ABA-ACCC-E5B9853076C4}"/>
              </a:ext>
            </a:extLst>
          </p:cNvPr>
          <p:cNvGrpSpPr/>
          <p:nvPr/>
        </p:nvGrpSpPr>
        <p:grpSpPr>
          <a:xfrm>
            <a:off x="9999427" y="6261382"/>
            <a:ext cx="814007" cy="223675"/>
            <a:chOff x="1368204" y="5454869"/>
            <a:chExt cx="814007" cy="2236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2936E23-CDA8-4564-8648-9C16FCC46914}"/>
                </a:ext>
              </a:extLst>
            </p:cNvPr>
            <p:cNvSpPr/>
            <p:nvPr/>
          </p:nvSpPr>
          <p:spPr>
            <a:xfrm>
              <a:off x="1368204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DAD80F8-ECA0-4E11-BD87-46557781896F}"/>
                </a:ext>
              </a:extLst>
            </p:cNvPr>
            <p:cNvSpPr/>
            <p:nvPr/>
          </p:nvSpPr>
          <p:spPr>
            <a:xfrm>
              <a:off x="1663370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341F309-3904-4C8B-887C-7F89128D0B10}"/>
                </a:ext>
              </a:extLst>
            </p:cNvPr>
            <p:cNvSpPr/>
            <p:nvPr/>
          </p:nvSpPr>
          <p:spPr>
            <a:xfrm>
              <a:off x="1958536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42">
            <a:extLst>
              <a:ext uri="{FF2B5EF4-FFF2-40B4-BE49-F238E27FC236}">
                <a16:creationId xmlns:a16="http://schemas.microsoft.com/office/drawing/2014/main" id="{AE8CA862-007A-4B02-BF04-89BD748AB556}"/>
              </a:ext>
            </a:extLst>
          </p:cNvPr>
          <p:cNvGrpSpPr/>
          <p:nvPr/>
        </p:nvGrpSpPr>
        <p:grpSpPr>
          <a:xfrm>
            <a:off x="8467966" y="5447890"/>
            <a:ext cx="1977260" cy="315311"/>
            <a:chOff x="2688183" y="3886861"/>
            <a:chExt cx="1977260" cy="31531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555DF8C-DFE8-4A45-B0E7-D4A58715BC2A}"/>
                </a:ext>
              </a:extLst>
            </p:cNvPr>
            <p:cNvSpPr/>
            <p:nvPr/>
          </p:nvSpPr>
          <p:spPr>
            <a:xfrm>
              <a:off x="2688183" y="3886861"/>
              <a:ext cx="315311" cy="31531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886606-795E-4EA8-B3E2-ABC762C29E7C}"/>
                </a:ext>
              </a:extLst>
            </p:cNvPr>
            <p:cNvSpPr/>
            <p:nvPr/>
          </p:nvSpPr>
          <p:spPr>
            <a:xfrm>
              <a:off x="3519157" y="3886861"/>
              <a:ext cx="315311" cy="31531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2970746-A52F-4C8E-B2B0-447299CB2696}"/>
                </a:ext>
              </a:extLst>
            </p:cNvPr>
            <p:cNvSpPr/>
            <p:nvPr/>
          </p:nvSpPr>
          <p:spPr>
            <a:xfrm>
              <a:off x="4350132" y="3886861"/>
              <a:ext cx="315311" cy="31531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43">
            <a:extLst>
              <a:ext uri="{FF2B5EF4-FFF2-40B4-BE49-F238E27FC236}">
                <a16:creationId xmlns:a16="http://schemas.microsoft.com/office/drawing/2014/main" id="{A14AC6BD-09AD-4912-813F-A9FFB3377771}"/>
              </a:ext>
            </a:extLst>
          </p:cNvPr>
          <p:cNvGrpSpPr/>
          <p:nvPr/>
        </p:nvGrpSpPr>
        <p:grpSpPr>
          <a:xfrm>
            <a:off x="8471744" y="4867358"/>
            <a:ext cx="1977260" cy="315311"/>
            <a:chOff x="2688183" y="3886861"/>
            <a:chExt cx="1977260" cy="315311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A341B1B-6FAB-4419-8633-7F8FF62A2B6D}"/>
                </a:ext>
              </a:extLst>
            </p:cNvPr>
            <p:cNvSpPr/>
            <p:nvPr/>
          </p:nvSpPr>
          <p:spPr>
            <a:xfrm>
              <a:off x="2688183" y="3886861"/>
              <a:ext cx="315311" cy="31531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C0EC7B9-447E-475D-A3B8-AF458E1AF053}"/>
                </a:ext>
              </a:extLst>
            </p:cNvPr>
            <p:cNvSpPr/>
            <p:nvPr/>
          </p:nvSpPr>
          <p:spPr>
            <a:xfrm>
              <a:off x="3519157" y="3886861"/>
              <a:ext cx="315311" cy="31531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145811-BCFA-47CB-B334-F8A5A923A300}"/>
                </a:ext>
              </a:extLst>
            </p:cNvPr>
            <p:cNvSpPr/>
            <p:nvPr/>
          </p:nvSpPr>
          <p:spPr>
            <a:xfrm>
              <a:off x="4350132" y="3886861"/>
              <a:ext cx="315311" cy="31531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C617B0C4-E8B2-4613-B127-4EB357918944}"/>
              </a:ext>
            </a:extLst>
          </p:cNvPr>
          <p:cNvSpPr/>
          <p:nvPr/>
        </p:nvSpPr>
        <p:spPr>
          <a:xfrm>
            <a:off x="9307207" y="3639820"/>
            <a:ext cx="315311" cy="3153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48">
            <a:extLst>
              <a:ext uri="{FF2B5EF4-FFF2-40B4-BE49-F238E27FC236}">
                <a16:creationId xmlns:a16="http://schemas.microsoft.com/office/drawing/2014/main" id="{23489A65-65DE-472C-A47E-421E6F79EDB4}"/>
              </a:ext>
            </a:extLst>
          </p:cNvPr>
          <p:cNvGrpSpPr/>
          <p:nvPr/>
        </p:nvGrpSpPr>
        <p:grpSpPr>
          <a:xfrm>
            <a:off x="8476232" y="4286826"/>
            <a:ext cx="1977260" cy="315311"/>
            <a:chOff x="2688183" y="3886861"/>
            <a:chExt cx="1977260" cy="31531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AB4D121-ACF0-4600-9465-41B504C7C4AD}"/>
                </a:ext>
              </a:extLst>
            </p:cNvPr>
            <p:cNvSpPr/>
            <p:nvPr/>
          </p:nvSpPr>
          <p:spPr>
            <a:xfrm>
              <a:off x="2688183" y="3886861"/>
              <a:ext cx="315311" cy="31531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88F5048-37A4-42AA-B427-3057570DBB7A}"/>
                </a:ext>
              </a:extLst>
            </p:cNvPr>
            <p:cNvSpPr/>
            <p:nvPr/>
          </p:nvSpPr>
          <p:spPr>
            <a:xfrm>
              <a:off x="3519157" y="3886861"/>
              <a:ext cx="315311" cy="31531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6A2531D-B932-416C-B203-AF9D7D13258E}"/>
                </a:ext>
              </a:extLst>
            </p:cNvPr>
            <p:cNvSpPr/>
            <p:nvPr/>
          </p:nvSpPr>
          <p:spPr>
            <a:xfrm>
              <a:off x="4350132" y="3886861"/>
              <a:ext cx="315311" cy="31531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06C9350F-2270-43C8-9F99-102B6489EFF7}"/>
              </a:ext>
            </a:extLst>
          </p:cNvPr>
          <p:cNvSpPr/>
          <p:nvPr/>
        </p:nvSpPr>
        <p:spPr>
          <a:xfrm>
            <a:off x="9780985" y="6157743"/>
            <a:ext cx="2324918" cy="4189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57">
            <a:extLst>
              <a:ext uri="{FF2B5EF4-FFF2-40B4-BE49-F238E27FC236}">
                <a16:creationId xmlns:a16="http://schemas.microsoft.com/office/drawing/2014/main" id="{B70D5006-9C8D-4AF8-B4CF-D3C2CEF93A66}"/>
              </a:ext>
            </a:extLst>
          </p:cNvPr>
          <p:cNvCxnSpPr>
            <a:stCxn id="32" idx="0"/>
            <a:endCxn id="47" idx="4"/>
          </p:cNvCxnSpPr>
          <p:nvPr/>
        </p:nvCxnSpPr>
        <p:spPr>
          <a:xfrm flipV="1">
            <a:off x="8497131" y="5763201"/>
            <a:ext cx="128491" cy="49827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63">
            <a:extLst>
              <a:ext uri="{FF2B5EF4-FFF2-40B4-BE49-F238E27FC236}">
                <a16:creationId xmlns:a16="http://schemas.microsoft.com/office/drawing/2014/main" id="{CA9A7637-C401-4522-BE21-CB3DBF12B54D}"/>
              </a:ext>
            </a:extLst>
          </p:cNvPr>
          <p:cNvCxnSpPr>
            <a:stCxn id="34" idx="0"/>
            <a:endCxn id="48" idx="4"/>
          </p:cNvCxnSpPr>
          <p:nvPr/>
        </p:nvCxnSpPr>
        <p:spPr>
          <a:xfrm flipV="1">
            <a:off x="8503264" y="5763201"/>
            <a:ext cx="953332" cy="46970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65">
            <a:extLst>
              <a:ext uri="{FF2B5EF4-FFF2-40B4-BE49-F238E27FC236}">
                <a16:creationId xmlns:a16="http://schemas.microsoft.com/office/drawing/2014/main" id="{D5990F4C-8270-4009-9FC8-66C5BB09E8E4}"/>
              </a:ext>
            </a:extLst>
          </p:cNvPr>
          <p:cNvCxnSpPr>
            <a:stCxn id="34" idx="0"/>
            <a:endCxn id="49" idx="5"/>
          </p:cNvCxnSpPr>
          <p:nvPr/>
        </p:nvCxnSpPr>
        <p:spPr>
          <a:xfrm flipV="1">
            <a:off x="8503264" y="5717025"/>
            <a:ext cx="1895786" cy="51588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91FE0D4C-C7C8-4AF8-A66D-9E07177234E5}"/>
              </a:ext>
            </a:extLst>
          </p:cNvPr>
          <p:cNvCxnSpPr>
            <a:stCxn id="43" idx="0"/>
            <a:endCxn id="49" idx="4"/>
          </p:cNvCxnSpPr>
          <p:nvPr/>
        </p:nvCxnSpPr>
        <p:spPr>
          <a:xfrm flipH="1" flipV="1">
            <a:off x="10287571" y="5763201"/>
            <a:ext cx="118860" cy="49818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71">
            <a:extLst>
              <a:ext uri="{FF2B5EF4-FFF2-40B4-BE49-F238E27FC236}">
                <a16:creationId xmlns:a16="http://schemas.microsoft.com/office/drawing/2014/main" id="{032C62CF-F27F-4199-A64C-60FFD104F373}"/>
              </a:ext>
            </a:extLst>
          </p:cNvPr>
          <p:cNvCxnSpPr>
            <a:stCxn id="43" idx="0"/>
            <a:endCxn id="48" idx="4"/>
          </p:cNvCxnSpPr>
          <p:nvPr/>
        </p:nvCxnSpPr>
        <p:spPr>
          <a:xfrm flipH="1" flipV="1">
            <a:off x="9456596" y="5763201"/>
            <a:ext cx="949835" cy="49818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75">
            <a:extLst>
              <a:ext uri="{FF2B5EF4-FFF2-40B4-BE49-F238E27FC236}">
                <a16:creationId xmlns:a16="http://schemas.microsoft.com/office/drawing/2014/main" id="{65B05E43-8C0B-46F9-BC13-92A98758BA6A}"/>
              </a:ext>
            </a:extLst>
          </p:cNvPr>
          <p:cNvCxnSpPr>
            <a:stCxn id="47" idx="0"/>
            <a:endCxn id="56" idx="4"/>
          </p:cNvCxnSpPr>
          <p:nvPr/>
        </p:nvCxnSpPr>
        <p:spPr>
          <a:xfrm flipV="1">
            <a:off x="8625622" y="5182669"/>
            <a:ext cx="834752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77">
            <a:extLst>
              <a:ext uri="{FF2B5EF4-FFF2-40B4-BE49-F238E27FC236}">
                <a16:creationId xmlns:a16="http://schemas.microsoft.com/office/drawing/2014/main" id="{60578852-9BC4-4F40-ADD1-EA2EBEE33219}"/>
              </a:ext>
            </a:extLst>
          </p:cNvPr>
          <p:cNvCxnSpPr>
            <a:stCxn id="47" idx="0"/>
            <a:endCxn id="57" idx="4"/>
          </p:cNvCxnSpPr>
          <p:nvPr/>
        </p:nvCxnSpPr>
        <p:spPr>
          <a:xfrm flipV="1">
            <a:off x="8625622" y="5182669"/>
            <a:ext cx="1665727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79">
            <a:extLst>
              <a:ext uri="{FF2B5EF4-FFF2-40B4-BE49-F238E27FC236}">
                <a16:creationId xmlns:a16="http://schemas.microsoft.com/office/drawing/2014/main" id="{F5F71E9D-EEFC-40A2-9CD0-2BB417D04E4D}"/>
              </a:ext>
            </a:extLst>
          </p:cNvPr>
          <p:cNvCxnSpPr>
            <a:stCxn id="55" idx="4"/>
            <a:endCxn id="47" idx="0"/>
          </p:cNvCxnSpPr>
          <p:nvPr/>
        </p:nvCxnSpPr>
        <p:spPr>
          <a:xfrm flipH="1">
            <a:off x="8625622" y="5182669"/>
            <a:ext cx="3778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81">
            <a:extLst>
              <a:ext uri="{FF2B5EF4-FFF2-40B4-BE49-F238E27FC236}">
                <a16:creationId xmlns:a16="http://schemas.microsoft.com/office/drawing/2014/main" id="{3D15B633-6020-4F13-8E92-F585CE7D363F}"/>
              </a:ext>
            </a:extLst>
          </p:cNvPr>
          <p:cNvCxnSpPr>
            <a:stCxn id="55" idx="4"/>
            <a:endCxn id="48" idx="0"/>
          </p:cNvCxnSpPr>
          <p:nvPr/>
        </p:nvCxnSpPr>
        <p:spPr>
          <a:xfrm>
            <a:off x="8629400" y="5182669"/>
            <a:ext cx="827196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83">
            <a:extLst>
              <a:ext uri="{FF2B5EF4-FFF2-40B4-BE49-F238E27FC236}">
                <a16:creationId xmlns:a16="http://schemas.microsoft.com/office/drawing/2014/main" id="{F6CF4D33-856A-497B-836A-6BDA2BF0E73F}"/>
              </a:ext>
            </a:extLst>
          </p:cNvPr>
          <p:cNvCxnSpPr>
            <a:stCxn id="56" idx="4"/>
            <a:endCxn id="48" idx="0"/>
          </p:cNvCxnSpPr>
          <p:nvPr/>
        </p:nvCxnSpPr>
        <p:spPr>
          <a:xfrm flipH="1">
            <a:off x="9456596" y="5182669"/>
            <a:ext cx="3778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85">
            <a:extLst>
              <a:ext uri="{FF2B5EF4-FFF2-40B4-BE49-F238E27FC236}">
                <a16:creationId xmlns:a16="http://schemas.microsoft.com/office/drawing/2014/main" id="{C383F521-7831-4E18-9782-5BA4CA5FDFC7}"/>
              </a:ext>
            </a:extLst>
          </p:cNvPr>
          <p:cNvCxnSpPr>
            <a:stCxn id="48" idx="0"/>
            <a:endCxn id="57" idx="4"/>
          </p:cNvCxnSpPr>
          <p:nvPr/>
        </p:nvCxnSpPr>
        <p:spPr>
          <a:xfrm flipV="1">
            <a:off x="9456596" y="5182669"/>
            <a:ext cx="834753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87">
            <a:extLst>
              <a:ext uri="{FF2B5EF4-FFF2-40B4-BE49-F238E27FC236}">
                <a16:creationId xmlns:a16="http://schemas.microsoft.com/office/drawing/2014/main" id="{5B1AA337-8100-44D1-ACA9-1DEF6AEDE764}"/>
              </a:ext>
            </a:extLst>
          </p:cNvPr>
          <p:cNvCxnSpPr>
            <a:stCxn id="49" idx="0"/>
            <a:endCxn id="57" idx="4"/>
          </p:cNvCxnSpPr>
          <p:nvPr/>
        </p:nvCxnSpPr>
        <p:spPr>
          <a:xfrm flipV="1">
            <a:off x="10287571" y="5182669"/>
            <a:ext cx="3778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89">
            <a:extLst>
              <a:ext uri="{FF2B5EF4-FFF2-40B4-BE49-F238E27FC236}">
                <a16:creationId xmlns:a16="http://schemas.microsoft.com/office/drawing/2014/main" id="{E60C4C14-27B1-419B-A329-16BA6C70CEA1}"/>
              </a:ext>
            </a:extLst>
          </p:cNvPr>
          <p:cNvCxnSpPr>
            <a:stCxn id="56" idx="4"/>
            <a:endCxn id="49" idx="0"/>
          </p:cNvCxnSpPr>
          <p:nvPr/>
        </p:nvCxnSpPr>
        <p:spPr>
          <a:xfrm>
            <a:off x="9460374" y="5182669"/>
            <a:ext cx="827197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91">
            <a:extLst>
              <a:ext uri="{FF2B5EF4-FFF2-40B4-BE49-F238E27FC236}">
                <a16:creationId xmlns:a16="http://schemas.microsoft.com/office/drawing/2014/main" id="{7BA93647-D37D-4A9A-A881-11CC6B8AC86E}"/>
              </a:ext>
            </a:extLst>
          </p:cNvPr>
          <p:cNvCxnSpPr>
            <a:stCxn id="55" idx="4"/>
            <a:endCxn id="49" idx="0"/>
          </p:cNvCxnSpPr>
          <p:nvPr/>
        </p:nvCxnSpPr>
        <p:spPr>
          <a:xfrm>
            <a:off x="8629400" y="5182669"/>
            <a:ext cx="1658171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93">
            <a:extLst>
              <a:ext uri="{FF2B5EF4-FFF2-40B4-BE49-F238E27FC236}">
                <a16:creationId xmlns:a16="http://schemas.microsoft.com/office/drawing/2014/main" id="{E75ED578-C740-4386-B317-E94A151C2016}"/>
              </a:ext>
            </a:extLst>
          </p:cNvPr>
          <p:cNvCxnSpPr>
            <a:stCxn id="55" idx="0"/>
            <a:endCxn id="60" idx="4"/>
          </p:cNvCxnSpPr>
          <p:nvPr/>
        </p:nvCxnSpPr>
        <p:spPr>
          <a:xfrm flipV="1">
            <a:off x="8629400" y="4602137"/>
            <a:ext cx="4488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95">
            <a:extLst>
              <a:ext uri="{FF2B5EF4-FFF2-40B4-BE49-F238E27FC236}">
                <a16:creationId xmlns:a16="http://schemas.microsoft.com/office/drawing/2014/main" id="{7C17F528-DBF7-4291-9377-BB5E6CA122B5}"/>
              </a:ext>
            </a:extLst>
          </p:cNvPr>
          <p:cNvCxnSpPr>
            <a:stCxn id="55" idx="0"/>
            <a:endCxn id="61" idx="4"/>
          </p:cNvCxnSpPr>
          <p:nvPr/>
        </p:nvCxnSpPr>
        <p:spPr>
          <a:xfrm flipV="1">
            <a:off x="8629400" y="4602137"/>
            <a:ext cx="835462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97">
            <a:extLst>
              <a:ext uri="{FF2B5EF4-FFF2-40B4-BE49-F238E27FC236}">
                <a16:creationId xmlns:a16="http://schemas.microsoft.com/office/drawing/2014/main" id="{B5CDD4C8-FFB3-4A93-971A-D2DB8DA61660}"/>
              </a:ext>
            </a:extLst>
          </p:cNvPr>
          <p:cNvCxnSpPr>
            <a:stCxn id="55" idx="0"/>
            <a:endCxn id="62" idx="4"/>
          </p:cNvCxnSpPr>
          <p:nvPr/>
        </p:nvCxnSpPr>
        <p:spPr>
          <a:xfrm flipV="1">
            <a:off x="8629400" y="4602137"/>
            <a:ext cx="1666437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99">
            <a:extLst>
              <a:ext uri="{FF2B5EF4-FFF2-40B4-BE49-F238E27FC236}">
                <a16:creationId xmlns:a16="http://schemas.microsoft.com/office/drawing/2014/main" id="{FE26E21E-05E9-45E9-BC49-A84D59CD6E92}"/>
              </a:ext>
            </a:extLst>
          </p:cNvPr>
          <p:cNvCxnSpPr>
            <a:cxnSpLocks/>
            <a:stCxn id="60" idx="4"/>
            <a:endCxn id="56" idx="0"/>
          </p:cNvCxnSpPr>
          <p:nvPr/>
        </p:nvCxnSpPr>
        <p:spPr>
          <a:xfrm>
            <a:off x="8633888" y="4602137"/>
            <a:ext cx="826486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02">
            <a:extLst>
              <a:ext uri="{FF2B5EF4-FFF2-40B4-BE49-F238E27FC236}">
                <a16:creationId xmlns:a16="http://schemas.microsoft.com/office/drawing/2014/main" id="{6CDF8018-B64F-49FA-A5EB-388DD7FD7960}"/>
              </a:ext>
            </a:extLst>
          </p:cNvPr>
          <p:cNvCxnSpPr>
            <a:stCxn id="56" idx="0"/>
            <a:endCxn id="61" idx="4"/>
          </p:cNvCxnSpPr>
          <p:nvPr/>
        </p:nvCxnSpPr>
        <p:spPr>
          <a:xfrm flipV="1">
            <a:off x="9460374" y="4602137"/>
            <a:ext cx="4488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104">
            <a:extLst>
              <a:ext uri="{FF2B5EF4-FFF2-40B4-BE49-F238E27FC236}">
                <a16:creationId xmlns:a16="http://schemas.microsoft.com/office/drawing/2014/main" id="{F2362DC3-8425-485C-9036-C8085A14AD25}"/>
              </a:ext>
            </a:extLst>
          </p:cNvPr>
          <p:cNvCxnSpPr>
            <a:stCxn id="56" idx="0"/>
            <a:endCxn id="62" idx="4"/>
          </p:cNvCxnSpPr>
          <p:nvPr/>
        </p:nvCxnSpPr>
        <p:spPr>
          <a:xfrm flipV="1">
            <a:off x="9460374" y="4602137"/>
            <a:ext cx="835463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106">
            <a:extLst>
              <a:ext uri="{FF2B5EF4-FFF2-40B4-BE49-F238E27FC236}">
                <a16:creationId xmlns:a16="http://schemas.microsoft.com/office/drawing/2014/main" id="{DF5C589D-A6CA-404B-89A6-6FC81920C3BE}"/>
              </a:ext>
            </a:extLst>
          </p:cNvPr>
          <p:cNvCxnSpPr>
            <a:stCxn id="61" idx="4"/>
            <a:endCxn id="57" idx="0"/>
          </p:cNvCxnSpPr>
          <p:nvPr/>
        </p:nvCxnSpPr>
        <p:spPr>
          <a:xfrm>
            <a:off x="9464862" y="4602137"/>
            <a:ext cx="826487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108">
            <a:extLst>
              <a:ext uri="{FF2B5EF4-FFF2-40B4-BE49-F238E27FC236}">
                <a16:creationId xmlns:a16="http://schemas.microsoft.com/office/drawing/2014/main" id="{8FDD17F3-89C7-46EF-A767-5AA8AE84F520}"/>
              </a:ext>
            </a:extLst>
          </p:cNvPr>
          <p:cNvCxnSpPr>
            <a:stCxn id="62" idx="4"/>
            <a:endCxn id="57" idx="0"/>
          </p:cNvCxnSpPr>
          <p:nvPr/>
        </p:nvCxnSpPr>
        <p:spPr>
          <a:xfrm flipH="1">
            <a:off x="10291349" y="4602137"/>
            <a:ext cx="4488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10">
            <a:extLst>
              <a:ext uri="{FF2B5EF4-FFF2-40B4-BE49-F238E27FC236}">
                <a16:creationId xmlns:a16="http://schemas.microsoft.com/office/drawing/2014/main" id="{D10873D3-841A-46B6-9BE4-CB85CC3A58FF}"/>
              </a:ext>
            </a:extLst>
          </p:cNvPr>
          <p:cNvCxnSpPr>
            <a:stCxn id="60" idx="4"/>
            <a:endCxn id="57" idx="0"/>
          </p:cNvCxnSpPr>
          <p:nvPr/>
        </p:nvCxnSpPr>
        <p:spPr>
          <a:xfrm>
            <a:off x="8633888" y="4602137"/>
            <a:ext cx="1657461" cy="265221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12">
            <a:extLst>
              <a:ext uri="{FF2B5EF4-FFF2-40B4-BE49-F238E27FC236}">
                <a16:creationId xmlns:a16="http://schemas.microsoft.com/office/drawing/2014/main" id="{7C2821BD-5E96-4824-8E13-BE40B516C73C}"/>
              </a:ext>
            </a:extLst>
          </p:cNvPr>
          <p:cNvCxnSpPr>
            <a:stCxn id="60" idx="0"/>
            <a:endCxn id="58" idx="4"/>
          </p:cNvCxnSpPr>
          <p:nvPr/>
        </p:nvCxnSpPr>
        <p:spPr>
          <a:xfrm flipV="1">
            <a:off x="8633888" y="3955131"/>
            <a:ext cx="830975" cy="331695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14">
            <a:extLst>
              <a:ext uri="{FF2B5EF4-FFF2-40B4-BE49-F238E27FC236}">
                <a16:creationId xmlns:a16="http://schemas.microsoft.com/office/drawing/2014/main" id="{B2746538-4B87-445B-9540-E14A7663814C}"/>
              </a:ext>
            </a:extLst>
          </p:cNvPr>
          <p:cNvCxnSpPr>
            <a:stCxn id="58" idx="4"/>
            <a:endCxn id="62" idx="0"/>
          </p:cNvCxnSpPr>
          <p:nvPr/>
        </p:nvCxnSpPr>
        <p:spPr>
          <a:xfrm>
            <a:off x="9464863" y="3955131"/>
            <a:ext cx="830974" cy="331695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116">
            <a:extLst>
              <a:ext uri="{FF2B5EF4-FFF2-40B4-BE49-F238E27FC236}">
                <a16:creationId xmlns:a16="http://schemas.microsoft.com/office/drawing/2014/main" id="{520A5838-C15E-4E40-B287-4F1BD6FE4361}"/>
              </a:ext>
            </a:extLst>
          </p:cNvPr>
          <p:cNvCxnSpPr>
            <a:stCxn id="58" idx="4"/>
            <a:endCxn id="61" idx="0"/>
          </p:cNvCxnSpPr>
          <p:nvPr/>
        </p:nvCxnSpPr>
        <p:spPr>
          <a:xfrm flipH="1">
            <a:off x="9464862" y="3955131"/>
            <a:ext cx="1" cy="331695"/>
          </a:xfrm>
          <a:prstGeom prst="lin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7E151E79-5928-46C1-A918-E53278127651}"/>
              </a:ext>
            </a:extLst>
          </p:cNvPr>
          <p:cNvSpPr/>
          <p:nvPr/>
        </p:nvSpPr>
        <p:spPr>
          <a:xfrm>
            <a:off x="6819640" y="6165425"/>
            <a:ext cx="2324918" cy="4189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1641CEC-B9DF-4D75-A9DC-BE0B03B0BFCB}"/>
              </a:ext>
            </a:extLst>
          </p:cNvPr>
          <p:cNvSpPr txBox="1"/>
          <p:nvPr/>
        </p:nvSpPr>
        <p:spPr>
          <a:xfrm>
            <a:off x="6823466" y="6165425"/>
            <a:ext cx="103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69AB37B-C68A-4C7F-8B48-BA8828C588B1}"/>
              </a:ext>
            </a:extLst>
          </p:cNvPr>
          <p:cNvSpPr/>
          <p:nvPr/>
        </p:nvSpPr>
        <p:spPr>
          <a:xfrm>
            <a:off x="7456723" y="4152629"/>
            <a:ext cx="4096603" cy="17359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41C680D-7552-4083-B03C-1FA00DDD354C}"/>
              </a:ext>
            </a:extLst>
          </p:cNvPr>
          <p:cNvSpPr txBox="1"/>
          <p:nvPr/>
        </p:nvSpPr>
        <p:spPr>
          <a:xfrm>
            <a:off x="6056607" y="4712600"/>
            <a:ext cx="103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Hidden Layer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11F5D3-F838-4DE0-8757-62F88AE3EC47}"/>
              </a:ext>
            </a:extLst>
          </p:cNvPr>
          <p:cNvSpPr txBox="1"/>
          <p:nvPr/>
        </p:nvSpPr>
        <p:spPr>
          <a:xfrm>
            <a:off x="6030778" y="3639820"/>
            <a:ext cx="103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1119494" y="613361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</a:p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F64D852-1836-4EC0-8022-71E961FE5291}"/>
              </a:ext>
            </a:extLst>
          </p:cNvPr>
          <p:cNvSpPr/>
          <p:nvPr/>
        </p:nvSpPr>
        <p:spPr>
          <a:xfrm>
            <a:off x="7916089" y="2958769"/>
            <a:ext cx="977462" cy="281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19">
            <a:extLst>
              <a:ext uri="{FF2B5EF4-FFF2-40B4-BE49-F238E27FC236}">
                <a16:creationId xmlns:a16="http://schemas.microsoft.com/office/drawing/2014/main" id="{3CCF174D-1203-4837-8D56-361A6843BE1A}"/>
              </a:ext>
            </a:extLst>
          </p:cNvPr>
          <p:cNvGrpSpPr/>
          <p:nvPr/>
        </p:nvGrpSpPr>
        <p:grpSpPr>
          <a:xfrm>
            <a:off x="7991683" y="2987342"/>
            <a:ext cx="814007" cy="223675"/>
            <a:chOff x="1368204" y="5454869"/>
            <a:chExt cx="814007" cy="22367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2772DFE-1EA1-4F3E-8CD5-9D32DC3926A3}"/>
                </a:ext>
              </a:extLst>
            </p:cNvPr>
            <p:cNvSpPr/>
            <p:nvPr/>
          </p:nvSpPr>
          <p:spPr>
            <a:xfrm>
              <a:off x="1368204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8B215C5-DCAD-48EF-92FF-CFB735BF9368}"/>
                </a:ext>
              </a:extLst>
            </p:cNvPr>
            <p:cNvSpPr/>
            <p:nvPr/>
          </p:nvSpPr>
          <p:spPr>
            <a:xfrm>
              <a:off x="1663370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F211F64-7BE6-41D4-9384-2D04CDEE5D87}"/>
                </a:ext>
              </a:extLst>
            </p:cNvPr>
            <p:cNvSpPr/>
            <p:nvPr/>
          </p:nvSpPr>
          <p:spPr>
            <a:xfrm>
              <a:off x="1958536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7E151E79-5928-46C1-A918-E53278127651}"/>
              </a:ext>
            </a:extLst>
          </p:cNvPr>
          <p:cNvSpPr/>
          <p:nvPr/>
        </p:nvSpPr>
        <p:spPr>
          <a:xfrm>
            <a:off x="6721196" y="2891289"/>
            <a:ext cx="2324918" cy="4189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641CEC-B9DF-4D75-A9DC-BE0B03B0BFCB}"/>
              </a:ext>
            </a:extLst>
          </p:cNvPr>
          <p:cNvSpPr txBox="1"/>
          <p:nvPr/>
        </p:nvSpPr>
        <p:spPr>
          <a:xfrm>
            <a:off x="6725022" y="2891289"/>
            <a:ext cx="103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latent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ABFE252-A895-4815-A40C-95675E2E5821}"/>
              </a:ext>
            </a:extLst>
          </p:cNvPr>
          <p:cNvSpPr/>
          <p:nvPr/>
        </p:nvSpPr>
        <p:spPr>
          <a:xfrm>
            <a:off x="9923833" y="2959220"/>
            <a:ext cx="977462" cy="281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30">
            <a:extLst>
              <a:ext uri="{FF2B5EF4-FFF2-40B4-BE49-F238E27FC236}">
                <a16:creationId xmlns:a16="http://schemas.microsoft.com/office/drawing/2014/main" id="{C6EC1A8B-BCA5-4ABA-ACCC-E5B9853076C4}"/>
              </a:ext>
            </a:extLst>
          </p:cNvPr>
          <p:cNvGrpSpPr/>
          <p:nvPr/>
        </p:nvGrpSpPr>
        <p:grpSpPr>
          <a:xfrm>
            <a:off x="9999427" y="2987793"/>
            <a:ext cx="814007" cy="223675"/>
            <a:chOff x="1368204" y="5454869"/>
            <a:chExt cx="814007" cy="223675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E2936E23-CDA8-4564-8648-9C16FCC46914}"/>
                </a:ext>
              </a:extLst>
            </p:cNvPr>
            <p:cNvSpPr/>
            <p:nvPr/>
          </p:nvSpPr>
          <p:spPr>
            <a:xfrm>
              <a:off x="1368204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DAD80F8-ECA0-4E11-BD87-46557781896F}"/>
                </a:ext>
              </a:extLst>
            </p:cNvPr>
            <p:cNvSpPr/>
            <p:nvPr/>
          </p:nvSpPr>
          <p:spPr>
            <a:xfrm>
              <a:off x="1663370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341F309-3904-4C8B-887C-7F89128D0B10}"/>
                </a:ext>
              </a:extLst>
            </p:cNvPr>
            <p:cNvSpPr/>
            <p:nvPr/>
          </p:nvSpPr>
          <p:spPr>
            <a:xfrm>
              <a:off x="1958536" y="5454869"/>
              <a:ext cx="223675" cy="223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6C9350F-2270-43C8-9F99-102B6489EFF7}"/>
              </a:ext>
            </a:extLst>
          </p:cNvPr>
          <p:cNvSpPr/>
          <p:nvPr/>
        </p:nvSpPr>
        <p:spPr>
          <a:xfrm>
            <a:off x="9780985" y="2884154"/>
            <a:ext cx="2324918" cy="4189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119494" y="2860022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latent</a:t>
            </a:r>
          </a:p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线箭头连接符 81"/>
          <p:cNvCxnSpPr>
            <a:stCxn id="58" idx="1"/>
          </p:cNvCxnSpPr>
          <p:nvPr/>
        </p:nvCxnSpPr>
        <p:spPr>
          <a:xfrm flipH="1" flipV="1">
            <a:off x="8404820" y="3240251"/>
            <a:ext cx="948563" cy="445745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58" idx="7"/>
          </p:cNvCxnSpPr>
          <p:nvPr/>
        </p:nvCxnSpPr>
        <p:spPr>
          <a:xfrm flipV="1">
            <a:off x="9576342" y="3240702"/>
            <a:ext cx="836222" cy="44529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C617B0C4-E8B2-4613-B127-4EB357918944}"/>
              </a:ext>
            </a:extLst>
          </p:cNvPr>
          <p:cNvSpPr/>
          <p:nvPr/>
        </p:nvSpPr>
        <p:spPr>
          <a:xfrm>
            <a:off x="8258442" y="2075112"/>
            <a:ext cx="315311" cy="3153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线箭头连接符 85"/>
          <p:cNvCxnSpPr>
            <a:endCxn id="84" idx="5"/>
          </p:cNvCxnSpPr>
          <p:nvPr/>
        </p:nvCxnSpPr>
        <p:spPr>
          <a:xfrm flipH="1" flipV="1">
            <a:off x="8527577" y="2344247"/>
            <a:ext cx="1857508" cy="616409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C617B0C4-E8B2-4613-B127-4EB357918944}"/>
              </a:ext>
            </a:extLst>
          </p:cNvPr>
          <p:cNvSpPr/>
          <p:nvPr/>
        </p:nvSpPr>
        <p:spPr>
          <a:xfrm>
            <a:off x="10248774" y="2067430"/>
            <a:ext cx="315311" cy="31531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611F5D3-F838-4DE0-8757-62F88AE3EC47}"/>
              </a:ext>
            </a:extLst>
          </p:cNvPr>
          <p:cNvSpPr txBox="1"/>
          <p:nvPr/>
        </p:nvSpPr>
        <p:spPr>
          <a:xfrm>
            <a:off x="6058917" y="2078734"/>
            <a:ext cx="103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Cosine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617B0C4-E8B2-4613-B127-4EB357918944}"/>
              </a:ext>
            </a:extLst>
          </p:cNvPr>
          <p:cNvSpPr/>
          <p:nvPr/>
        </p:nvSpPr>
        <p:spPr>
          <a:xfrm>
            <a:off x="9298940" y="1421553"/>
            <a:ext cx="315311" cy="3153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线箭头连接符 89"/>
          <p:cNvCxnSpPr>
            <a:endCxn id="89" idx="3"/>
          </p:cNvCxnSpPr>
          <p:nvPr/>
        </p:nvCxnSpPr>
        <p:spPr>
          <a:xfrm flipV="1">
            <a:off x="8555057" y="1690688"/>
            <a:ext cx="790059" cy="410919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87" idx="1"/>
            <a:endCxn id="89" idx="5"/>
          </p:cNvCxnSpPr>
          <p:nvPr/>
        </p:nvCxnSpPr>
        <p:spPr>
          <a:xfrm flipH="1" flipV="1">
            <a:off x="9568075" y="1690688"/>
            <a:ext cx="726875" cy="422918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611F5D3-F838-4DE0-8757-62F88AE3EC47}"/>
              </a:ext>
            </a:extLst>
          </p:cNvPr>
          <p:cNvSpPr txBox="1"/>
          <p:nvPr/>
        </p:nvSpPr>
        <p:spPr>
          <a:xfrm>
            <a:off x="6081259" y="1416086"/>
            <a:ext cx="1037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线箭头连接符 100"/>
          <p:cNvCxnSpPr>
            <a:stCxn id="68" idx="0"/>
            <a:endCxn id="84" idx="4"/>
          </p:cNvCxnSpPr>
          <p:nvPr/>
        </p:nvCxnSpPr>
        <p:spPr>
          <a:xfrm flipV="1">
            <a:off x="8404820" y="2390423"/>
            <a:ext cx="11278" cy="568346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0788950" y="212076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NEG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101" y="1686711"/>
            <a:ext cx="2336800" cy="2235200"/>
          </a:xfrm>
          <a:prstGeom prst="rect">
            <a:avLst/>
          </a:prstGeom>
        </p:spPr>
      </p:pic>
      <p:sp>
        <p:nvSpPr>
          <p:cNvPr id="115" name="文本框 114"/>
          <p:cNvSpPr txBox="1"/>
          <p:nvPr/>
        </p:nvSpPr>
        <p:spPr>
          <a:xfrm>
            <a:off x="4839846" y="202250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888219" y="232700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621419" y="225899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839846" y="262078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839846" y="300055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277608" y="306855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972011" y="273000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229235" y="291218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753858" y="21207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直线箭头连接符 124"/>
          <p:cNvCxnSpPr>
            <a:stCxn id="68" idx="0"/>
            <a:endCxn id="87" idx="3"/>
          </p:cNvCxnSpPr>
          <p:nvPr/>
        </p:nvCxnSpPr>
        <p:spPr>
          <a:xfrm flipV="1">
            <a:off x="8404820" y="2336565"/>
            <a:ext cx="1890130" cy="62220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stCxn id="75" idx="0"/>
            <a:endCxn id="87" idx="4"/>
          </p:cNvCxnSpPr>
          <p:nvPr/>
        </p:nvCxnSpPr>
        <p:spPr>
          <a:xfrm flipH="1" flipV="1">
            <a:off x="10406430" y="2382741"/>
            <a:ext cx="6134" cy="576479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62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7D227-C449-4122-9EC0-1B463689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相似商品定向</a:t>
            </a:r>
            <a:r>
              <a:rPr lang="en-US" altLang="zh-CN" dirty="0"/>
              <a:t>(Content Base)</a:t>
            </a:r>
            <a:endParaRPr lang="zh-CN" altLang="en-US" dirty="0"/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66C1F00C-35B3-4CAD-866F-414FE531E449}"/>
              </a:ext>
            </a:extLst>
          </p:cNvPr>
          <p:cNvSpPr txBox="1"/>
          <p:nvPr/>
        </p:nvSpPr>
        <p:spPr>
          <a:xfrm>
            <a:off x="148856" y="1491756"/>
            <a:ext cx="4199860" cy="10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Bag of words</a:t>
            </a: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Doc2vec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46E4DEF-627B-4A98-9D32-C0069D647608}"/>
              </a:ext>
            </a:extLst>
          </p:cNvPr>
          <p:cNvGrpSpPr/>
          <p:nvPr/>
        </p:nvGrpSpPr>
        <p:grpSpPr>
          <a:xfrm>
            <a:off x="840504" y="1616336"/>
            <a:ext cx="7005840" cy="1744571"/>
            <a:chOff x="670376" y="1964054"/>
            <a:chExt cx="7005840" cy="1744571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435EA7C-BB4A-4F1D-A65C-2F9F0C471E0B}"/>
                </a:ext>
              </a:extLst>
            </p:cNvPr>
            <p:cNvGrpSpPr/>
            <p:nvPr/>
          </p:nvGrpSpPr>
          <p:grpSpPr>
            <a:xfrm>
              <a:off x="670376" y="3262058"/>
              <a:ext cx="861237" cy="435935"/>
              <a:chOff x="489091" y="2892056"/>
              <a:chExt cx="861237" cy="435935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6B0CAAF-C864-45A9-8DC5-48D5D01D10B9}"/>
                  </a:ext>
                </a:extLst>
              </p:cNvPr>
              <p:cNvSpPr/>
              <p:nvPr/>
            </p:nvSpPr>
            <p:spPr>
              <a:xfrm>
                <a:off x="701749" y="2892056"/>
                <a:ext cx="435935" cy="435935"/>
              </a:xfrm>
              <a:prstGeom prst="ellips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TextBox 4">
                <a:extLst>
                  <a:ext uri="{FF2B5EF4-FFF2-40B4-BE49-F238E27FC236}">
                    <a16:creationId xmlns:a16="http://schemas.microsoft.com/office/drawing/2014/main" id="{5A854E87-D709-42E5-AB8A-282F239A341B}"/>
                  </a:ext>
                </a:extLst>
              </p:cNvPr>
              <p:cNvSpPr txBox="1"/>
              <p:nvPr/>
            </p:nvSpPr>
            <p:spPr>
              <a:xfrm>
                <a:off x="489091" y="2966768"/>
                <a:ext cx="86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2019</a:t>
                </a:r>
                <a:endParaRPr lang="zh-CN" altLang="en-US" sz="1400" dirty="0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34C51FF-9C71-42CF-BFAF-3B486D5DA733}"/>
                </a:ext>
              </a:extLst>
            </p:cNvPr>
            <p:cNvGrpSpPr/>
            <p:nvPr/>
          </p:nvGrpSpPr>
          <p:grpSpPr>
            <a:xfrm>
              <a:off x="1437945" y="3262058"/>
              <a:ext cx="861237" cy="435935"/>
              <a:chOff x="1256660" y="2892056"/>
              <a:chExt cx="861237" cy="435935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8AF214F1-5AE5-4832-9051-B1A805348409}"/>
                  </a:ext>
                </a:extLst>
              </p:cNvPr>
              <p:cNvSpPr/>
              <p:nvPr/>
            </p:nvSpPr>
            <p:spPr>
              <a:xfrm>
                <a:off x="1467799" y="2892056"/>
                <a:ext cx="435935" cy="435935"/>
              </a:xfrm>
              <a:prstGeom prst="ellips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7" name="TextBox 7">
                <a:extLst>
                  <a:ext uri="{FF2B5EF4-FFF2-40B4-BE49-F238E27FC236}">
                    <a16:creationId xmlns:a16="http://schemas.microsoft.com/office/drawing/2014/main" id="{98AA5755-7B53-4B68-9013-E17018B91830}"/>
                  </a:ext>
                </a:extLst>
              </p:cNvPr>
              <p:cNvSpPr txBox="1"/>
              <p:nvPr/>
            </p:nvSpPr>
            <p:spPr>
              <a:xfrm>
                <a:off x="1256660" y="2966768"/>
                <a:ext cx="86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夏季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E9B7D7B9-6F85-421D-82A5-D6974AE0D68C}"/>
                </a:ext>
              </a:extLst>
            </p:cNvPr>
            <p:cNvGrpSpPr/>
            <p:nvPr/>
          </p:nvGrpSpPr>
          <p:grpSpPr>
            <a:xfrm>
              <a:off x="2205514" y="3262058"/>
              <a:ext cx="861237" cy="435935"/>
              <a:chOff x="2024229" y="2892056"/>
              <a:chExt cx="861237" cy="435935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FD7E07F7-B32F-4A1F-92B2-66AF20841653}"/>
                  </a:ext>
                </a:extLst>
              </p:cNvPr>
              <p:cNvSpPr/>
              <p:nvPr/>
            </p:nvSpPr>
            <p:spPr>
              <a:xfrm>
                <a:off x="2233849" y="2892056"/>
                <a:ext cx="435935" cy="43593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TextBox 9">
                <a:extLst>
                  <a:ext uri="{FF2B5EF4-FFF2-40B4-BE49-F238E27FC236}">
                    <a16:creationId xmlns:a16="http://schemas.microsoft.com/office/drawing/2014/main" id="{9122E4F0-F04A-463B-99AA-1E86A2438A3A}"/>
                  </a:ext>
                </a:extLst>
              </p:cNvPr>
              <p:cNvSpPr txBox="1"/>
              <p:nvPr/>
            </p:nvSpPr>
            <p:spPr>
              <a:xfrm>
                <a:off x="2024229" y="2966768"/>
                <a:ext cx="86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新款</a:t>
                </a: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2A362B1-8C09-4124-9DA5-5E41AC607400}"/>
                </a:ext>
              </a:extLst>
            </p:cNvPr>
            <p:cNvGrpSpPr/>
            <p:nvPr/>
          </p:nvGrpSpPr>
          <p:grpSpPr>
            <a:xfrm>
              <a:off x="2973083" y="3262058"/>
              <a:ext cx="861237" cy="435935"/>
              <a:chOff x="2791798" y="2892056"/>
              <a:chExt cx="861237" cy="435935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DF9EF35C-28B3-4547-9086-CE2C0A67B24C}"/>
                  </a:ext>
                </a:extLst>
              </p:cNvPr>
              <p:cNvSpPr/>
              <p:nvPr/>
            </p:nvSpPr>
            <p:spPr>
              <a:xfrm>
                <a:off x="2999899" y="2892056"/>
                <a:ext cx="435935" cy="435935"/>
              </a:xfrm>
              <a:prstGeom prst="ellips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Box 11">
                <a:extLst>
                  <a:ext uri="{FF2B5EF4-FFF2-40B4-BE49-F238E27FC236}">
                    <a16:creationId xmlns:a16="http://schemas.microsoft.com/office/drawing/2014/main" id="{AA925666-B78F-4A5C-B5FB-0AB3F6069979}"/>
                  </a:ext>
                </a:extLst>
              </p:cNvPr>
              <p:cNvSpPr txBox="1"/>
              <p:nvPr/>
            </p:nvSpPr>
            <p:spPr>
              <a:xfrm>
                <a:off x="2791798" y="2966768"/>
                <a:ext cx="86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韩版</a:t>
                </a: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FF60B3A-6678-42CB-919E-D23CC0B9B2C9}"/>
                </a:ext>
              </a:extLst>
            </p:cNvPr>
            <p:cNvGrpSpPr/>
            <p:nvPr/>
          </p:nvGrpSpPr>
          <p:grpSpPr>
            <a:xfrm>
              <a:off x="3740652" y="3262058"/>
              <a:ext cx="861237" cy="435935"/>
              <a:chOff x="3559367" y="2892056"/>
              <a:chExt cx="861237" cy="435935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30587576-3C45-4C44-BDDA-34ACBC57132E}"/>
                  </a:ext>
                </a:extLst>
              </p:cNvPr>
              <p:cNvSpPr/>
              <p:nvPr/>
            </p:nvSpPr>
            <p:spPr>
              <a:xfrm>
                <a:off x="3765949" y="2892056"/>
                <a:ext cx="435935" cy="435935"/>
              </a:xfrm>
              <a:prstGeom prst="ellips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TextBox 13">
                <a:extLst>
                  <a:ext uri="{FF2B5EF4-FFF2-40B4-BE49-F238E27FC236}">
                    <a16:creationId xmlns:a16="http://schemas.microsoft.com/office/drawing/2014/main" id="{0D0A6590-31B4-4825-B24B-B4EDF23140A3}"/>
                  </a:ext>
                </a:extLst>
              </p:cNvPr>
              <p:cNvSpPr txBox="1"/>
              <p:nvPr/>
            </p:nvSpPr>
            <p:spPr>
              <a:xfrm>
                <a:off x="3559367" y="2966768"/>
                <a:ext cx="86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加肥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33006D6-5970-47CC-99E6-92809231CA5F}"/>
                </a:ext>
              </a:extLst>
            </p:cNvPr>
            <p:cNvGrpSpPr/>
            <p:nvPr/>
          </p:nvGrpSpPr>
          <p:grpSpPr>
            <a:xfrm>
              <a:off x="4508221" y="3262058"/>
              <a:ext cx="861237" cy="435935"/>
              <a:chOff x="4326936" y="2892056"/>
              <a:chExt cx="861237" cy="435935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E2CFF6A1-D83F-49AA-B367-59F3386B5AB4}"/>
                  </a:ext>
                </a:extLst>
              </p:cNvPr>
              <p:cNvSpPr/>
              <p:nvPr/>
            </p:nvSpPr>
            <p:spPr>
              <a:xfrm>
                <a:off x="4531999" y="2892056"/>
                <a:ext cx="435935" cy="435935"/>
              </a:xfrm>
              <a:prstGeom prst="ellips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TextBox 15">
                <a:extLst>
                  <a:ext uri="{FF2B5EF4-FFF2-40B4-BE49-F238E27FC236}">
                    <a16:creationId xmlns:a16="http://schemas.microsoft.com/office/drawing/2014/main" id="{FB309047-02EA-4C16-B7B3-602538946CC1}"/>
                  </a:ext>
                </a:extLst>
              </p:cNvPr>
              <p:cNvSpPr txBox="1"/>
              <p:nvPr/>
            </p:nvSpPr>
            <p:spPr>
              <a:xfrm>
                <a:off x="4326936" y="2966768"/>
                <a:ext cx="86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加大</a:t>
                </a: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F58391F-F394-4921-A916-313BEF6DDE22}"/>
                </a:ext>
              </a:extLst>
            </p:cNvPr>
            <p:cNvGrpSpPr/>
            <p:nvPr/>
          </p:nvGrpSpPr>
          <p:grpSpPr>
            <a:xfrm>
              <a:off x="5275790" y="3262058"/>
              <a:ext cx="861237" cy="435935"/>
              <a:chOff x="5094505" y="2892056"/>
              <a:chExt cx="861237" cy="435935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9D0128DB-F9F9-40D3-BED4-CD1A9A93A00B}"/>
                  </a:ext>
                </a:extLst>
              </p:cNvPr>
              <p:cNvSpPr/>
              <p:nvPr/>
            </p:nvSpPr>
            <p:spPr>
              <a:xfrm>
                <a:off x="5298049" y="2892056"/>
                <a:ext cx="435935" cy="435935"/>
              </a:xfrm>
              <a:prstGeom prst="ellips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TextBox 17">
                <a:extLst>
                  <a:ext uri="{FF2B5EF4-FFF2-40B4-BE49-F238E27FC236}">
                    <a16:creationId xmlns:a16="http://schemas.microsoft.com/office/drawing/2014/main" id="{402C4FAC-6E4E-433B-9549-6B45B8AF7EE1}"/>
                  </a:ext>
                </a:extLst>
              </p:cNvPr>
              <p:cNvSpPr txBox="1"/>
              <p:nvPr/>
            </p:nvSpPr>
            <p:spPr>
              <a:xfrm>
                <a:off x="5094505" y="2966768"/>
                <a:ext cx="86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胖</a:t>
                </a:r>
                <a:r>
                  <a:rPr lang="en-US" altLang="zh-CN" sz="1400" dirty="0"/>
                  <a:t>mm</a:t>
                </a:r>
                <a:endParaRPr lang="zh-CN" altLang="en-US" sz="1400" dirty="0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C1AD2075-EA6D-407F-9CAC-2D1D652E520E}"/>
                </a:ext>
              </a:extLst>
            </p:cNvPr>
            <p:cNvGrpSpPr/>
            <p:nvPr/>
          </p:nvGrpSpPr>
          <p:grpSpPr>
            <a:xfrm>
              <a:off x="6043362" y="3262058"/>
              <a:ext cx="861237" cy="435935"/>
              <a:chOff x="5862077" y="2892056"/>
              <a:chExt cx="861237" cy="435935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75533CD-9626-4FB9-9C3D-90D372326336}"/>
                  </a:ext>
                </a:extLst>
              </p:cNvPr>
              <p:cNvSpPr/>
              <p:nvPr/>
            </p:nvSpPr>
            <p:spPr>
              <a:xfrm>
                <a:off x="6064102" y="2892056"/>
                <a:ext cx="435935" cy="435935"/>
              </a:xfrm>
              <a:prstGeom prst="ellips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9">
                <a:extLst>
                  <a:ext uri="{FF2B5EF4-FFF2-40B4-BE49-F238E27FC236}">
                    <a16:creationId xmlns:a16="http://schemas.microsoft.com/office/drawing/2014/main" id="{92ED4A50-3BD0-4E43-A1BD-CD4A057C72AB}"/>
                  </a:ext>
                </a:extLst>
              </p:cNvPr>
              <p:cNvSpPr txBox="1"/>
              <p:nvPr/>
            </p:nvSpPr>
            <p:spPr>
              <a:xfrm>
                <a:off x="5862077" y="2966768"/>
                <a:ext cx="86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宽松</a:t>
                </a:r>
              </a:p>
            </p:txBody>
          </p:sp>
        </p:grp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EFCBBB5-96DF-4309-A25A-8828024C3C66}"/>
                </a:ext>
              </a:extLst>
            </p:cNvPr>
            <p:cNvSpPr/>
            <p:nvPr/>
          </p:nvSpPr>
          <p:spPr>
            <a:xfrm>
              <a:off x="3199401" y="2562084"/>
              <a:ext cx="435935" cy="43593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6EE9D7A-BA18-4D63-8C05-385623F7C704}"/>
                </a:ext>
              </a:extLst>
            </p:cNvPr>
            <p:cNvSpPr/>
            <p:nvPr/>
          </p:nvSpPr>
          <p:spPr>
            <a:xfrm>
              <a:off x="3935323" y="2562084"/>
              <a:ext cx="435935" cy="43593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DA295E7-389E-4E74-B06A-0546FF6376A6}"/>
                </a:ext>
              </a:extLst>
            </p:cNvPr>
            <p:cNvSpPr/>
            <p:nvPr/>
          </p:nvSpPr>
          <p:spPr>
            <a:xfrm>
              <a:off x="4671244" y="2562084"/>
              <a:ext cx="435935" cy="43593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C1BA765-6A0C-4F80-AD40-85F9A8E886AB}"/>
                </a:ext>
              </a:extLst>
            </p:cNvPr>
            <p:cNvGrpSpPr/>
            <p:nvPr/>
          </p:nvGrpSpPr>
          <p:grpSpPr>
            <a:xfrm>
              <a:off x="6814979" y="3272690"/>
              <a:ext cx="861237" cy="435935"/>
              <a:chOff x="6633694" y="2902688"/>
              <a:chExt cx="861237" cy="435935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0F95263-7481-42AC-A115-62B670F6C00D}"/>
                  </a:ext>
                </a:extLst>
              </p:cNvPr>
              <p:cNvSpPr/>
              <p:nvPr/>
            </p:nvSpPr>
            <p:spPr>
              <a:xfrm>
                <a:off x="6846346" y="2902688"/>
                <a:ext cx="435935" cy="43593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24">
                <a:extLst>
                  <a:ext uri="{FF2B5EF4-FFF2-40B4-BE49-F238E27FC236}">
                    <a16:creationId xmlns:a16="http://schemas.microsoft.com/office/drawing/2014/main" id="{BAF363EC-FCCD-46CE-8C9F-2407862DFA22}"/>
                  </a:ext>
                </a:extLst>
              </p:cNvPr>
              <p:cNvSpPr txBox="1"/>
              <p:nvPr/>
            </p:nvSpPr>
            <p:spPr>
              <a:xfrm>
                <a:off x="6633694" y="2966768"/>
                <a:ext cx="86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连衣裙</a:t>
                </a:r>
              </a:p>
            </p:txBody>
          </p:sp>
        </p:grpSp>
        <p:sp>
          <p:nvSpPr>
            <p:cNvPr id="76" name="TextBox 65">
              <a:extLst>
                <a:ext uri="{FF2B5EF4-FFF2-40B4-BE49-F238E27FC236}">
                  <a16:creationId xmlns:a16="http://schemas.microsoft.com/office/drawing/2014/main" id="{8FA3CA39-A82A-472E-B5EA-2B1132EC8AA2}"/>
                </a:ext>
              </a:extLst>
            </p:cNvPr>
            <p:cNvSpPr txBox="1"/>
            <p:nvPr/>
          </p:nvSpPr>
          <p:spPr>
            <a:xfrm>
              <a:off x="5325146" y="2562084"/>
              <a:ext cx="1548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隐藏层</a:t>
              </a: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253C547-7B91-4547-828C-292706A26BD0}"/>
                </a:ext>
              </a:extLst>
            </p:cNvPr>
            <p:cNvSpPr/>
            <p:nvPr/>
          </p:nvSpPr>
          <p:spPr>
            <a:xfrm>
              <a:off x="2490052" y="1964054"/>
              <a:ext cx="435935" cy="435935"/>
            </a:xfrm>
            <a:prstGeom prst="ellipse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4472E1D-1C03-4B12-A68D-559B76456F93}"/>
                </a:ext>
              </a:extLst>
            </p:cNvPr>
            <p:cNvSpPr/>
            <p:nvPr/>
          </p:nvSpPr>
          <p:spPr>
            <a:xfrm>
              <a:off x="3213822" y="1964054"/>
              <a:ext cx="435935" cy="435935"/>
            </a:xfrm>
            <a:prstGeom prst="ellipse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2DC1A2A-305E-4962-BFC0-51D32D311CB3}"/>
                </a:ext>
              </a:extLst>
            </p:cNvPr>
            <p:cNvSpPr/>
            <p:nvPr/>
          </p:nvSpPr>
          <p:spPr>
            <a:xfrm>
              <a:off x="3937592" y="1964054"/>
              <a:ext cx="435935" cy="4359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6ECAFFA-3AD5-46F4-AB9B-51DC56E281E4}"/>
                </a:ext>
              </a:extLst>
            </p:cNvPr>
            <p:cNvSpPr/>
            <p:nvPr/>
          </p:nvSpPr>
          <p:spPr>
            <a:xfrm>
              <a:off x="4661362" y="1964054"/>
              <a:ext cx="435935" cy="435935"/>
            </a:xfrm>
            <a:prstGeom prst="ellipse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8A3A6DF-8509-4099-9035-0E75AA92ABC0}"/>
                </a:ext>
              </a:extLst>
            </p:cNvPr>
            <p:cNvSpPr/>
            <p:nvPr/>
          </p:nvSpPr>
          <p:spPr>
            <a:xfrm>
              <a:off x="5334248" y="1964055"/>
              <a:ext cx="435935" cy="435935"/>
            </a:xfrm>
            <a:prstGeom prst="ellipse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11DF34F-0C57-46EB-AE30-43631302AB85}"/>
                </a:ext>
              </a:extLst>
            </p:cNvPr>
            <p:cNvCxnSpPr>
              <a:stCxn id="108" idx="0"/>
              <a:endCxn id="72" idx="4"/>
            </p:cNvCxnSpPr>
            <p:nvPr/>
          </p:nvCxnSpPr>
          <p:spPr>
            <a:xfrm flipV="1">
              <a:off x="1101002" y="2998019"/>
              <a:ext cx="2316367" cy="2640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65E49863-5EE5-40AC-937D-B3C4DD5E8A83}"/>
                </a:ext>
              </a:extLst>
            </p:cNvPr>
            <p:cNvCxnSpPr>
              <a:stCxn id="108" idx="0"/>
              <a:endCxn id="73" idx="4"/>
            </p:cNvCxnSpPr>
            <p:nvPr/>
          </p:nvCxnSpPr>
          <p:spPr>
            <a:xfrm flipV="1">
              <a:off x="1101002" y="2998019"/>
              <a:ext cx="3052289" cy="2640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C087A496-9273-42D8-B799-4B7DD5FF0EC6}"/>
                </a:ext>
              </a:extLst>
            </p:cNvPr>
            <p:cNvCxnSpPr>
              <a:stCxn id="108" idx="0"/>
              <a:endCxn id="74" idx="4"/>
            </p:cNvCxnSpPr>
            <p:nvPr/>
          </p:nvCxnSpPr>
          <p:spPr>
            <a:xfrm flipV="1">
              <a:off x="1101002" y="2998019"/>
              <a:ext cx="3788210" cy="2640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43E6DB1A-AD40-4A3D-A976-F9089CBA655D}"/>
                </a:ext>
              </a:extLst>
            </p:cNvPr>
            <p:cNvCxnSpPr>
              <a:stCxn id="92" idx="0"/>
              <a:endCxn id="74" idx="4"/>
            </p:cNvCxnSpPr>
            <p:nvPr/>
          </p:nvCxnSpPr>
          <p:spPr>
            <a:xfrm flipH="1" flipV="1">
              <a:off x="4889212" y="2998019"/>
              <a:ext cx="2356387" cy="2746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6977A5D-46FD-4275-9E39-4783DA7A0000}"/>
                </a:ext>
              </a:extLst>
            </p:cNvPr>
            <p:cNvCxnSpPr>
              <a:stCxn id="92" idx="0"/>
              <a:endCxn id="73" idx="4"/>
            </p:cNvCxnSpPr>
            <p:nvPr/>
          </p:nvCxnSpPr>
          <p:spPr>
            <a:xfrm flipH="1" flipV="1">
              <a:off x="4153291" y="2998019"/>
              <a:ext cx="3092308" cy="2746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5FF17CE4-054E-461B-A9C5-CAB7854F2522}"/>
                </a:ext>
              </a:extLst>
            </p:cNvPr>
            <p:cNvCxnSpPr>
              <a:stCxn id="92" idx="0"/>
              <a:endCxn id="72" idx="4"/>
            </p:cNvCxnSpPr>
            <p:nvPr/>
          </p:nvCxnSpPr>
          <p:spPr>
            <a:xfrm flipH="1" flipV="1">
              <a:off x="3417369" y="2998019"/>
              <a:ext cx="3828230" cy="2746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TextBox 52">
              <a:extLst>
                <a:ext uri="{FF2B5EF4-FFF2-40B4-BE49-F238E27FC236}">
                  <a16:creationId xmlns:a16="http://schemas.microsoft.com/office/drawing/2014/main" id="{E6F73690-0E5A-4975-89FF-5E6B33FE313F}"/>
                </a:ext>
              </a:extLst>
            </p:cNvPr>
            <p:cNvSpPr txBox="1"/>
            <p:nvPr/>
          </p:nvSpPr>
          <p:spPr>
            <a:xfrm>
              <a:off x="3733052" y="2049400"/>
              <a:ext cx="86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新款</a:t>
              </a: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24576F4-7147-4BA0-AD5A-C6B443FF250A}"/>
                </a:ext>
              </a:extLst>
            </p:cNvPr>
            <p:cNvCxnSpPr>
              <a:stCxn id="72" idx="0"/>
              <a:endCxn id="79" idx="4"/>
            </p:cNvCxnSpPr>
            <p:nvPr/>
          </p:nvCxnSpPr>
          <p:spPr>
            <a:xfrm flipV="1">
              <a:off x="3417369" y="2399989"/>
              <a:ext cx="738191" cy="16209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910F5601-9DC6-491F-9109-41D78C85A6AB}"/>
                </a:ext>
              </a:extLst>
            </p:cNvPr>
            <p:cNvCxnSpPr>
              <a:stCxn id="73" idx="0"/>
              <a:endCxn id="79" idx="4"/>
            </p:cNvCxnSpPr>
            <p:nvPr/>
          </p:nvCxnSpPr>
          <p:spPr>
            <a:xfrm flipV="1">
              <a:off x="4153291" y="2399989"/>
              <a:ext cx="2269" cy="16209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D33A528-89A3-415A-BE74-6DBE3F096017}"/>
                </a:ext>
              </a:extLst>
            </p:cNvPr>
            <p:cNvCxnSpPr>
              <a:stCxn id="74" idx="0"/>
              <a:endCxn id="79" idx="4"/>
            </p:cNvCxnSpPr>
            <p:nvPr/>
          </p:nvCxnSpPr>
          <p:spPr>
            <a:xfrm flipH="1" flipV="1">
              <a:off x="4155560" y="2399989"/>
              <a:ext cx="733652" cy="16209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0" name="TextBox 61">
            <a:extLst>
              <a:ext uri="{FF2B5EF4-FFF2-40B4-BE49-F238E27FC236}">
                <a16:creationId xmlns:a16="http://schemas.microsoft.com/office/drawing/2014/main" id="{6D883539-A708-4356-BFAE-E6DDC27C919C}"/>
              </a:ext>
            </a:extLst>
          </p:cNvPr>
          <p:cNvSpPr txBox="1"/>
          <p:nvPr/>
        </p:nvSpPr>
        <p:spPr>
          <a:xfrm>
            <a:off x="152394" y="3452094"/>
            <a:ext cx="4199860" cy="95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相似款：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</a:p>
        </p:txBody>
      </p:sp>
      <p:pic>
        <p:nvPicPr>
          <p:cNvPr id="111" name="Picture 2" descr="http://img2.tbcdn.cn/L1/461/1/daa7ace9d486b86ebb264450f31661ef5eac2aa9">
            <a:extLst>
              <a:ext uri="{FF2B5EF4-FFF2-40B4-BE49-F238E27FC236}">
                <a16:creationId xmlns:a16="http://schemas.microsoft.com/office/drawing/2014/main" id="{B1583DB4-7158-4673-BA62-F9853DAD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00" y="4376092"/>
            <a:ext cx="6913537" cy="24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EF9EA0A4-317A-4AC1-BB57-EE584155E832}"/>
              </a:ext>
            </a:extLst>
          </p:cNvPr>
          <p:cNvCxnSpPr/>
          <p:nvPr/>
        </p:nvCxnSpPr>
        <p:spPr>
          <a:xfrm>
            <a:off x="0" y="3461526"/>
            <a:ext cx="1219200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B8A76E1-6795-442C-9145-0CF19484D4A6}"/>
              </a:ext>
            </a:extLst>
          </p:cNvPr>
          <p:cNvCxnSpPr/>
          <p:nvPr/>
        </p:nvCxnSpPr>
        <p:spPr>
          <a:xfrm>
            <a:off x="8250865" y="1156975"/>
            <a:ext cx="0" cy="576000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92">
            <a:extLst>
              <a:ext uri="{FF2B5EF4-FFF2-40B4-BE49-F238E27FC236}">
                <a16:creationId xmlns:a16="http://schemas.microsoft.com/office/drawing/2014/main" id="{53B5D201-C0AC-49A9-86FD-44953E30BD33}"/>
              </a:ext>
            </a:extLst>
          </p:cNvPr>
          <p:cNvSpPr txBox="1"/>
          <p:nvPr/>
        </p:nvSpPr>
        <p:spPr>
          <a:xfrm>
            <a:off x="141760" y="1166398"/>
            <a:ext cx="792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核心问题：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的特征表示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泛化能力强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、相似度的表示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(Rule or Model)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90">
            <a:extLst>
              <a:ext uri="{FF2B5EF4-FFF2-40B4-BE49-F238E27FC236}">
                <a16:creationId xmlns:a16="http://schemas.microsoft.com/office/drawing/2014/main" id="{7703814B-7649-40CF-A68F-1F2F2BAB44DF}"/>
              </a:ext>
            </a:extLst>
          </p:cNvPr>
          <p:cNvSpPr txBox="1"/>
          <p:nvPr/>
        </p:nvSpPr>
        <p:spPr>
          <a:xfrm>
            <a:off x="8713870" y="1209244"/>
            <a:ext cx="2902689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推荐效果差（不分冷热门，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均差）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计算速度快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避免冷启动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推荐相似度高</a:t>
            </a:r>
          </a:p>
        </p:txBody>
      </p:sp>
      <p:sp>
        <p:nvSpPr>
          <p:cNvPr id="60" name="TextBox 91">
            <a:extLst>
              <a:ext uri="{FF2B5EF4-FFF2-40B4-BE49-F238E27FC236}">
                <a16:creationId xmlns:a16="http://schemas.microsoft.com/office/drawing/2014/main" id="{B06DED4B-F3FB-4657-830A-3B836349004D}"/>
              </a:ext>
            </a:extLst>
          </p:cNvPr>
          <p:cNvSpPr txBox="1"/>
          <p:nvPr/>
        </p:nvSpPr>
        <p:spPr>
          <a:xfrm>
            <a:off x="8729329" y="3575515"/>
            <a:ext cx="330859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计算速度慢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依赖图片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图像质量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避免冷启动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 a Few Ratings are More Valuable than Metadata</a:t>
            </a:r>
          </a:p>
        </p:txBody>
      </p:sp>
    </p:spTree>
    <p:extLst>
      <p:ext uri="{BB962C8B-B14F-4D97-AF65-F5344CB8AC3E}">
        <p14:creationId xmlns:p14="http://schemas.microsoft.com/office/powerpoint/2010/main" val="115617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10" grpId="0"/>
      <p:bldP spid="58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7D227-C449-4122-9EC0-1B46368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相似商品定向</a:t>
            </a:r>
            <a:r>
              <a:rPr lang="en-US" altLang="zh-CN" dirty="0"/>
              <a:t>(Content Base)</a:t>
            </a:r>
            <a:endParaRPr lang="zh-CN" alt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46517CF-7AFD-4063-9686-1E1DC884055C}"/>
              </a:ext>
            </a:extLst>
          </p:cNvPr>
          <p:cNvSpPr txBox="1"/>
          <p:nvPr/>
        </p:nvSpPr>
        <p:spPr>
          <a:xfrm>
            <a:off x="541754" y="999018"/>
            <a:ext cx="980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Apporaches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：双塔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Youtube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DUPN</a:t>
            </a:r>
            <a:r>
              <a:rPr lang="mr-I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20" y="1323433"/>
            <a:ext cx="7081326" cy="5307828"/>
          </a:xfrm>
          <a:prstGeom prst="rect">
            <a:avLst/>
          </a:prstGeom>
        </p:spPr>
      </p:pic>
      <p:sp>
        <p:nvSpPr>
          <p:cNvPr id="9" name="TextBox 90">
            <a:extLst>
              <a:ext uri="{FF2B5EF4-FFF2-40B4-BE49-F238E27FC236}">
                <a16:creationId xmlns:a16="http://schemas.microsoft.com/office/drawing/2014/main" id="{7703814B-7649-40CF-A68F-1F2F2BAB44DF}"/>
              </a:ext>
            </a:extLst>
          </p:cNvPr>
          <p:cNvSpPr txBox="1"/>
          <p:nvPr/>
        </p:nvSpPr>
        <p:spPr>
          <a:xfrm>
            <a:off x="541754" y="1598532"/>
            <a:ext cx="301424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用户多兴趣点表达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分类目过滤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足迹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分时间窗口提取用户的长短时兴趣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分类目产生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分类目召回广告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按照用户类目偏好规划类目比例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193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BD673-EA24-44AC-9907-7C0BFBB8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相似商品定向</a:t>
            </a:r>
            <a:r>
              <a:rPr lang="en-US" altLang="zh-CN" dirty="0"/>
              <a:t>(Ensemble)</a:t>
            </a:r>
            <a:endParaRPr lang="zh-CN" altLang="en-US" dirty="0"/>
          </a:p>
        </p:txBody>
      </p:sp>
      <p:sp>
        <p:nvSpPr>
          <p:cNvPr id="4" name="TextBox 92">
            <a:extLst>
              <a:ext uri="{FF2B5EF4-FFF2-40B4-BE49-F238E27FC236}">
                <a16:creationId xmlns:a16="http://schemas.microsoft.com/office/drawing/2014/main" id="{82608276-665D-4E94-8C66-D3F9A24B6509}"/>
              </a:ext>
            </a:extLst>
          </p:cNvPr>
          <p:cNvSpPr txBox="1"/>
          <p:nvPr/>
        </p:nvSpPr>
        <p:spPr>
          <a:xfrm>
            <a:off x="141761" y="1166398"/>
            <a:ext cx="726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模型融合：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3A4B5A-B297-4AF4-A4A6-670BCE5CE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0" y="1699042"/>
            <a:ext cx="8223937" cy="43842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88674" y="3131887"/>
            <a:ext cx="3214295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相关性模型（海选）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实时分行业生成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分行业计算相关性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各通道相关性控制，包括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N2A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等相关性比较差的通道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charset="2"/>
              <a:buChar char="ü"/>
            </a:pP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charset="2"/>
              <a:buChar char="ü"/>
            </a:pP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25182" y="5532854"/>
            <a:ext cx="102870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6155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7D227-C449-4122-9EC0-1B46368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相似商品定向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46517CF-7AFD-4063-9686-1E1DC884055C}"/>
              </a:ext>
            </a:extLst>
          </p:cNvPr>
          <p:cNvSpPr txBox="1"/>
          <p:nvPr/>
        </p:nvSpPr>
        <p:spPr>
          <a:xfrm>
            <a:off x="395266" y="1124444"/>
            <a:ext cx="980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2EA1715-7B55-4065-BC2C-6A60788C044D}"/>
              </a:ext>
            </a:extLst>
          </p:cNvPr>
          <p:cNvCxnSpPr/>
          <p:nvPr/>
        </p:nvCxnSpPr>
        <p:spPr>
          <a:xfrm>
            <a:off x="1051078" y="4292653"/>
            <a:ext cx="514800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51C2DBA-5854-46DB-92B0-2BF2EBB09448}"/>
              </a:ext>
            </a:extLst>
          </p:cNvPr>
          <p:cNvSpPr txBox="1"/>
          <p:nvPr/>
        </p:nvSpPr>
        <p:spPr>
          <a:xfrm>
            <a:off x="984445" y="2145164"/>
            <a:ext cx="184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508F6D-3455-4087-B840-2A0EDCE5D5F3}"/>
              </a:ext>
            </a:extLst>
          </p:cNvPr>
          <p:cNvSpPr txBox="1"/>
          <p:nvPr/>
        </p:nvSpPr>
        <p:spPr>
          <a:xfrm>
            <a:off x="984445" y="4796207"/>
            <a:ext cx="184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6FE474-F4E0-489A-B68A-2AF4AADD9661}"/>
              </a:ext>
            </a:extLst>
          </p:cNvPr>
          <p:cNvSpPr txBox="1"/>
          <p:nvPr/>
        </p:nvSpPr>
        <p:spPr>
          <a:xfrm>
            <a:off x="984445" y="3470686"/>
            <a:ext cx="184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BEBCECE-E864-45D2-A258-CD47E9635848}"/>
              </a:ext>
            </a:extLst>
          </p:cNvPr>
          <p:cNvCxnSpPr/>
          <p:nvPr/>
        </p:nvCxnSpPr>
        <p:spPr>
          <a:xfrm>
            <a:off x="1051078" y="2965048"/>
            <a:ext cx="514800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B74271-F0A0-4F4A-B783-E772A20974DA}"/>
              </a:ext>
            </a:extLst>
          </p:cNvPr>
          <p:cNvCxnSpPr/>
          <p:nvPr/>
        </p:nvCxnSpPr>
        <p:spPr>
          <a:xfrm>
            <a:off x="2519362" y="1652722"/>
            <a:ext cx="0" cy="396000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99B649-42B6-44E0-9F86-C944E6086B2A}"/>
              </a:ext>
            </a:extLst>
          </p:cNvPr>
          <p:cNvSpPr txBox="1"/>
          <p:nvPr/>
        </p:nvSpPr>
        <p:spPr>
          <a:xfrm>
            <a:off x="2682039" y="1652722"/>
            <a:ext cx="3530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热门商品推荐效果好；可解释性强。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泛化能力弱；推荐偏热门。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无法避免冷启动。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65518C-4998-4053-9DE0-871DDC5F3717}"/>
              </a:ext>
            </a:extLst>
          </p:cNvPr>
          <p:cNvSpPr txBox="1"/>
          <p:nvPr/>
        </p:nvSpPr>
        <p:spPr>
          <a:xfrm>
            <a:off x="2682039" y="2978244"/>
            <a:ext cx="3530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泛化、表达能力好；推荐深度较大。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计算复杂度较高。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无法避免冷启动。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650DD9-2786-4C41-ABB6-3A4F0DF33738}"/>
              </a:ext>
            </a:extLst>
          </p:cNvPr>
          <p:cNvSpPr txBox="1"/>
          <p:nvPr/>
        </p:nvSpPr>
        <p:spPr>
          <a:xfrm>
            <a:off x="2682039" y="4303765"/>
            <a:ext cx="3530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可避免冷启动；相似度更高。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计算复杂度较高。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相似并不等价于转化。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A8CE6DB-57EA-4E95-9EBC-87F3895B94D9}"/>
              </a:ext>
            </a:extLst>
          </p:cNvPr>
          <p:cNvCxnSpPr/>
          <p:nvPr/>
        </p:nvCxnSpPr>
        <p:spPr>
          <a:xfrm>
            <a:off x="1051078" y="1652722"/>
            <a:ext cx="514800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76AC9CF-09EB-4906-8B14-8FE299B477F7}"/>
              </a:ext>
            </a:extLst>
          </p:cNvPr>
          <p:cNvCxnSpPr/>
          <p:nvPr/>
        </p:nvCxnSpPr>
        <p:spPr>
          <a:xfrm>
            <a:off x="1051078" y="5617839"/>
            <a:ext cx="514800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305301A-443F-48F8-9D8C-0FEA07809868}"/>
              </a:ext>
            </a:extLst>
          </p:cNvPr>
          <p:cNvCxnSpPr/>
          <p:nvPr/>
        </p:nvCxnSpPr>
        <p:spPr>
          <a:xfrm>
            <a:off x="6788860" y="4278171"/>
            <a:ext cx="403200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EE1C10F-9762-48A9-BF95-2C913C7F8C38}"/>
              </a:ext>
            </a:extLst>
          </p:cNvPr>
          <p:cNvSpPr txBox="1"/>
          <p:nvPr/>
        </p:nvSpPr>
        <p:spPr>
          <a:xfrm>
            <a:off x="6990878" y="2130682"/>
            <a:ext cx="184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 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E2D248-4CD3-413F-9E99-37A20753B4D1}"/>
              </a:ext>
            </a:extLst>
          </p:cNvPr>
          <p:cNvSpPr txBox="1"/>
          <p:nvPr/>
        </p:nvSpPr>
        <p:spPr>
          <a:xfrm>
            <a:off x="6990878" y="3456204"/>
            <a:ext cx="184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E46CEF-6B47-4676-8228-79EAD6BBF8B5}"/>
              </a:ext>
            </a:extLst>
          </p:cNvPr>
          <p:cNvCxnSpPr/>
          <p:nvPr/>
        </p:nvCxnSpPr>
        <p:spPr>
          <a:xfrm>
            <a:off x="6788860" y="2958205"/>
            <a:ext cx="403200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E2DF4C3-1F1B-4E47-A202-0508056D447C}"/>
              </a:ext>
            </a:extLst>
          </p:cNvPr>
          <p:cNvCxnSpPr/>
          <p:nvPr/>
        </p:nvCxnSpPr>
        <p:spPr>
          <a:xfrm>
            <a:off x="8634215" y="1638240"/>
            <a:ext cx="0" cy="262800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5CFE116-0262-4E17-8468-74D9E625913F}"/>
              </a:ext>
            </a:extLst>
          </p:cNvPr>
          <p:cNvSpPr txBox="1"/>
          <p:nvPr/>
        </p:nvSpPr>
        <p:spPr>
          <a:xfrm>
            <a:off x="8796892" y="2005835"/>
            <a:ext cx="2964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BA28E6-2DFD-467F-BE2F-F005CB307853}"/>
              </a:ext>
            </a:extLst>
          </p:cNvPr>
          <p:cNvSpPr txBox="1"/>
          <p:nvPr/>
        </p:nvSpPr>
        <p:spPr>
          <a:xfrm>
            <a:off x="8796892" y="3325800"/>
            <a:ext cx="2964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多样性，有惊喜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2D5312A-E3B4-4575-9654-60B94C683467}"/>
              </a:ext>
            </a:extLst>
          </p:cNvPr>
          <p:cNvCxnSpPr/>
          <p:nvPr/>
        </p:nvCxnSpPr>
        <p:spPr>
          <a:xfrm>
            <a:off x="6788860" y="1638240"/>
            <a:ext cx="403200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75287A5-A116-4B44-8392-E33296A1F9A6}"/>
              </a:ext>
            </a:extLst>
          </p:cNvPr>
          <p:cNvSpPr txBox="1"/>
          <p:nvPr/>
        </p:nvSpPr>
        <p:spPr>
          <a:xfrm>
            <a:off x="1700549" y="1339931"/>
            <a:ext cx="359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Collaborate Filter VS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B5BA42-B9DB-4AF7-9C94-9432BAFF8CEF}"/>
              </a:ext>
            </a:extLst>
          </p:cNvPr>
          <p:cNvSpPr txBox="1"/>
          <p:nvPr/>
        </p:nvSpPr>
        <p:spPr>
          <a:xfrm>
            <a:off x="6890457" y="1338560"/>
            <a:ext cx="359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 Base VS User 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08631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989DE-892F-483A-A9F8-DDAAC499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叶子类目定向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E6ED2E-43E0-411A-97EE-256A5FBF119F}"/>
              </a:ext>
            </a:extLst>
          </p:cNvPr>
          <p:cNvSpPr/>
          <p:nvPr/>
        </p:nvSpPr>
        <p:spPr>
          <a:xfrm>
            <a:off x="758858" y="2316625"/>
            <a:ext cx="857839" cy="329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25A39A-B7A6-4567-8073-99ECD89865B8}"/>
              </a:ext>
            </a:extLst>
          </p:cNvPr>
          <p:cNvSpPr/>
          <p:nvPr/>
        </p:nvSpPr>
        <p:spPr>
          <a:xfrm>
            <a:off x="1888504" y="2316625"/>
            <a:ext cx="857839" cy="329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8B8D87-208B-4328-9D06-9B99E0683717}"/>
              </a:ext>
            </a:extLst>
          </p:cNvPr>
          <p:cNvSpPr/>
          <p:nvPr/>
        </p:nvSpPr>
        <p:spPr>
          <a:xfrm>
            <a:off x="3018149" y="2316625"/>
            <a:ext cx="857839" cy="329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Item3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B326F3-8A95-4DA5-BD3E-B3AD7BC5B1A8}"/>
              </a:ext>
            </a:extLst>
          </p:cNvPr>
          <p:cNvSpPr/>
          <p:nvPr/>
        </p:nvSpPr>
        <p:spPr>
          <a:xfrm>
            <a:off x="5027630" y="2316625"/>
            <a:ext cx="857839" cy="329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A6BD48-06B9-49DE-A33B-FD67DBB10D6E}"/>
              </a:ext>
            </a:extLst>
          </p:cNvPr>
          <p:cNvSpPr/>
          <p:nvPr/>
        </p:nvSpPr>
        <p:spPr>
          <a:xfrm>
            <a:off x="824845" y="3203383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D5E9D3-DD38-4D33-96ED-CF4D179DEC69}"/>
              </a:ext>
            </a:extLst>
          </p:cNvPr>
          <p:cNvSpPr/>
          <p:nvPr/>
        </p:nvSpPr>
        <p:spPr>
          <a:xfrm>
            <a:off x="1954491" y="3203383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D979501-B17E-4407-901D-5827AA94E029}"/>
              </a:ext>
            </a:extLst>
          </p:cNvPr>
          <p:cNvSpPr/>
          <p:nvPr/>
        </p:nvSpPr>
        <p:spPr>
          <a:xfrm>
            <a:off x="3084136" y="3203383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403EB91-6B41-4C65-AD46-6B7474E1A3D4}"/>
              </a:ext>
            </a:extLst>
          </p:cNvPr>
          <p:cNvSpPr/>
          <p:nvPr/>
        </p:nvSpPr>
        <p:spPr>
          <a:xfrm>
            <a:off x="5093617" y="3203383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65E540C-EB02-457B-92E8-C71EA233E1A8}"/>
              </a:ext>
            </a:extLst>
          </p:cNvPr>
          <p:cNvGrpSpPr/>
          <p:nvPr/>
        </p:nvGrpSpPr>
        <p:grpSpPr>
          <a:xfrm>
            <a:off x="2997711" y="4133649"/>
            <a:ext cx="576000" cy="576000"/>
            <a:chOff x="2762054" y="3535051"/>
            <a:chExt cx="576000" cy="57600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8EC3C85-2557-48A2-825C-DD47B6672C7E}"/>
                </a:ext>
              </a:extLst>
            </p:cNvPr>
            <p:cNvSpPr/>
            <p:nvPr/>
          </p:nvSpPr>
          <p:spPr>
            <a:xfrm>
              <a:off x="2762054" y="3535051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BDEB04-659F-4ABA-BD63-8BE526908D2B}"/>
                </a:ext>
              </a:extLst>
            </p:cNvPr>
            <p:cNvCxnSpPr>
              <a:stCxn id="12" idx="2"/>
              <a:endCxn id="12" idx="6"/>
            </p:cNvCxnSpPr>
            <p:nvPr/>
          </p:nvCxnSpPr>
          <p:spPr>
            <a:xfrm>
              <a:off x="2762054" y="3823051"/>
              <a:ext cx="576000" cy="0"/>
            </a:xfrm>
            <a:prstGeom prst="straightConnector1">
              <a:avLst/>
            </a:prstGeom>
            <a:ln>
              <a:solidFill>
                <a:srgbClr val="E5323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38251F9-1789-420E-9770-16F3B47D4E64}"/>
                </a:ext>
              </a:extLst>
            </p:cNvPr>
            <p:cNvCxnSpPr>
              <a:stCxn id="12" idx="4"/>
              <a:endCxn id="12" idx="0"/>
            </p:cNvCxnSpPr>
            <p:nvPr/>
          </p:nvCxnSpPr>
          <p:spPr>
            <a:xfrm flipV="1">
              <a:off x="3050054" y="3535051"/>
              <a:ext cx="0" cy="576000"/>
            </a:xfrm>
            <a:prstGeom prst="straightConnector1">
              <a:avLst/>
            </a:prstGeom>
            <a:ln>
              <a:solidFill>
                <a:srgbClr val="E5323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F202F22-372D-4E7A-8DE1-E3CCACF059E5}"/>
                </a:ext>
              </a:extLst>
            </p:cNvPr>
            <p:cNvSpPr/>
            <p:nvPr/>
          </p:nvSpPr>
          <p:spPr>
            <a:xfrm>
              <a:off x="2846896" y="3643459"/>
              <a:ext cx="414773" cy="362917"/>
            </a:xfrm>
            <a:custGeom>
              <a:avLst/>
              <a:gdLst>
                <a:gd name="connsiteX0" fmla="*/ 1187777 w 1187777"/>
                <a:gd name="connsiteY0" fmla="*/ 0 h 400639"/>
                <a:gd name="connsiteX1" fmla="*/ 758858 w 1187777"/>
                <a:gd name="connsiteY1" fmla="*/ 61274 h 400639"/>
                <a:gd name="connsiteX2" fmla="*/ 608029 w 1187777"/>
                <a:gd name="connsiteY2" fmla="*/ 212103 h 400639"/>
                <a:gd name="connsiteX3" fmla="*/ 358219 w 1187777"/>
                <a:gd name="connsiteY3" fmla="*/ 334651 h 400639"/>
                <a:gd name="connsiteX4" fmla="*/ 0 w 1187777"/>
                <a:gd name="connsiteY4" fmla="*/ 400639 h 4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77" h="400639">
                  <a:moveTo>
                    <a:pt x="1187777" y="0"/>
                  </a:moveTo>
                  <a:cubicBezTo>
                    <a:pt x="1021630" y="12962"/>
                    <a:pt x="855483" y="25924"/>
                    <a:pt x="758858" y="61274"/>
                  </a:cubicBezTo>
                  <a:cubicBezTo>
                    <a:pt x="662233" y="96624"/>
                    <a:pt x="674802" y="166540"/>
                    <a:pt x="608029" y="212103"/>
                  </a:cubicBezTo>
                  <a:cubicBezTo>
                    <a:pt x="541256" y="257666"/>
                    <a:pt x="459557" y="303228"/>
                    <a:pt x="358219" y="334651"/>
                  </a:cubicBezTo>
                  <a:cubicBezTo>
                    <a:pt x="256881" y="366074"/>
                    <a:pt x="128440" y="383356"/>
                    <a:pt x="0" y="40063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58265472-AD58-4D54-BC52-E0D90888B48C}"/>
              </a:ext>
            </a:extLst>
          </p:cNvPr>
          <p:cNvSpPr/>
          <p:nvPr/>
        </p:nvSpPr>
        <p:spPr>
          <a:xfrm>
            <a:off x="861216" y="5131500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B3D79A-6495-44B4-84BF-DB88DAAE6B40}"/>
              </a:ext>
            </a:extLst>
          </p:cNvPr>
          <p:cNvSpPr/>
          <p:nvPr/>
        </p:nvSpPr>
        <p:spPr>
          <a:xfrm>
            <a:off x="2922875" y="5131500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732FB69-2691-48BC-A918-B740D991CC12}"/>
              </a:ext>
            </a:extLst>
          </p:cNvPr>
          <p:cNvSpPr/>
          <p:nvPr/>
        </p:nvSpPr>
        <p:spPr>
          <a:xfrm>
            <a:off x="5128841" y="5131500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7BB6F5-64A9-4A13-8AF3-AD63E8A40E33}"/>
              </a:ext>
            </a:extLst>
          </p:cNvPr>
          <p:cNvSpPr txBox="1"/>
          <p:nvPr/>
        </p:nvSpPr>
        <p:spPr>
          <a:xfrm>
            <a:off x="4046456" y="2312317"/>
            <a:ext cx="81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73A0F2E-6482-43F3-9000-65A1E11B615E}"/>
              </a:ext>
            </a:extLst>
          </p:cNvPr>
          <p:cNvSpPr txBox="1"/>
          <p:nvPr/>
        </p:nvSpPr>
        <p:spPr>
          <a:xfrm>
            <a:off x="4046456" y="3215572"/>
            <a:ext cx="81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EA012E8-97C7-463E-9D86-6E1184AE0E8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1187777" y="2646563"/>
            <a:ext cx="1" cy="55682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BFDE62B-63C6-4E94-A9F3-275468516CA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317423" y="2646563"/>
            <a:ext cx="1" cy="55682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F5E17A4-793D-4483-826F-8D5195D77F7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3447068" y="2646563"/>
            <a:ext cx="1" cy="55682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5A3A116-13A9-4122-908B-28677704B524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456549" y="2646563"/>
            <a:ext cx="1" cy="55682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8C26A61-0352-4964-8F24-E76D2457F0E5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187777" y="3566315"/>
            <a:ext cx="2097934" cy="56733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5C3A35-E56B-4CA8-A828-0403501EC61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317423" y="3566315"/>
            <a:ext cx="968288" cy="56733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E4F0884-F7E4-40C8-A01A-6DBC46B9EE5A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3285711" y="3566315"/>
            <a:ext cx="161357" cy="56733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BD163A7-E8C7-4EB0-A0D8-EA9E782844E4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3285711" y="3566315"/>
            <a:ext cx="2170838" cy="56733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C47BEE0-2401-4254-A110-0EF4EF87CE46}"/>
              </a:ext>
            </a:extLst>
          </p:cNvPr>
          <p:cNvCxnSpPr>
            <a:stCxn id="12" idx="4"/>
            <a:endCxn id="28" idx="0"/>
          </p:cNvCxnSpPr>
          <p:nvPr/>
        </p:nvCxnSpPr>
        <p:spPr>
          <a:xfrm flipH="1">
            <a:off x="1224148" y="4709649"/>
            <a:ext cx="2061563" cy="4218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EC3D54-0E26-45C5-8ABA-19C05BF9E413}"/>
              </a:ext>
            </a:extLst>
          </p:cNvPr>
          <p:cNvCxnSpPr>
            <a:stCxn id="12" idx="4"/>
            <a:endCxn id="30" idx="0"/>
          </p:cNvCxnSpPr>
          <p:nvPr/>
        </p:nvCxnSpPr>
        <p:spPr>
          <a:xfrm>
            <a:off x="3285711" y="4709649"/>
            <a:ext cx="96" cy="4218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32D35D4-3649-4C53-8ACF-920EC70EC8A9}"/>
              </a:ext>
            </a:extLst>
          </p:cNvPr>
          <p:cNvCxnSpPr>
            <a:stCxn id="12" idx="4"/>
            <a:endCxn id="31" idx="0"/>
          </p:cNvCxnSpPr>
          <p:nvPr/>
        </p:nvCxnSpPr>
        <p:spPr>
          <a:xfrm>
            <a:off x="3285711" y="4709649"/>
            <a:ext cx="2206062" cy="4218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DC1062-D90C-434F-8A2C-DD1EF72EF2EF}"/>
              </a:ext>
            </a:extLst>
          </p:cNvPr>
          <p:cNvGrpSpPr/>
          <p:nvPr/>
        </p:nvGrpSpPr>
        <p:grpSpPr>
          <a:xfrm>
            <a:off x="6983982" y="2587376"/>
            <a:ext cx="1819276" cy="4248000"/>
            <a:chOff x="6983982" y="2488403"/>
            <a:chExt cx="1819276" cy="424800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1E26FAB-21F0-4F59-B78B-065F36E04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033" y="2746662"/>
              <a:ext cx="1781175" cy="195262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40E7C98-EAEA-44A3-A9FB-F01ABD1C4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508" y="4764303"/>
              <a:ext cx="1800225" cy="1952625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E567870-1A63-4590-9E24-FC94952A5227}"/>
                </a:ext>
              </a:extLst>
            </p:cNvPr>
            <p:cNvSpPr/>
            <p:nvPr/>
          </p:nvSpPr>
          <p:spPr>
            <a:xfrm>
              <a:off x="6983982" y="2488403"/>
              <a:ext cx="1819276" cy="42480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相似商品定向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B0B8EC-2977-487B-A4E8-4699AE68C19F}"/>
              </a:ext>
            </a:extLst>
          </p:cNvPr>
          <p:cNvGrpSpPr/>
          <p:nvPr/>
        </p:nvGrpSpPr>
        <p:grpSpPr>
          <a:xfrm>
            <a:off x="9522789" y="2587376"/>
            <a:ext cx="1819276" cy="4248000"/>
            <a:chOff x="9522789" y="2488403"/>
            <a:chExt cx="1819276" cy="4248000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A0EA9786-85BD-4E03-A791-60C17147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840" y="2746662"/>
              <a:ext cx="1781175" cy="1952625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42DC6A6-A977-4FE9-9803-FD96C66F4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790" y="4764303"/>
              <a:ext cx="1819275" cy="1933575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D493EA-FA8F-46D0-A528-90EB387BEE2B}"/>
                </a:ext>
              </a:extLst>
            </p:cNvPr>
            <p:cNvSpPr/>
            <p:nvPr/>
          </p:nvSpPr>
          <p:spPr>
            <a:xfrm>
              <a:off x="9522789" y="2488403"/>
              <a:ext cx="1819276" cy="42480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叶子类目定向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5BC1ED-12CD-4515-A411-CC607EBB5662}"/>
              </a:ext>
            </a:extLst>
          </p:cNvPr>
          <p:cNvGrpSpPr/>
          <p:nvPr/>
        </p:nvGrpSpPr>
        <p:grpSpPr>
          <a:xfrm>
            <a:off x="8245182" y="64128"/>
            <a:ext cx="1819276" cy="2196000"/>
            <a:chOff x="8245182" y="-86698"/>
            <a:chExt cx="1819276" cy="21960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FAC9FDF9-1E4C-4F85-B357-D17E9AD6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995" y="144763"/>
              <a:ext cx="1771650" cy="1933575"/>
            </a:xfrm>
            <a:prstGeom prst="rect">
              <a:avLst/>
            </a:prstGeom>
          </p:spPr>
        </p:pic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56AAF9F-AFAB-40F5-9F2A-1C9EEB8C5BA5}"/>
                </a:ext>
              </a:extLst>
            </p:cNvPr>
            <p:cNvSpPr/>
            <p:nvPr/>
          </p:nvSpPr>
          <p:spPr>
            <a:xfrm>
              <a:off x="8245182" y="-86698"/>
              <a:ext cx="1819276" cy="21960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用户足迹</a:t>
              </a: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874E87D-C99E-4DDE-9E00-77643199DBAC}"/>
              </a:ext>
            </a:extLst>
          </p:cNvPr>
          <p:cNvCxnSpPr>
            <a:cxnSpLocks/>
            <a:stCxn id="41" idx="2"/>
            <a:endCxn id="3" idx="0"/>
          </p:cNvCxnSpPr>
          <p:nvPr/>
        </p:nvCxnSpPr>
        <p:spPr>
          <a:xfrm flipH="1">
            <a:off x="7893620" y="2260128"/>
            <a:ext cx="1261200" cy="327248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CF1BDCF-6F34-4E43-81E8-82C8AD1843CB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9154820" y="2229164"/>
            <a:ext cx="1277607" cy="358212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97C22C7-4619-43F3-875D-795474ABDD7C}"/>
              </a:ext>
            </a:extLst>
          </p:cNvPr>
          <p:cNvSpPr txBox="1"/>
          <p:nvPr/>
        </p:nvSpPr>
        <p:spPr>
          <a:xfrm>
            <a:off x="8955464" y="4190206"/>
            <a:ext cx="414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22ADF6B-3DD8-4AF6-9F44-D081F82E1D5B}"/>
              </a:ext>
            </a:extLst>
          </p:cNvPr>
          <p:cNvGrpSpPr/>
          <p:nvPr/>
        </p:nvGrpSpPr>
        <p:grpSpPr>
          <a:xfrm>
            <a:off x="571627" y="5863799"/>
            <a:ext cx="1305043" cy="324000"/>
            <a:chOff x="458734" y="5387747"/>
            <a:chExt cx="1305043" cy="32400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189D42B-6EF0-474A-AD72-830C00E230B3}"/>
                </a:ext>
              </a:extLst>
            </p:cNvPr>
            <p:cNvSpPr/>
            <p:nvPr/>
          </p:nvSpPr>
          <p:spPr>
            <a:xfrm>
              <a:off x="458734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43314F-816C-45E9-8E56-55D71735819D}"/>
                </a:ext>
              </a:extLst>
            </p:cNvPr>
            <p:cNvSpPr/>
            <p:nvPr/>
          </p:nvSpPr>
          <p:spPr>
            <a:xfrm>
              <a:off x="1187777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4B13A1-4287-46E4-AC57-892917AC1D69}"/>
              </a:ext>
            </a:extLst>
          </p:cNvPr>
          <p:cNvGrpSpPr/>
          <p:nvPr/>
        </p:nvGrpSpPr>
        <p:grpSpPr>
          <a:xfrm>
            <a:off x="2633286" y="5863799"/>
            <a:ext cx="1305043" cy="324000"/>
            <a:chOff x="2489247" y="5387747"/>
            <a:chExt cx="1305043" cy="324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E802953-4357-4D7D-891E-EA7CB3242D13}"/>
                </a:ext>
              </a:extLst>
            </p:cNvPr>
            <p:cNvSpPr/>
            <p:nvPr/>
          </p:nvSpPr>
          <p:spPr>
            <a:xfrm>
              <a:off x="2489247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0DF9EC6-A62A-40F4-8172-AE857B84DAE5}"/>
                </a:ext>
              </a:extLst>
            </p:cNvPr>
            <p:cNvSpPr/>
            <p:nvPr/>
          </p:nvSpPr>
          <p:spPr>
            <a:xfrm>
              <a:off x="3218290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3186399-C816-424F-8A90-91DF78F016FD}"/>
              </a:ext>
            </a:extLst>
          </p:cNvPr>
          <p:cNvGrpSpPr/>
          <p:nvPr/>
        </p:nvGrpSpPr>
        <p:grpSpPr>
          <a:xfrm>
            <a:off x="4839252" y="5863799"/>
            <a:ext cx="1305043" cy="324000"/>
            <a:chOff x="4839252" y="5387747"/>
            <a:chExt cx="1305043" cy="324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A3201EE-9B11-4BC8-9A66-0D7C1792A9AD}"/>
                </a:ext>
              </a:extLst>
            </p:cNvPr>
            <p:cNvSpPr/>
            <p:nvPr/>
          </p:nvSpPr>
          <p:spPr>
            <a:xfrm>
              <a:off x="4839252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7FACAF3-9F94-4D30-A291-24E91984B776}"/>
                </a:ext>
              </a:extLst>
            </p:cNvPr>
            <p:cNvSpPr/>
            <p:nvPr/>
          </p:nvSpPr>
          <p:spPr>
            <a:xfrm>
              <a:off x="5568295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9E6C37C-6E9D-4964-8CEB-EFD33BF16657}"/>
              </a:ext>
            </a:extLst>
          </p:cNvPr>
          <p:cNvCxnSpPr>
            <a:stCxn id="28" idx="4"/>
            <a:endCxn id="50" idx="0"/>
          </p:cNvCxnSpPr>
          <p:nvPr/>
        </p:nvCxnSpPr>
        <p:spPr>
          <a:xfrm flipH="1">
            <a:off x="859627" y="5494432"/>
            <a:ext cx="364521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ABA4734-0724-43A5-8ED3-F58CA56E82C0}"/>
              </a:ext>
            </a:extLst>
          </p:cNvPr>
          <p:cNvCxnSpPr>
            <a:stCxn id="28" idx="4"/>
            <a:endCxn id="52" idx="0"/>
          </p:cNvCxnSpPr>
          <p:nvPr/>
        </p:nvCxnSpPr>
        <p:spPr>
          <a:xfrm>
            <a:off x="1224148" y="5494432"/>
            <a:ext cx="364522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72F99FF-46DC-4586-BF73-B5D7023D2FEF}"/>
              </a:ext>
            </a:extLst>
          </p:cNvPr>
          <p:cNvCxnSpPr>
            <a:stCxn id="30" idx="4"/>
            <a:endCxn id="54" idx="0"/>
          </p:cNvCxnSpPr>
          <p:nvPr/>
        </p:nvCxnSpPr>
        <p:spPr>
          <a:xfrm flipH="1">
            <a:off x="2921286" y="5494432"/>
            <a:ext cx="364521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C290291-C57C-4D74-A4AD-430B965D9963}"/>
              </a:ext>
            </a:extLst>
          </p:cNvPr>
          <p:cNvCxnSpPr>
            <a:stCxn id="30" idx="4"/>
            <a:endCxn id="56" idx="0"/>
          </p:cNvCxnSpPr>
          <p:nvPr/>
        </p:nvCxnSpPr>
        <p:spPr>
          <a:xfrm>
            <a:off x="3285807" y="5494432"/>
            <a:ext cx="364522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F9277F7-BD4B-4BC6-8EDF-BB40D8DC7A03}"/>
              </a:ext>
            </a:extLst>
          </p:cNvPr>
          <p:cNvCxnSpPr>
            <a:stCxn id="31" idx="4"/>
            <a:endCxn id="58" idx="0"/>
          </p:cNvCxnSpPr>
          <p:nvPr/>
        </p:nvCxnSpPr>
        <p:spPr>
          <a:xfrm flipH="1">
            <a:off x="5127252" y="5494432"/>
            <a:ext cx="364521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D2DEE6-97DF-421D-A277-A533F60F03DA}"/>
              </a:ext>
            </a:extLst>
          </p:cNvPr>
          <p:cNvCxnSpPr>
            <a:stCxn id="31" idx="4"/>
            <a:endCxn id="60" idx="0"/>
          </p:cNvCxnSpPr>
          <p:nvPr/>
        </p:nvCxnSpPr>
        <p:spPr>
          <a:xfrm>
            <a:off x="5491773" y="5494432"/>
            <a:ext cx="364522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笑脸 70">
            <a:extLst>
              <a:ext uri="{FF2B5EF4-FFF2-40B4-BE49-F238E27FC236}">
                <a16:creationId xmlns:a16="http://schemas.microsoft.com/office/drawing/2014/main" id="{F129F0F4-15A0-441C-B9E9-68FDEF5E85E4}"/>
              </a:ext>
            </a:extLst>
          </p:cNvPr>
          <p:cNvSpPr/>
          <p:nvPr/>
        </p:nvSpPr>
        <p:spPr>
          <a:xfrm>
            <a:off x="3139126" y="1493766"/>
            <a:ext cx="358200" cy="282804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8AB5D4D6-A322-446E-A0C9-BDB33AAB23C1}"/>
              </a:ext>
            </a:extLst>
          </p:cNvPr>
          <p:cNvSpPr/>
          <p:nvPr/>
        </p:nvSpPr>
        <p:spPr>
          <a:xfrm rot="5400000">
            <a:off x="3107655" y="-101385"/>
            <a:ext cx="429018" cy="4268773"/>
          </a:xfrm>
          <a:prstGeom prst="leftBrac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ADC5463-F02E-4D76-A979-09128CEBA448}"/>
              </a:ext>
            </a:extLst>
          </p:cNvPr>
          <p:cNvSpPr txBox="1"/>
          <p:nvPr/>
        </p:nvSpPr>
        <p:spPr>
          <a:xfrm>
            <a:off x="3282933" y="1732610"/>
            <a:ext cx="105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用户足迹</a:t>
            </a: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3F3770B1-9279-440F-87F7-9C44848E0549}"/>
              </a:ext>
            </a:extLst>
          </p:cNvPr>
          <p:cNvSpPr txBox="1"/>
          <p:nvPr/>
        </p:nvSpPr>
        <p:spPr>
          <a:xfrm>
            <a:off x="395266" y="1228134"/>
            <a:ext cx="980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叶子类目偏好</a:t>
            </a:r>
          </a:p>
        </p:txBody>
      </p:sp>
    </p:spTree>
    <p:extLst>
      <p:ext uri="{BB962C8B-B14F-4D97-AF65-F5344CB8AC3E}">
        <p14:creationId xmlns:p14="http://schemas.microsoft.com/office/powerpoint/2010/main" val="63731101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兴趣点定向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65100"/>
            <a:ext cx="5791200" cy="7210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30600" y="5700892"/>
            <a:ext cx="1968500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用户挂接兴趣点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兴趣度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1690688"/>
            <a:ext cx="4356100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修饰词、品牌词、核心词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-&gt;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商品语义向量</a:t>
            </a:r>
          </a:p>
        </p:txBody>
      </p:sp>
      <p:sp>
        <p:nvSpPr>
          <p:cNvPr id="7" name="矩形 6"/>
          <p:cNvSpPr/>
          <p:nvPr/>
        </p:nvSpPr>
        <p:spPr>
          <a:xfrm>
            <a:off x="1143000" y="2693239"/>
            <a:ext cx="4356100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商品聚类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商品语义向量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小类合并</a:t>
            </a:r>
          </a:p>
        </p:txBody>
      </p:sp>
      <p:sp>
        <p:nvSpPr>
          <p:cNvPr id="8" name="矩形 7"/>
          <p:cNvSpPr/>
          <p:nvPr/>
        </p:nvSpPr>
        <p:spPr>
          <a:xfrm>
            <a:off x="1143000" y="3695790"/>
            <a:ext cx="4356100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兴趣点生成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不通顺、重复、互斥、宽泛、热度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143000" y="5700892"/>
            <a:ext cx="1968500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商品挂接兴趣点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语义相关性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转化率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7C96DD-C485-49AA-88AF-F4E6E295FB17}"/>
              </a:ext>
            </a:extLst>
          </p:cNvPr>
          <p:cNvSpPr/>
          <p:nvPr/>
        </p:nvSpPr>
        <p:spPr>
          <a:xfrm>
            <a:off x="1143000" y="4698341"/>
            <a:ext cx="4356100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层次兴趣点生成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兴趣点聚类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小类合并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层次兴趣点生成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F8558C5-54B8-4DA5-8E32-CBC9C3D2C6EC}"/>
              </a:ext>
            </a:extLst>
          </p:cNvPr>
          <p:cNvSpPr txBox="1"/>
          <p:nvPr/>
        </p:nvSpPr>
        <p:spPr>
          <a:xfrm>
            <a:off x="395266" y="1228134"/>
            <a:ext cx="9803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兴趣点：介于相似商品与类目之间粒度的竞价标的物。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E01E74-9B74-4413-8EEB-43758B6AD3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321050" y="2401888"/>
            <a:ext cx="0" cy="2913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9CDCE9C-C61A-48F4-82BE-3831FA22E85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321050" y="3404439"/>
            <a:ext cx="0" cy="2913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6A19050-06C4-4B57-BEBA-E8786FE5E75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321050" y="4406990"/>
            <a:ext cx="0" cy="2913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9E82076-5CFF-4F28-8E45-0C1AF4D81146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2127250" y="5409541"/>
            <a:ext cx="1193800" cy="2913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3DDC25F-023F-4563-BCEA-52D8C844F4D5}"/>
              </a:ext>
            </a:extLst>
          </p:cNvPr>
          <p:cNvCxnSpPr>
            <a:stCxn id="11" idx="2"/>
            <a:endCxn id="5" idx="0"/>
          </p:cNvCxnSpPr>
          <p:nvPr/>
        </p:nvCxnSpPr>
        <p:spPr>
          <a:xfrm>
            <a:off x="3321050" y="5409541"/>
            <a:ext cx="1193800" cy="2913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3722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989DE-892F-483A-A9F8-DDAAC499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-DMP</a:t>
            </a:r>
            <a:r>
              <a:rPr lang="zh-CN" altLang="en-US" dirty="0"/>
              <a:t>人群包定向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E6ED2E-43E0-411A-97EE-256A5FBF119F}"/>
              </a:ext>
            </a:extLst>
          </p:cNvPr>
          <p:cNvSpPr/>
          <p:nvPr/>
        </p:nvSpPr>
        <p:spPr>
          <a:xfrm>
            <a:off x="225468" y="2316625"/>
            <a:ext cx="1460364" cy="329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标签组合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25A39A-B7A6-4567-8073-99ECD89865B8}"/>
              </a:ext>
            </a:extLst>
          </p:cNvPr>
          <p:cNvSpPr/>
          <p:nvPr/>
        </p:nvSpPr>
        <p:spPr>
          <a:xfrm>
            <a:off x="1734528" y="2316625"/>
            <a:ext cx="1263183" cy="329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标签组合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8B8D87-208B-4328-9D06-9B99E0683717}"/>
              </a:ext>
            </a:extLst>
          </p:cNvPr>
          <p:cNvSpPr/>
          <p:nvPr/>
        </p:nvSpPr>
        <p:spPr>
          <a:xfrm>
            <a:off x="3018149" y="2316625"/>
            <a:ext cx="1453643" cy="329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自定义商品店铺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B326F3-8A95-4DA5-BD3E-B3AD7BC5B1A8}"/>
              </a:ext>
            </a:extLst>
          </p:cNvPr>
          <p:cNvSpPr/>
          <p:nvPr/>
        </p:nvSpPr>
        <p:spPr>
          <a:xfrm>
            <a:off x="5027630" y="2316625"/>
            <a:ext cx="1539318" cy="329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自定义手机号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A6BD48-06B9-49DE-A33B-FD67DBB10D6E}"/>
              </a:ext>
            </a:extLst>
          </p:cNvPr>
          <p:cNvSpPr/>
          <p:nvPr/>
        </p:nvSpPr>
        <p:spPr>
          <a:xfrm>
            <a:off x="824845" y="3203383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D5E9D3-DD38-4D33-96ED-CF4D179DEC69}"/>
              </a:ext>
            </a:extLst>
          </p:cNvPr>
          <p:cNvSpPr/>
          <p:nvPr/>
        </p:nvSpPr>
        <p:spPr>
          <a:xfrm>
            <a:off x="1954491" y="3203383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D979501-B17E-4407-901D-5827AA94E029}"/>
              </a:ext>
            </a:extLst>
          </p:cNvPr>
          <p:cNvSpPr/>
          <p:nvPr/>
        </p:nvSpPr>
        <p:spPr>
          <a:xfrm>
            <a:off x="3084136" y="3203383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G3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403EB91-6B41-4C65-AD46-6B7474E1A3D4}"/>
              </a:ext>
            </a:extLst>
          </p:cNvPr>
          <p:cNvSpPr/>
          <p:nvPr/>
        </p:nvSpPr>
        <p:spPr>
          <a:xfrm>
            <a:off x="5093617" y="3203383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65E540C-EB02-457B-92E8-C71EA233E1A8}"/>
              </a:ext>
            </a:extLst>
          </p:cNvPr>
          <p:cNvGrpSpPr/>
          <p:nvPr/>
        </p:nvGrpSpPr>
        <p:grpSpPr>
          <a:xfrm>
            <a:off x="2997711" y="4133649"/>
            <a:ext cx="576000" cy="576000"/>
            <a:chOff x="2762054" y="3535051"/>
            <a:chExt cx="576000" cy="57600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8EC3C85-2557-48A2-825C-DD47B6672C7E}"/>
                </a:ext>
              </a:extLst>
            </p:cNvPr>
            <p:cNvSpPr/>
            <p:nvPr/>
          </p:nvSpPr>
          <p:spPr>
            <a:xfrm>
              <a:off x="2762054" y="3535051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BDEB04-659F-4ABA-BD63-8BE526908D2B}"/>
                </a:ext>
              </a:extLst>
            </p:cNvPr>
            <p:cNvCxnSpPr>
              <a:stCxn id="12" idx="2"/>
              <a:endCxn id="12" idx="6"/>
            </p:cNvCxnSpPr>
            <p:nvPr/>
          </p:nvCxnSpPr>
          <p:spPr>
            <a:xfrm>
              <a:off x="2762054" y="3823051"/>
              <a:ext cx="576000" cy="0"/>
            </a:xfrm>
            <a:prstGeom prst="straightConnector1">
              <a:avLst/>
            </a:prstGeom>
            <a:ln>
              <a:solidFill>
                <a:srgbClr val="E5323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38251F9-1789-420E-9770-16F3B47D4E64}"/>
                </a:ext>
              </a:extLst>
            </p:cNvPr>
            <p:cNvCxnSpPr>
              <a:stCxn id="12" idx="4"/>
              <a:endCxn id="12" idx="0"/>
            </p:cNvCxnSpPr>
            <p:nvPr/>
          </p:nvCxnSpPr>
          <p:spPr>
            <a:xfrm flipV="1">
              <a:off x="3050054" y="3535051"/>
              <a:ext cx="0" cy="576000"/>
            </a:xfrm>
            <a:prstGeom prst="straightConnector1">
              <a:avLst/>
            </a:prstGeom>
            <a:ln>
              <a:solidFill>
                <a:srgbClr val="E5323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F202F22-372D-4E7A-8DE1-E3CCACF059E5}"/>
                </a:ext>
              </a:extLst>
            </p:cNvPr>
            <p:cNvSpPr/>
            <p:nvPr/>
          </p:nvSpPr>
          <p:spPr>
            <a:xfrm>
              <a:off x="2846896" y="3643459"/>
              <a:ext cx="414773" cy="362917"/>
            </a:xfrm>
            <a:custGeom>
              <a:avLst/>
              <a:gdLst>
                <a:gd name="connsiteX0" fmla="*/ 1187777 w 1187777"/>
                <a:gd name="connsiteY0" fmla="*/ 0 h 400639"/>
                <a:gd name="connsiteX1" fmla="*/ 758858 w 1187777"/>
                <a:gd name="connsiteY1" fmla="*/ 61274 h 400639"/>
                <a:gd name="connsiteX2" fmla="*/ 608029 w 1187777"/>
                <a:gd name="connsiteY2" fmla="*/ 212103 h 400639"/>
                <a:gd name="connsiteX3" fmla="*/ 358219 w 1187777"/>
                <a:gd name="connsiteY3" fmla="*/ 334651 h 400639"/>
                <a:gd name="connsiteX4" fmla="*/ 0 w 1187777"/>
                <a:gd name="connsiteY4" fmla="*/ 400639 h 4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77" h="400639">
                  <a:moveTo>
                    <a:pt x="1187777" y="0"/>
                  </a:moveTo>
                  <a:cubicBezTo>
                    <a:pt x="1021630" y="12962"/>
                    <a:pt x="855483" y="25924"/>
                    <a:pt x="758858" y="61274"/>
                  </a:cubicBezTo>
                  <a:cubicBezTo>
                    <a:pt x="662233" y="96624"/>
                    <a:pt x="674802" y="166540"/>
                    <a:pt x="608029" y="212103"/>
                  </a:cubicBezTo>
                  <a:cubicBezTo>
                    <a:pt x="541256" y="257666"/>
                    <a:pt x="459557" y="303228"/>
                    <a:pt x="358219" y="334651"/>
                  </a:cubicBezTo>
                  <a:cubicBezTo>
                    <a:pt x="256881" y="366074"/>
                    <a:pt x="128440" y="383356"/>
                    <a:pt x="0" y="40063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58265472-AD58-4D54-BC52-E0D90888B48C}"/>
              </a:ext>
            </a:extLst>
          </p:cNvPr>
          <p:cNvSpPr/>
          <p:nvPr/>
        </p:nvSpPr>
        <p:spPr>
          <a:xfrm>
            <a:off x="861216" y="5131500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B3D79A-6495-44B4-84BF-DB88DAAE6B40}"/>
              </a:ext>
            </a:extLst>
          </p:cNvPr>
          <p:cNvSpPr/>
          <p:nvPr/>
        </p:nvSpPr>
        <p:spPr>
          <a:xfrm>
            <a:off x="2922875" y="5131500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732FB69-2691-48BC-A918-B740D991CC12}"/>
              </a:ext>
            </a:extLst>
          </p:cNvPr>
          <p:cNvSpPr/>
          <p:nvPr/>
        </p:nvSpPr>
        <p:spPr>
          <a:xfrm>
            <a:off x="5128841" y="5131500"/>
            <a:ext cx="725864" cy="362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7BB6F5-64A9-4A13-8AF3-AD63E8A40E33}"/>
              </a:ext>
            </a:extLst>
          </p:cNvPr>
          <p:cNvSpPr txBox="1"/>
          <p:nvPr/>
        </p:nvSpPr>
        <p:spPr>
          <a:xfrm>
            <a:off x="4309595" y="2247865"/>
            <a:ext cx="81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73A0F2E-6482-43F3-9000-65A1E11B615E}"/>
              </a:ext>
            </a:extLst>
          </p:cNvPr>
          <p:cNvSpPr txBox="1"/>
          <p:nvPr/>
        </p:nvSpPr>
        <p:spPr>
          <a:xfrm>
            <a:off x="4046456" y="3215572"/>
            <a:ext cx="81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EA012E8-97C7-463E-9D86-6E1184AE0E8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955650" y="2646563"/>
            <a:ext cx="232127" cy="55682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BFDE62B-63C6-4E94-A9F3-275468516CA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317423" y="2646563"/>
            <a:ext cx="48697" cy="55682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F5E17A4-793D-4483-826F-8D5195D77F7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3447068" y="2646563"/>
            <a:ext cx="297903" cy="55682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5A3A116-13A9-4122-908B-28677704B524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456549" y="2646563"/>
            <a:ext cx="340740" cy="55682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8C26A61-0352-4964-8F24-E76D2457F0E5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187777" y="3566315"/>
            <a:ext cx="2097934" cy="56733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5C3A35-E56B-4CA8-A828-0403501EC61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317423" y="3566315"/>
            <a:ext cx="968288" cy="56733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E4F0884-F7E4-40C8-A01A-6DBC46B9EE5A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3285711" y="3566315"/>
            <a:ext cx="161357" cy="56733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BD163A7-E8C7-4EB0-A0D8-EA9E782844E4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3285711" y="3566315"/>
            <a:ext cx="2170838" cy="56733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C47BEE0-2401-4254-A110-0EF4EF87CE46}"/>
              </a:ext>
            </a:extLst>
          </p:cNvPr>
          <p:cNvCxnSpPr>
            <a:stCxn id="12" idx="4"/>
            <a:endCxn id="28" idx="0"/>
          </p:cNvCxnSpPr>
          <p:nvPr/>
        </p:nvCxnSpPr>
        <p:spPr>
          <a:xfrm flipH="1">
            <a:off x="1224148" y="4709649"/>
            <a:ext cx="2061563" cy="4218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EC3D54-0E26-45C5-8ABA-19C05BF9E413}"/>
              </a:ext>
            </a:extLst>
          </p:cNvPr>
          <p:cNvCxnSpPr>
            <a:stCxn id="12" idx="4"/>
            <a:endCxn id="30" idx="0"/>
          </p:cNvCxnSpPr>
          <p:nvPr/>
        </p:nvCxnSpPr>
        <p:spPr>
          <a:xfrm>
            <a:off x="3285711" y="4709649"/>
            <a:ext cx="96" cy="4218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32D35D4-3649-4C53-8ACF-920EC70EC8A9}"/>
              </a:ext>
            </a:extLst>
          </p:cNvPr>
          <p:cNvCxnSpPr>
            <a:stCxn id="12" idx="4"/>
            <a:endCxn id="31" idx="0"/>
          </p:cNvCxnSpPr>
          <p:nvPr/>
        </p:nvCxnSpPr>
        <p:spPr>
          <a:xfrm>
            <a:off x="3285711" y="4709649"/>
            <a:ext cx="2206062" cy="42185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22ADF6B-3DD8-4AF6-9F44-D081F82E1D5B}"/>
              </a:ext>
            </a:extLst>
          </p:cNvPr>
          <p:cNvGrpSpPr/>
          <p:nvPr/>
        </p:nvGrpSpPr>
        <p:grpSpPr>
          <a:xfrm>
            <a:off x="571627" y="5863799"/>
            <a:ext cx="1305043" cy="324000"/>
            <a:chOff x="458734" y="5387747"/>
            <a:chExt cx="1305043" cy="32400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189D42B-6EF0-474A-AD72-830C00E230B3}"/>
                </a:ext>
              </a:extLst>
            </p:cNvPr>
            <p:cNvSpPr/>
            <p:nvPr/>
          </p:nvSpPr>
          <p:spPr>
            <a:xfrm>
              <a:off x="458734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43314F-816C-45E9-8E56-55D71735819D}"/>
                </a:ext>
              </a:extLst>
            </p:cNvPr>
            <p:cNvSpPr/>
            <p:nvPr/>
          </p:nvSpPr>
          <p:spPr>
            <a:xfrm>
              <a:off x="1187777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4B13A1-4287-46E4-AC57-892917AC1D69}"/>
              </a:ext>
            </a:extLst>
          </p:cNvPr>
          <p:cNvGrpSpPr/>
          <p:nvPr/>
        </p:nvGrpSpPr>
        <p:grpSpPr>
          <a:xfrm>
            <a:off x="2633286" y="5863799"/>
            <a:ext cx="1305043" cy="324000"/>
            <a:chOff x="2489247" y="5387747"/>
            <a:chExt cx="1305043" cy="324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E802953-4357-4D7D-891E-EA7CB3242D13}"/>
                </a:ext>
              </a:extLst>
            </p:cNvPr>
            <p:cNvSpPr/>
            <p:nvPr/>
          </p:nvSpPr>
          <p:spPr>
            <a:xfrm>
              <a:off x="2489247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0DF9EC6-A62A-40F4-8172-AE857B84DAE5}"/>
                </a:ext>
              </a:extLst>
            </p:cNvPr>
            <p:cNvSpPr/>
            <p:nvPr/>
          </p:nvSpPr>
          <p:spPr>
            <a:xfrm>
              <a:off x="3218290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3186399-C816-424F-8A90-91DF78F016FD}"/>
              </a:ext>
            </a:extLst>
          </p:cNvPr>
          <p:cNvGrpSpPr/>
          <p:nvPr/>
        </p:nvGrpSpPr>
        <p:grpSpPr>
          <a:xfrm>
            <a:off x="4839252" y="5863799"/>
            <a:ext cx="1305043" cy="324000"/>
            <a:chOff x="4839252" y="5387747"/>
            <a:chExt cx="1305043" cy="324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A3201EE-9B11-4BC8-9A66-0D7C1792A9AD}"/>
                </a:ext>
              </a:extLst>
            </p:cNvPr>
            <p:cNvSpPr/>
            <p:nvPr/>
          </p:nvSpPr>
          <p:spPr>
            <a:xfrm>
              <a:off x="4839252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7FACAF3-9F94-4D30-A291-24E91984B776}"/>
                </a:ext>
              </a:extLst>
            </p:cNvPr>
            <p:cNvSpPr/>
            <p:nvPr/>
          </p:nvSpPr>
          <p:spPr>
            <a:xfrm>
              <a:off x="5568295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9E6C37C-6E9D-4964-8CEB-EFD33BF16657}"/>
              </a:ext>
            </a:extLst>
          </p:cNvPr>
          <p:cNvCxnSpPr>
            <a:stCxn id="28" idx="4"/>
            <a:endCxn id="50" idx="0"/>
          </p:cNvCxnSpPr>
          <p:nvPr/>
        </p:nvCxnSpPr>
        <p:spPr>
          <a:xfrm flipH="1">
            <a:off x="859627" y="5494432"/>
            <a:ext cx="364521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ABA4734-0724-43A5-8ED3-F58CA56E82C0}"/>
              </a:ext>
            </a:extLst>
          </p:cNvPr>
          <p:cNvCxnSpPr>
            <a:stCxn id="28" idx="4"/>
            <a:endCxn id="52" idx="0"/>
          </p:cNvCxnSpPr>
          <p:nvPr/>
        </p:nvCxnSpPr>
        <p:spPr>
          <a:xfrm>
            <a:off x="1224148" y="5494432"/>
            <a:ext cx="364522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72F99FF-46DC-4586-BF73-B5D7023D2FEF}"/>
              </a:ext>
            </a:extLst>
          </p:cNvPr>
          <p:cNvCxnSpPr>
            <a:stCxn id="30" idx="4"/>
            <a:endCxn id="54" idx="0"/>
          </p:cNvCxnSpPr>
          <p:nvPr/>
        </p:nvCxnSpPr>
        <p:spPr>
          <a:xfrm flipH="1">
            <a:off x="2921286" y="5494432"/>
            <a:ext cx="364521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C290291-C57C-4D74-A4AD-430B965D9963}"/>
              </a:ext>
            </a:extLst>
          </p:cNvPr>
          <p:cNvCxnSpPr>
            <a:stCxn id="30" idx="4"/>
            <a:endCxn id="56" idx="0"/>
          </p:cNvCxnSpPr>
          <p:nvPr/>
        </p:nvCxnSpPr>
        <p:spPr>
          <a:xfrm>
            <a:off x="3285807" y="5494432"/>
            <a:ext cx="364522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F9277F7-BD4B-4BC6-8EDF-BB40D8DC7A03}"/>
              </a:ext>
            </a:extLst>
          </p:cNvPr>
          <p:cNvCxnSpPr>
            <a:stCxn id="31" idx="4"/>
            <a:endCxn id="58" idx="0"/>
          </p:cNvCxnSpPr>
          <p:nvPr/>
        </p:nvCxnSpPr>
        <p:spPr>
          <a:xfrm flipH="1">
            <a:off x="5127252" y="5494432"/>
            <a:ext cx="364521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D2DEE6-97DF-421D-A277-A533F60F03DA}"/>
              </a:ext>
            </a:extLst>
          </p:cNvPr>
          <p:cNvCxnSpPr>
            <a:stCxn id="31" idx="4"/>
            <a:endCxn id="60" idx="0"/>
          </p:cNvCxnSpPr>
          <p:nvPr/>
        </p:nvCxnSpPr>
        <p:spPr>
          <a:xfrm>
            <a:off x="5491773" y="5494432"/>
            <a:ext cx="364522" cy="36936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笑脸 70">
            <a:extLst>
              <a:ext uri="{FF2B5EF4-FFF2-40B4-BE49-F238E27FC236}">
                <a16:creationId xmlns:a16="http://schemas.microsoft.com/office/drawing/2014/main" id="{F129F0F4-15A0-441C-B9E9-68FDEF5E85E4}"/>
              </a:ext>
            </a:extLst>
          </p:cNvPr>
          <p:cNvSpPr/>
          <p:nvPr/>
        </p:nvSpPr>
        <p:spPr>
          <a:xfrm>
            <a:off x="3139126" y="1493766"/>
            <a:ext cx="358200" cy="282804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8AB5D4D6-A322-446E-A0C9-BDB33AAB23C1}"/>
              </a:ext>
            </a:extLst>
          </p:cNvPr>
          <p:cNvSpPr/>
          <p:nvPr/>
        </p:nvSpPr>
        <p:spPr>
          <a:xfrm rot="5400000">
            <a:off x="3107655" y="-101385"/>
            <a:ext cx="429018" cy="4268773"/>
          </a:xfrm>
          <a:prstGeom prst="leftBrace">
            <a:avLst/>
          </a:prstGeom>
          <a:ln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ADC5463-F02E-4D76-A979-09128CEBA448}"/>
              </a:ext>
            </a:extLst>
          </p:cNvPr>
          <p:cNvSpPr txBox="1"/>
          <p:nvPr/>
        </p:nvSpPr>
        <p:spPr>
          <a:xfrm>
            <a:off x="3282933" y="1732610"/>
            <a:ext cx="105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3F3770B1-9279-440F-87F7-9C44848E0549}"/>
              </a:ext>
            </a:extLst>
          </p:cNvPr>
          <p:cNvSpPr txBox="1"/>
          <p:nvPr/>
        </p:nvSpPr>
        <p:spPr>
          <a:xfrm>
            <a:off x="395267" y="1228134"/>
            <a:ext cx="617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人群包定向</a:t>
            </a:r>
          </a:p>
        </p:txBody>
      </p:sp>
      <p:graphicFrame>
        <p:nvGraphicFramePr>
          <p:cNvPr id="75" name="图表 74"/>
          <p:cNvGraphicFramePr/>
          <p:nvPr/>
        </p:nvGraphicFramePr>
        <p:xfrm>
          <a:off x="6120262" y="2304850"/>
          <a:ext cx="6468686" cy="3689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7177897" y="1228134"/>
            <a:ext cx="149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</a:p>
        </p:txBody>
      </p:sp>
      <p:cxnSp>
        <p:nvCxnSpPr>
          <p:cNvPr id="62" name="直接连接符 112">
            <a:extLst>
              <a:ext uri="{FF2B5EF4-FFF2-40B4-BE49-F238E27FC236}">
                <a16:creationId xmlns:a16="http://schemas.microsoft.com/office/drawing/2014/main" id="{FB8A76E1-6795-442C-9145-0CF19484D4A6}"/>
              </a:ext>
            </a:extLst>
          </p:cNvPr>
          <p:cNvCxnSpPr/>
          <p:nvPr/>
        </p:nvCxnSpPr>
        <p:spPr>
          <a:xfrm flipH="1">
            <a:off x="6892175" y="1027906"/>
            <a:ext cx="10633" cy="5512594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访客</a:t>
            </a:r>
            <a:r>
              <a:rPr lang="en-US" altLang="zh-CN" dirty="0"/>
              <a:t>&amp;</a:t>
            </a:r>
            <a:r>
              <a:rPr lang="zh-CN" altLang="en-US" dirty="0"/>
              <a:t>相似店铺定向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47094F-C4C0-415E-A016-BCCE77B0AD8D}"/>
              </a:ext>
            </a:extLst>
          </p:cNvPr>
          <p:cNvSpPr/>
          <p:nvPr/>
        </p:nvSpPr>
        <p:spPr>
          <a:xfrm>
            <a:off x="1329179" y="2234152"/>
            <a:ext cx="697583" cy="3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2654D1-4856-4723-9988-944625B368C8}"/>
              </a:ext>
            </a:extLst>
          </p:cNvPr>
          <p:cNvSpPr/>
          <p:nvPr/>
        </p:nvSpPr>
        <p:spPr>
          <a:xfrm>
            <a:off x="2264004" y="2234152"/>
            <a:ext cx="697583" cy="3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4C1194-11CC-4588-A141-D49C9265C664}"/>
              </a:ext>
            </a:extLst>
          </p:cNvPr>
          <p:cNvSpPr/>
          <p:nvPr/>
        </p:nvSpPr>
        <p:spPr>
          <a:xfrm>
            <a:off x="3198829" y="2234152"/>
            <a:ext cx="697583" cy="3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Mall3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F1A41-162D-479F-A28F-C80A3FE711D5}"/>
              </a:ext>
            </a:extLst>
          </p:cNvPr>
          <p:cNvSpPr/>
          <p:nvPr/>
        </p:nvSpPr>
        <p:spPr>
          <a:xfrm>
            <a:off x="4369325" y="2234152"/>
            <a:ext cx="697583" cy="3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45E639-001C-4C92-8CCF-E53343863A67}"/>
              </a:ext>
            </a:extLst>
          </p:cNvPr>
          <p:cNvSpPr/>
          <p:nvPr/>
        </p:nvSpPr>
        <p:spPr>
          <a:xfrm>
            <a:off x="6416511" y="2234152"/>
            <a:ext cx="697583" cy="3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6151A9-0330-4504-BBB0-293804E22A59}"/>
              </a:ext>
            </a:extLst>
          </p:cNvPr>
          <p:cNvSpPr/>
          <p:nvPr/>
        </p:nvSpPr>
        <p:spPr>
          <a:xfrm>
            <a:off x="7351336" y="2234152"/>
            <a:ext cx="697583" cy="3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80F04C-80DF-4F2B-8FBA-E0203BB1DB0F}"/>
              </a:ext>
            </a:extLst>
          </p:cNvPr>
          <p:cNvSpPr/>
          <p:nvPr/>
        </p:nvSpPr>
        <p:spPr>
          <a:xfrm>
            <a:off x="8286161" y="2234152"/>
            <a:ext cx="697583" cy="3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Mall3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96061E-1C5A-467B-B0B6-F271DEDA545F}"/>
              </a:ext>
            </a:extLst>
          </p:cNvPr>
          <p:cNvSpPr/>
          <p:nvPr/>
        </p:nvSpPr>
        <p:spPr>
          <a:xfrm>
            <a:off x="9456657" y="2234152"/>
            <a:ext cx="697583" cy="3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3289E2-8017-4833-B9A9-F6329DDD04A3}"/>
              </a:ext>
            </a:extLst>
          </p:cNvPr>
          <p:cNvSpPr/>
          <p:nvPr/>
        </p:nvSpPr>
        <p:spPr>
          <a:xfrm>
            <a:off x="1258478" y="1927781"/>
            <a:ext cx="3880699" cy="674017"/>
          </a:xfrm>
          <a:prstGeom prst="rect">
            <a:avLst/>
          </a:prstGeom>
          <a:noFill/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访客</a:t>
            </a:r>
          </a:p>
        </p:txBody>
      </p:sp>
      <p:sp>
        <p:nvSpPr>
          <p:cNvPr id="14" name="笑脸 13">
            <a:extLst>
              <a:ext uri="{FF2B5EF4-FFF2-40B4-BE49-F238E27FC236}">
                <a16:creationId xmlns:a16="http://schemas.microsoft.com/office/drawing/2014/main" id="{7218EF44-44F8-40CA-9EDC-B5785BEA5053}"/>
              </a:ext>
            </a:extLst>
          </p:cNvPr>
          <p:cNvSpPr/>
          <p:nvPr/>
        </p:nvSpPr>
        <p:spPr>
          <a:xfrm>
            <a:off x="3019727" y="1438522"/>
            <a:ext cx="358200" cy="282804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623716-825C-47FE-B680-0577E5C9A204}"/>
              </a:ext>
            </a:extLst>
          </p:cNvPr>
          <p:cNvCxnSpPr>
            <a:stCxn id="14" idx="4"/>
            <a:endCxn id="12" idx="0"/>
          </p:cNvCxnSpPr>
          <p:nvPr/>
        </p:nvCxnSpPr>
        <p:spPr>
          <a:xfrm>
            <a:off x="3198827" y="1721326"/>
            <a:ext cx="1" cy="206455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AB2B9F9-ECFD-4077-983D-01FE4F5EEFD2}"/>
              </a:ext>
            </a:extLst>
          </p:cNvPr>
          <p:cNvSpPr/>
          <p:nvPr/>
        </p:nvSpPr>
        <p:spPr>
          <a:xfrm>
            <a:off x="6345811" y="1934526"/>
            <a:ext cx="3880699" cy="674017"/>
          </a:xfrm>
          <a:prstGeom prst="rect">
            <a:avLst/>
          </a:prstGeom>
          <a:noFill/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相似店铺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C22010-3189-42F5-956C-34BB04ABD76B}"/>
              </a:ext>
            </a:extLst>
          </p:cNvPr>
          <p:cNvGrpSpPr/>
          <p:nvPr/>
        </p:nvGrpSpPr>
        <p:grpSpPr>
          <a:xfrm>
            <a:off x="1258478" y="2974484"/>
            <a:ext cx="1305043" cy="324000"/>
            <a:chOff x="458734" y="5387747"/>
            <a:chExt cx="1305043" cy="324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2AD781B-2126-4933-A0FB-1C243E78BE9C}"/>
                </a:ext>
              </a:extLst>
            </p:cNvPr>
            <p:cNvSpPr/>
            <p:nvPr/>
          </p:nvSpPr>
          <p:spPr>
            <a:xfrm>
              <a:off x="458734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C156BE1-9CA6-4E01-9F22-B9C0CBDAF7EB}"/>
                </a:ext>
              </a:extLst>
            </p:cNvPr>
            <p:cNvSpPr/>
            <p:nvPr/>
          </p:nvSpPr>
          <p:spPr>
            <a:xfrm>
              <a:off x="1187777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7F3CADF-B8C4-4DC9-8B3F-CE27B7299135}"/>
              </a:ext>
            </a:extLst>
          </p:cNvPr>
          <p:cNvGrpSpPr/>
          <p:nvPr/>
        </p:nvGrpSpPr>
        <p:grpSpPr>
          <a:xfrm>
            <a:off x="3834134" y="2974484"/>
            <a:ext cx="1305043" cy="324000"/>
            <a:chOff x="458734" y="5387747"/>
            <a:chExt cx="1305043" cy="3240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8D6431A-3E46-4339-9863-A2A2D5CC9A2C}"/>
                </a:ext>
              </a:extLst>
            </p:cNvPr>
            <p:cNvSpPr/>
            <p:nvPr/>
          </p:nvSpPr>
          <p:spPr>
            <a:xfrm>
              <a:off x="458734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52CC8A9-F02E-48DE-BA08-6E2BBC5793DC}"/>
                </a:ext>
              </a:extLst>
            </p:cNvPr>
            <p:cNvSpPr/>
            <p:nvPr/>
          </p:nvSpPr>
          <p:spPr>
            <a:xfrm>
              <a:off x="1187777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FCB2343-4C84-494E-8DA2-7D6014E7F8C1}"/>
              </a:ext>
            </a:extLst>
          </p:cNvPr>
          <p:cNvGrpSpPr/>
          <p:nvPr/>
        </p:nvGrpSpPr>
        <p:grpSpPr>
          <a:xfrm>
            <a:off x="6345811" y="2974484"/>
            <a:ext cx="1305043" cy="324000"/>
            <a:chOff x="458734" y="5387747"/>
            <a:chExt cx="1305043" cy="32400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FC7E24F-3E32-4487-912D-91D20D26DB5C}"/>
                </a:ext>
              </a:extLst>
            </p:cNvPr>
            <p:cNvSpPr/>
            <p:nvPr/>
          </p:nvSpPr>
          <p:spPr>
            <a:xfrm>
              <a:off x="458734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4689D41-4598-47F1-B125-1B18B201A7CE}"/>
                </a:ext>
              </a:extLst>
            </p:cNvPr>
            <p:cNvSpPr/>
            <p:nvPr/>
          </p:nvSpPr>
          <p:spPr>
            <a:xfrm>
              <a:off x="1187777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6D143B-854A-4C5D-96EC-6553B7C506DE}"/>
              </a:ext>
            </a:extLst>
          </p:cNvPr>
          <p:cNvGrpSpPr/>
          <p:nvPr/>
        </p:nvGrpSpPr>
        <p:grpSpPr>
          <a:xfrm>
            <a:off x="8921467" y="2974484"/>
            <a:ext cx="1305043" cy="324000"/>
            <a:chOff x="458734" y="5387747"/>
            <a:chExt cx="1305043" cy="324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E8414F-8CD2-481A-AA72-6F2D43053A27}"/>
                </a:ext>
              </a:extLst>
            </p:cNvPr>
            <p:cNvSpPr/>
            <p:nvPr/>
          </p:nvSpPr>
          <p:spPr>
            <a:xfrm>
              <a:off x="458734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0687ACC-D402-4C1A-9855-06A45F194ACE}"/>
                </a:ext>
              </a:extLst>
            </p:cNvPr>
            <p:cNvSpPr/>
            <p:nvPr/>
          </p:nvSpPr>
          <p:spPr>
            <a:xfrm>
              <a:off x="1187777" y="5387747"/>
              <a:ext cx="576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E3110B-48AC-472A-A055-EEEC12F6D7F5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flipH="1">
            <a:off x="1546478" y="2540523"/>
            <a:ext cx="131493" cy="43396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A9E6E22-4FCC-46AD-86F4-549ABF2C92ED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1677971" y="2540523"/>
            <a:ext cx="597550" cy="43396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1624AA5-A0BD-4509-A79E-3743DA9397DE}"/>
              </a:ext>
            </a:extLst>
          </p:cNvPr>
          <p:cNvCxnSpPr>
            <a:stCxn id="7" idx="2"/>
            <a:endCxn id="22" idx="0"/>
          </p:cNvCxnSpPr>
          <p:nvPr/>
        </p:nvCxnSpPr>
        <p:spPr>
          <a:xfrm flipH="1">
            <a:off x="4122134" y="2540523"/>
            <a:ext cx="595983" cy="43396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04B4BA4-F880-4ACE-9837-8091FDDCC4DF}"/>
              </a:ext>
            </a:extLst>
          </p:cNvPr>
          <p:cNvCxnSpPr>
            <a:stCxn id="7" idx="2"/>
            <a:endCxn id="23" idx="0"/>
          </p:cNvCxnSpPr>
          <p:nvPr/>
        </p:nvCxnSpPr>
        <p:spPr>
          <a:xfrm>
            <a:off x="4718117" y="2540523"/>
            <a:ext cx="133060" cy="43396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56C110-5A74-4A88-90AF-7BE578AF5A42}"/>
              </a:ext>
            </a:extLst>
          </p:cNvPr>
          <p:cNvCxnSpPr>
            <a:stCxn id="8" idx="2"/>
            <a:endCxn id="25" idx="0"/>
          </p:cNvCxnSpPr>
          <p:nvPr/>
        </p:nvCxnSpPr>
        <p:spPr>
          <a:xfrm flipH="1">
            <a:off x="6633811" y="2540523"/>
            <a:ext cx="131492" cy="43396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625A6F3-3114-4AC3-8C62-4DB2E4801EF6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6765303" y="2540523"/>
            <a:ext cx="597551" cy="43396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C8A43AD-4044-4884-A6D8-4854DA543764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flipH="1">
            <a:off x="9209467" y="2540523"/>
            <a:ext cx="595982" cy="43396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71E5400-A6D5-4441-8DC3-94E33C9C28EF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>
            <a:off x="9805449" y="2540523"/>
            <a:ext cx="133061" cy="433961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6">
            <a:extLst>
              <a:ext uri="{FF2B5EF4-FFF2-40B4-BE49-F238E27FC236}">
                <a16:creationId xmlns:a16="http://schemas.microsoft.com/office/drawing/2014/main" id="{9916E115-15ED-40FF-8CF4-EEFC93F4FA92}"/>
              </a:ext>
            </a:extLst>
          </p:cNvPr>
          <p:cNvSpPr txBox="1"/>
          <p:nvPr/>
        </p:nvSpPr>
        <p:spPr>
          <a:xfrm>
            <a:off x="260698" y="3727550"/>
            <a:ext cx="507173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核心问题：衡量关系的紧密、信任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(Trust)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：店铺复购的概率？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：店铺之间的相似度。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030990A-0604-41EE-A2CB-44DD2BD637AB}"/>
              </a:ext>
            </a:extLst>
          </p:cNvPr>
          <p:cNvGrpSpPr/>
          <p:nvPr/>
        </p:nvGrpSpPr>
        <p:grpSpPr>
          <a:xfrm>
            <a:off x="1122078" y="4868285"/>
            <a:ext cx="3348970" cy="1102386"/>
            <a:chOff x="669851" y="5401578"/>
            <a:chExt cx="2721934" cy="946025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03D6C85-7644-4939-B8E6-6392246C2191}"/>
                </a:ext>
              </a:extLst>
            </p:cNvPr>
            <p:cNvSpPr/>
            <p:nvPr/>
          </p:nvSpPr>
          <p:spPr>
            <a:xfrm>
              <a:off x="776177" y="5911668"/>
              <a:ext cx="435935" cy="435935"/>
            </a:xfrm>
            <a:prstGeom prst="ellipse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90DEB95-9529-46AE-B320-9C9733013023}"/>
                </a:ext>
              </a:extLst>
            </p:cNvPr>
            <p:cNvSpPr/>
            <p:nvPr/>
          </p:nvSpPr>
          <p:spPr>
            <a:xfrm>
              <a:off x="1813871" y="5911668"/>
              <a:ext cx="435935" cy="435935"/>
            </a:xfrm>
            <a:prstGeom prst="ellipse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073E13F-74A1-4942-B00C-627D4118290B}"/>
                </a:ext>
              </a:extLst>
            </p:cNvPr>
            <p:cNvSpPr/>
            <p:nvPr/>
          </p:nvSpPr>
          <p:spPr>
            <a:xfrm>
              <a:off x="2849524" y="5911668"/>
              <a:ext cx="435935" cy="435935"/>
            </a:xfrm>
            <a:prstGeom prst="ellipse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4">
              <a:extLst>
                <a:ext uri="{FF2B5EF4-FFF2-40B4-BE49-F238E27FC236}">
                  <a16:creationId xmlns:a16="http://schemas.microsoft.com/office/drawing/2014/main" id="{8A6759BF-5D68-40F0-A84B-70B07690A5E5}"/>
                </a:ext>
              </a:extLst>
            </p:cNvPr>
            <p:cNvSpPr txBox="1"/>
            <p:nvPr/>
          </p:nvSpPr>
          <p:spPr>
            <a:xfrm>
              <a:off x="669851" y="5955602"/>
              <a:ext cx="648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2" name="TextBox 29">
              <a:extLst>
                <a:ext uri="{FF2B5EF4-FFF2-40B4-BE49-F238E27FC236}">
                  <a16:creationId xmlns:a16="http://schemas.microsoft.com/office/drawing/2014/main" id="{DF8C24DC-B333-44A5-8564-14E904FFE5F6}"/>
                </a:ext>
              </a:extLst>
            </p:cNvPr>
            <p:cNvSpPr txBox="1"/>
            <p:nvPr/>
          </p:nvSpPr>
          <p:spPr>
            <a:xfrm>
              <a:off x="1707545" y="5955602"/>
              <a:ext cx="648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3" name="TextBox 30">
              <a:extLst>
                <a:ext uri="{FF2B5EF4-FFF2-40B4-BE49-F238E27FC236}">
                  <a16:creationId xmlns:a16="http://schemas.microsoft.com/office/drawing/2014/main" id="{28670F4B-EC40-4878-9B33-38F71E6C9F7C}"/>
                </a:ext>
              </a:extLst>
            </p:cNvPr>
            <p:cNvSpPr txBox="1"/>
            <p:nvPr/>
          </p:nvSpPr>
          <p:spPr>
            <a:xfrm>
              <a:off x="2743199" y="5955602"/>
              <a:ext cx="648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66D0426-7524-4F2E-9196-F44EC891E2C5}"/>
                </a:ext>
              </a:extLst>
            </p:cNvPr>
            <p:cNvCxnSpPr>
              <a:stCxn id="48" idx="6"/>
              <a:endCxn id="49" idx="2"/>
            </p:cNvCxnSpPr>
            <p:nvPr/>
          </p:nvCxnSpPr>
          <p:spPr>
            <a:xfrm>
              <a:off x="1212112" y="6129636"/>
              <a:ext cx="601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38383BC-E9DB-401D-9099-26E6755DB8B5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2249806" y="6129636"/>
              <a:ext cx="67769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肘形连接符 70">
              <a:extLst>
                <a:ext uri="{FF2B5EF4-FFF2-40B4-BE49-F238E27FC236}">
                  <a16:creationId xmlns:a16="http://schemas.microsoft.com/office/drawing/2014/main" id="{AF1E681D-A4DB-4F72-81E8-68D400342354}"/>
                </a:ext>
              </a:extLst>
            </p:cNvPr>
            <p:cNvCxnSpPr>
              <a:stCxn id="48" idx="0"/>
              <a:endCxn id="50" idx="0"/>
            </p:cNvCxnSpPr>
            <p:nvPr/>
          </p:nvCxnSpPr>
          <p:spPr>
            <a:xfrm rot="5400000" flipH="1" flipV="1">
              <a:off x="2030818" y="4874995"/>
              <a:ext cx="12700" cy="2073347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71">
              <a:extLst>
                <a:ext uri="{FF2B5EF4-FFF2-40B4-BE49-F238E27FC236}">
                  <a16:creationId xmlns:a16="http://schemas.microsoft.com/office/drawing/2014/main" id="{810B89E5-5C4A-4D1B-A047-AB0AD94758A6}"/>
                </a:ext>
              </a:extLst>
            </p:cNvPr>
            <p:cNvSpPr txBox="1"/>
            <p:nvPr/>
          </p:nvSpPr>
          <p:spPr>
            <a:xfrm>
              <a:off x="1212112" y="5826642"/>
              <a:ext cx="601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T(</a:t>
              </a:r>
              <a:r>
                <a:rPr lang="en-US" altLang="zh-CN" sz="1400" dirty="0" err="1"/>
                <a:t>a,b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58" name="TextBox 40">
              <a:extLst>
                <a:ext uri="{FF2B5EF4-FFF2-40B4-BE49-F238E27FC236}">
                  <a16:creationId xmlns:a16="http://schemas.microsoft.com/office/drawing/2014/main" id="{0B18B607-FC2E-4B8B-881E-40B56F43A89B}"/>
                </a:ext>
              </a:extLst>
            </p:cNvPr>
            <p:cNvSpPr txBox="1"/>
            <p:nvPr/>
          </p:nvSpPr>
          <p:spPr>
            <a:xfrm>
              <a:off x="2287771" y="5826642"/>
              <a:ext cx="601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S(</a:t>
              </a:r>
              <a:r>
                <a:rPr lang="en-US" altLang="zh-CN" sz="1400" dirty="0" err="1"/>
                <a:t>b,c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59" name="TextBox 41">
              <a:extLst>
                <a:ext uri="{FF2B5EF4-FFF2-40B4-BE49-F238E27FC236}">
                  <a16:creationId xmlns:a16="http://schemas.microsoft.com/office/drawing/2014/main" id="{C8C926E1-B454-459C-9EC3-5704BB6DE9C5}"/>
                </a:ext>
              </a:extLst>
            </p:cNvPr>
            <p:cNvSpPr txBox="1"/>
            <p:nvPr/>
          </p:nvSpPr>
          <p:spPr>
            <a:xfrm>
              <a:off x="1730958" y="5401578"/>
              <a:ext cx="601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T(</a:t>
              </a:r>
              <a:r>
                <a:rPr lang="en-US" altLang="zh-CN" sz="1400" dirty="0" err="1"/>
                <a:t>a,c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</p:grpSp>
      <p:sp>
        <p:nvSpPr>
          <p:cNvPr id="60" name="TextBox 1">
            <a:extLst>
              <a:ext uri="{FF2B5EF4-FFF2-40B4-BE49-F238E27FC236}">
                <a16:creationId xmlns:a16="http://schemas.microsoft.com/office/drawing/2014/main" id="{9AAD30C4-1E61-42A6-AFBF-C2B32F4140E7}"/>
              </a:ext>
            </a:extLst>
          </p:cNvPr>
          <p:cNvSpPr txBox="1"/>
          <p:nvPr/>
        </p:nvSpPr>
        <p:spPr>
          <a:xfrm>
            <a:off x="395266" y="1228134"/>
            <a:ext cx="9803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相似店铺定向：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E384A18-1BC0-4ED4-B84A-AF0EA37EE08F}"/>
              </a:ext>
            </a:extLst>
          </p:cNvPr>
          <p:cNvSpPr/>
          <p:nvPr/>
        </p:nvSpPr>
        <p:spPr>
          <a:xfrm>
            <a:off x="5453405" y="2069187"/>
            <a:ext cx="567746" cy="433632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图表 29">
            <a:extLst>
              <a:ext uri="{FF2B5EF4-FFF2-40B4-BE49-F238E27FC236}">
                <a16:creationId xmlns:a16="http://schemas.microsoft.com/office/drawing/2014/main" id="{E7EAF675-EFB8-4BE9-8F96-0B14180D89E3}"/>
              </a:ext>
            </a:extLst>
          </p:cNvPr>
          <p:cNvGraphicFramePr/>
          <p:nvPr/>
        </p:nvGraphicFramePr>
        <p:xfrm>
          <a:off x="6810022" y="3727550"/>
          <a:ext cx="4129080" cy="303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006170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</a:t>
            </a:r>
            <a:r>
              <a:rPr lang="en-US" altLang="zh-CN" dirty="0"/>
              <a:t>-</a:t>
            </a:r>
            <a:r>
              <a:rPr lang="zh-CN" altLang="en-US" dirty="0"/>
              <a:t>目标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1844" y="1422531"/>
            <a:ext cx="208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广告生态：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EF9589-F0CA-4DF6-993C-73D514097C2C}"/>
              </a:ext>
            </a:extLst>
          </p:cNvPr>
          <p:cNvSpPr/>
          <p:nvPr/>
        </p:nvSpPr>
        <p:spPr>
          <a:xfrm>
            <a:off x="3796455" y="3848512"/>
            <a:ext cx="1746512" cy="980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广告主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CB5CEAC-6579-44C8-A0E9-14A43068F7EA}"/>
              </a:ext>
            </a:extLst>
          </p:cNvPr>
          <p:cNvGrpSpPr/>
          <p:nvPr/>
        </p:nvGrpSpPr>
        <p:grpSpPr>
          <a:xfrm>
            <a:off x="3801435" y="2073914"/>
            <a:ext cx="3420000" cy="3096000"/>
            <a:chOff x="2519393" y="2413278"/>
            <a:chExt cx="2779338" cy="260037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5E58374-A889-40A9-8F79-AAB9CF75BBE7}"/>
                </a:ext>
              </a:extLst>
            </p:cNvPr>
            <p:cNvSpPr/>
            <p:nvPr/>
          </p:nvSpPr>
          <p:spPr>
            <a:xfrm>
              <a:off x="3096709" y="2413278"/>
              <a:ext cx="1620000" cy="16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60260B5-0D56-48BB-BF31-3847EA6ABA49}"/>
                </a:ext>
              </a:extLst>
            </p:cNvPr>
            <p:cNvSpPr/>
            <p:nvPr/>
          </p:nvSpPr>
          <p:spPr>
            <a:xfrm>
              <a:off x="2519393" y="3393649"/>
              <a:ext cx="1620000" cy="16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BCF3758-9950-4F5C-9DB0-9E7BAE086F77}"/>
                </a:ext>
              </a:extLst>
            </p:cNvPr>
            <p:cNvSpPr/>
            <p:nvPr/>
          </p:nvSpPr>
          <p:spPr>
            <a:xfrm>
              <a:off x="3678731" y="3393649"/>
              <a:ext cx="1620000" cy="16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5549619-B129-48C7-8363-72FDFAD808D9}"/>
              </a:ext>
            </a:extLst>
          </p:cNvPr>
          <p:cNvSpPr/>
          <p:nvPr/>
        </p:nvSpPr>
        <p:spPr>
          <a:xfrm>
            <a:off x="5923238" y="3854904"/>
            <a:ext cx="1409307" cy="980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Ecology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0FBD7A-EC2D-4B15-8616-26E85428A147}"/>
              </a:ext>
            </a:extLst>
          </p:cNvPr>
          <p:cNvSpPr/>
          <p:nvPr/>
        </p:nvSpPr>
        <p:spPr>
          <a:xfrm>
            <a:off x="4895655" y="2284526"/>
            <a:ext cx="1409307" cy="980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CVR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038413B-DF9D-4123-99AF-A2FB3CFD22A2}"/>
              </a:ext>
            </a:extLst>
          </p:cNvPr>
          <p:cNvSpPr/>
          <p:nvPr/>
        </p:nvSpPr>
        <p:spPr>
          <a:xfrm rot="19807942">
            <a:off x="2257349" y="1821659"/>
            <a:ext cx="6419653" cy="4053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741667-E4F6-4D1B-97B6-536CD126BCCF}"/>
              </a:ext>
            </a:extLst>
          </p:cNvPr>
          <p:cNvSpPr txBox="1"/>
          <p:nvPr/>
        </p:nvSpPr>
        <p:spPr>
          <a:xfrm>
            <a:off x="3334544" y="2967648"/>
            <a:ext cx="1203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广告匹配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C47204-4046-4B04-A9FA-0FFA36F019CD}"/>
              </a:ext>
            </a:extLst>
          </p:cNvPr>
          <p:cNvSpPr txBox="1"/>
          <p:nvPr/>
        </p:nvSpPr>
        <p:spPr>
          <a:xfrm>
            <a:off x="4892981" y="5211941"/>
            <a:ext cx="1203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竞价机制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EBB7ED-D588-44CC-B2C5-9249AA314722}"/>
              </a:ext>
            </a:extLst>
          </p:cNvPr>
          <p:cNvSpPr txBox="1"/>
          <p:nvPr/>
        </p:nvSpPr>
        <p:spPr>
          <a:xfrm>
            <a:off x="6555736" y="2967648"/>
            <a:ext cx="1203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体验优化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76103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7505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56E5-E855-4CBD-947F-B267402C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广告算法</a:t>
            </a:r>
            <a:r>
              <a:rPr lang="en-US" altLang="zh-CN" dirty="0"/>
              <a:t>-</a:t>
            </a:r>
            <a:r>
              <a:rPr lang="zh-CN" altLang="en-US" dirty="0"/>
              <a:t>策略</a:t>
            </a:r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89EC60F1-27F5-4F08-BFE2-7651731AB85B}"/>
              </a:ext>
            </a:extLst>
          </p:cNvPr>
          <p:cNvSpPr/>
          <p:nvPr/>
        </p:nvSpPr>
        <p:spPr>
          <a:xfrm rot="5400000">
            <a:off x="308720" y="3127332"/>
            <a:ext cx="4392898" cy="200319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356520-A748-49FB-B9C0-FE4D587BC06F}"/>
              </a:ext>
            </a:extLst>
          </p:cNvPr>
          <p:cNvSpPr/>
          <p:nvPr/>
        </p:nvSpPr>
        <p:spPr>
          <a:xfrm>
            <a:off x="2049143" y="2526382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I2A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A576FD-5CC8-40AB-86A0-0228D5F862E3}"/>
              </a:ext>
            </a:extLst>
          </p:cNvPr>
          <p:cNvSpPr/>
          <p:nvPr/>
        </p:nvSpPr>
        <p:spPr>
          <a:xfrm>
            <a:off x="2049143" y="2889904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U2A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E7ACBE-4113-44A6-B5FF-F1BC19156B01}"/>
              </a:ext>
            </a:extLst>
          </p:cNvPr>
          <p:cNvSpPr/>
          <p:nvPr/>
        </p:nvSpPr>
        <p:spPr>
          <a:xfrm>
            <a:off x="2049143" y="3253426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U2M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59DBE4D-B5C4-4AD6-960B-7E6E2104A276}"/>
              </a:ext>
            </a:extLst>
          </p:cNvPr>
          <p:cNvSpPr/>
          <p:nvPr/>
        </p:nvSpPr>
        <p:spPr>
          <a:xfrm>
            <a:off x="2049143" y="3616948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189A0B-5B5A-4749-90AF-C75C9CEDD551}"/>
              </a:ext>
            </a:extLst>
          </p:cNvPr>
          <p:cNvSpPr/>
          <p:nvPr/>
        </p:nvSpPr>
        <p:spPr>
          <a:xfrm>
            <a:off x="2049143" y="3980470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U2C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CD96E4E-C8FE-44C3-9C48-AF2F4D21FC31}"/>
              </a:ext>
            </a:extLst>
          </p:cNvPr>
          <p:cNvSpPr/>
          <p:nvPr/>
        </p:nvSpPr>
        <p:spPr>
          <a:xfrm>
            <a:off x="2049143" y="4343992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B4B504-028D-4F08-A482-5561A8CB80E9}"/>
              </a:ext>
            </a:extLst>
          </p:cNvPr>
          <p:cNvSpPr/>
          <p:nvPr/>
        </p:nvSpPr>
        <p:spPr>
          <a:xfrm>
            <a:off x="2049143" y="4707514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BTB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E65FA42-B78E-4C34-A93B-1CF79BB0477A}"/>
              </a:ext>
            </a:extLst>
          </p:cNvPr>
          <p:cNvSpPr/>
          <p:nvPr/>
        </p:nvSpPr>
        <p:spPr>
          <a:xfrm>
            <a:off x="2049143" y="5071036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U2U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685163A-F2B8-4E5E-9F48-854CC643C986}"/>
              </a:ext>
            </a:extLst>
          </p:cNvPr>
          <p:cNvSpPr/>
          <p:nvPr/>
        </p:nvSpPr>
        <p:spPr>
          <a:xfrm>
            <a:off x="2049143" y="5434555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006C8B-2C38-4918-B4EC-E8DB788A146D}"/>
              </a:ext>
            </a:extLst>
          </p:cNvPr>
          <p:cNvCxnSpPr/>
          <p:nvPr/>
        </p:nvCxnSpPr>
        <p:spPr>
          <a:xfrm>
            <a:off x="1164800" y="2639501"/>
            <a:ext cx="0" cy="301657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70740F6-46B3-4331-A6E4-1BF9A9F43F55}"/>
              </a:ext>
            </a:extLst>
          </p:cNvPr>
          <p:cNvSpPr txBox="1"/>
          <p:nvPr/>
        </p:nvSpPr>
        <p:spPr>
          <a:xfrm>
            <a:off x="826030" y="2300947"/>
            <a:ext cx="67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B5D07B-87DE-4AEE-BE14-8A5DAC64D0F0}"/>
              </a:ext>
            </a:extLst>
          </p:cNvPr>
          <p:cNvSpPr txBox="1"/>
          <p:nvPr/>
        </p:nvSpPr>
        <p:spPr>
          <a:xfrm>
            <a:off x="826030" y="5656078"/>
            <a:ext cx="67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58955C9-1989-4C7C-8021-47F33F0BFAED}"/>
              </a:ext>
            </a:extLst>
          </p:cNvPr>
          <p:cNvSpPr/>
          <p:nvPr/>
        </p:nvSpPr>
        <p:spPr>
          <a:xfrm>
            <a:off x="2922304" y="2837456"/>
            <a:ext cx="325225" cy="25829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个性化相关性模型</a:t>
            </a:r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2B5D52E2-E278-4370-A339-ED5D965F5EB5}"/>
              </a:ext>
            </a:extLst>
          </p:cNvPr>
          <p:cNvSpPr/>
          <p:nvPr/>
        </p:nvSpPr>
        <p:spPr>
          <a:xfrm rot="5400000">
            <a:off x="3810775" y="3559198"/>
            <a:ext cx="2691349" cy="113946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1399CC-13EC-43B8-BFCE-00F051EB1956}"/>
              </a:ext>
            </a:extLst>
          </p:cNvPr>
          <p:cNvSpPr/>
          <p:nvPr/>
        </p:nvSpPr>
        <p:spPr>
          <a:xfrm>
            <a:off x="4710251" y="3498930"/>
            <a:ext cx="325225" cy="12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初排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DFA8D09-6D6A-488B-B9DB-EF05AE61A3E4}"/>
              </a:ext>
            </a:extLst>
          </p:cNvPr>
          <p:cNvSpPr/>
          <p:nvPr/>
        </p:nvSpPr>
        <p:spPr>
          <a:xfrm>
            <a:off x="5263289" y="3498930"/>
            <a:ext cx="325225" cy="12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类目规划</a:t>
            </a:r>
          </a:p>
        </p:txBody>
      </p:sp>
      <p:sp>
        <p:nvSpPr>
          <p:cNvPr id="23" name="梯形 22">
            <a:extLst>
              <a:ext uri="{FF2B5EF4-FFF2-40B4-BE49-F238E27FC236}">
                <a16:creationId xmlns:a16="http://schemas.microsoft.com/office/drawing/2014/main" id="{2E9CA094-A50D-43EA-93EC-0CDCBFABE6AA}"/>
              </a:ext>
            </a:extLst>
          </p:cNvPr>
          <p:cNvSpPr/>
          <p:nvPr/>
        </p:nvSpPr>
        <p:spPr>
          <a:xfrm rot="5400000">
            <a:off x="6650588" y="3372930"/>
            <a:ext cx="1853365" cy="15120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747615-D7B7-439B-A537-00777C4FF6F4}"/>
              </a:ext>
            </a:extLst>
          </p:cNvPr>
          <p:cNvSpPr/>
          <p:nvPr/>
        </p:nvSpPr>
        <p:spPr>
          <a:xfrm>
            <a:off x="7007243" y="3653881"/>
            <a:ext cx="325225" cy="950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B221582-6529-476D-AAA5-71D75179E06C}"/>
              </a:ext>
            </a:extLst>
          </p:cNvPr>
          <p:cNvSpPr/>
          <p:nvPr/>
        </p:nvSpPr>
        <p:spPr>
          <a:xfrm>
            <a:off x="7399444" y="3653881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F1AC96-346B-45C7-B4D6-5B3088A9F05C}"/>
              </a:ext>
            </a:extLst>
          </p:cNvPr>
          <p:cNvSpPr/>
          <p:nvPr/>
        </p:nvSpPr>
        <p:spPr>
          <a:xfrm>
            <a:off x="7399444" y="4278755"/>
            <a:ext cx="763572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CVR</a:t>
            </a:r>
          </a:p>
        </p:txBody>
      </p:sp>
      <p:sp>
        <p:nvSpPr>
          <p:cNvPr id="29" name="梯形 28">
            <a:extLst>
              <a:ext uri="{FF2B5EF4-FFF2-40B4-BE49-F238E27FC236}">
                <a16:creationId xmlns:a16="http://schemas.microsoft.com/office/drawing/2014/main" id="{C4CD7049-4D06-4F32-9523-4B461CCC33D9}"/>
              </a:ext>
            </a:extLst>
          </p:cNvPr>
          <p:cNvSpPr/>
          <p:nvPr/>
        </p:nvSpPr>
        <p:spPr>
          <a:xfrm rot="5400000">
            <a:off x="9195830" y="3372930"/>
            <a:ext cx="1853365" cy="15120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8B2DB53-F6BA-40E4-A96F-E3B16D131D76}"/>
              </a:ext>
            </a:extLst>
          </p:cNvPr>
          <p:cNvSpPr/>
          <p:nvPr/>
        </p:nvSpPr>
        <p:spPr>
          <a:xfrm>
            <a:off x="9403212" y="3535369"/>
            <a:ext cx="325225" cy="11871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E05AFD4-F670-4888-8E2D-E807C1428B5B}"/>
              </a:ext>
            </a:extLst>
          </p:cNvPr>
          <p:cNvSpPr/>
          <p:nvPr/>
        </p:nvSpPr>
        <p:spPr>
          <a:xfrm>
            <a:off x="9775858" y="4368989"/>
            <a:ext cx="936000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出价计费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4035C96-C8E5-4EE9-8B9B-6115953DA59E}"/>
              </a:ext>
            </a:extLst>
          </p:cNvPr>
          <p:cNvSpPr/>
          <p:nvPr/>
        </p:nvSpPr>
        <p:spPr>
          <a:xfrm>
            <a:off x="9775858" y="3966318"/>
            <a:ext cx="936000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全局排序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DDFC05F-A867-4FA5-A1AA-E6DB7843CAC9}"/>
              </a:ext>
            </a:extLst>
          </p:cNvPr>
          <p:cNvSpPr/>
          <p:nvPr/>
        </p:nvSpPr>
        <p:spPr>
          <a:xfrm>
            <a:off x="9775858" y="3563647"/>
            <a:ext cx="936000" cy="325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多样性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7BCD269-0DEA-4C55-A423-A78FD49108F9}"/>
              </a:ext>
            </a:extLst>
          </p:cNvPr>
          <p:cNvSpPr/>
          <p:nvPr/>
        </p:nvSpPr>
        <p:spPr>
          <a:xfrm>
            <a:off x="1621540" y="2526382"/>
            <a:ext cx="325225" cy="3233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517B1B4-5921-497D-9873-36AF37CFD8DD}"/>
              </a:ext>
            </a:extLst>
          </p:cNvPr>
          <p:cNvSpPr/>
          <p:nvPr/>
        </p:nvSpPr>
        <p:spPr>
          <a:xfrm>
            <a:off x="3695309" y="3979105"/>
            <a:ext cx="684000" cy="504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0FBCB5ED-78E3-4455-ACD4-902193D3D89D}"/>
              </a:ext>
            </a:extLst>
          </p:cNvPr>
          <p:cNvSpPr/>
          <p:nvPr/>
        </p:nvSpPr>
        <p:spPr>
          <a:xfrm>
            <a:off x="5947355" y="3977434"/>
            <a:ext cx="684000" cy="504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332F003A-C0C0-4246-B243-0AFEB9DC421B}"/>
              </a:ext>
            </a:extLst>
          </p:cNvPr>
          <p:cNvSpPr/>
          <p:nvPr/>
        </p:nvSpPr>
        <p:spPr>
          <a:xfrm>
            <a:off x="8541657" y="3942172"/>
            <a:ext cx="684000" cy="504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00C3B3F-2546-419E-84A9-A3D8A867C88D}"/>
              </a:ext>
            </a:extLst>
          </p:cNvPr>
          <p:cNvSpPr txBox="1"/>
          <p:nvPr/>
        </p:nvSpPr>
        <p:spPr>
          <a:xfrm>
            <a:off x="219431" y="120691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定向广告漏斗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C4D84BD-24F5-49A1-AC82-69901A9A249F}"/>
              </a:ext>
            </a:extLst>
          </p:cNvPr>
          <p:cNvSpPr txBox="1"/>
          <p:nvPr/>
        </p:nvSpPr>
        <p:spPr>
          <a:xfrm>
            <a:off x="4415756" y="6173886"/>
            <a:ext cx="1492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BFAC83D-D141-4CEB-BEBA-FA3D68A2467D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3273848" y="1862847"/>
            <a:ext cx="1373116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7EA1E6F-8E67-4CFC-AE52-E242AD4C0F8D}"/>
              </a:ext>
            </a:extLst>
          </p:cNvPr>
          <p:cNvSpPr txBox="1"/>
          <p:nvPr/>
        </p:nvSpPr>
        <p:spPr>
          <a:xfrm>
            <a:off x="1781788" y="1693570"/>
            <a:ext cx="1492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广告库：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3932494-FF3D-45D7-A90D-DE84E680F0B5}"/>
              </a:ext>
            </a:extLst>
          </p:cNvPr>
          <p:cNvSpPr txBox="1"/>
          <p:nvPr/>
        </p:nvSpPr>
        <p:spPr>
          <a:xfrm>
            <a:off x="4646964" y="1693570"/>
            <a:ext cx="94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FE0A88D-B0A4-402E-8101-19B9C943B275}"/>
              </a:ext>
            </a:extLst>
          </p:cNvPr>
          <p:cNvSpPr txBox="1"/>
          <p:nvPr/>
        </p:nvSpPr>
        <p:spPr>
          <a:xfrm>
            <a:off x="6983262" y="1693570"/>
            <a:ext cx="117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500/750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98329CE-2F48-495B-8B95-999B48CCECC2}"/>
              </a:ext>
            </a:extLst>
          </p:cNvPr>
          <p:cNvSpPr txBox="1"/>
          <p:nvPr/>
        </p:nvSpPr>
        <p:spPr>
          <a:xfrm>
            <a:off x="9366511" y="1693570"/>
            <a:ext cx="161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500/750/100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C12B418-5575-4587-8ABA-5AA9B8FA6E4C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5588514" y="1862847"/>
            <a:ext cx="1394748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1A754C3-D657-4032-82EE-AA1694F8F59C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8163016" y="1862847"/>
            <a:ext cx="1203495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32A1032-097E-41E4-A5E9-E7BF347C295C}"/>
              </a:ext>
            </a:extLst>
          </p:cNvPr>
          <p:cNvSpPr txBox="1"/>
          <p:nvPr/>
        </p:nvSpPr>
        <p:spPr>
          <a:xfrm>
            <a:off x="1855545" y="6159752"/>
            <a:ext cx="1492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F7463C-F300-4643-8A4D-0ED6A90D6DA0}"/>
              </a:ext>
            </a:extLst>
          </p:cNvPr>
          <p:cNvSpPr txBox="1"/>
          <p:nvPr/>
        </p:nvSpPr>
        <p:spPr>
          <a:xfrm>
            <a:off x="6869489" y="6159752"/>
            <a:ext cx="1492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4194E28-5B62-4E90-8EA0-61B34E528573}"/>
              </a:ext>
            </a:extLst>
          </p:cNvPr>
          <p:cNvSpPr txBox="1"/>
          <p:nvPr/>
        </p:nvSpPr>
        <p:spPr>
          <a:xfrm>
            <a:off x="9147994" y="6159752"/>
            <a:ext cx="2003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0832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161366" y="2665617"/>
            <a:ext cx="8375095" cy="107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广告引擎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62315" y="3275963"/>
            <a:ext cx="936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9670" y="3275963"/>
            <a:ext cx="936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特征拉取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664960" y="3275963"/>
            <a:ext cx="936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初排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070250" y="3275963"/>
            <a:ext cx="936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</a:t>
            </a:r>
          </a:p>
        </p:txBody>
      </p:sp>
      <p:sp>
        <p:nvSpPr>
          <p:cNvPr id="9" name="矩形 8"/>
          <p:cNvSpPr/>
          <p:nvPr/>
        </p:nvSpPr>
        <p:spPr>
          <a:xfrm>
            <a:off x="8013496" y="4514112"/>
            <a:ext cx="1282700" cy="552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实时计算平台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365" y="4127500"/>
            <a:ext cx="2556000" cy="197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31" y="1232391"/>
            <a:ext cx="11948692" cy="313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0286" y="1974733"/>
            <a:ext cx="4032000" cy="317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商品引擎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31137" y="4127500"/>
            <a:ext cx="3307904" cy="197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召回模块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12276" y="4127500"/>
            <a:ext cx="1366837" cy="197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打分模块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103" y="2980138"/>
            <a:ext cx="8248454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场景解决方案</a:t>
            </a:r>
          </a:p>
        </p:txBody>
      </p:sp>
      <p:sp>
        <p:nvSpPr>
          <p:cNvPr id="17" name="矩形 16"/>
          <p:cNvSpPr/>
          <p:nvPr/>
        </p:nvSpPr>
        <p:spPr>
          <a:xfrm>
            <a:off x="9446453" y="4514113"/>
            <a:ext cx="1327150" cy="927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Hadoop/Hive/Spark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031723" y="4509395"/>
            <a:ext cx="3146170" cy="665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I2A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U2A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N2A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C2A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M2A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U2U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17844" y="4608512"/>
            <a:ext cx="11557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517844" y="5254624"/>
            <a:ext cx="11557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预测打分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523590" y="5345858"/>
            <a:ext cx="396000" cy="64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366144" y="5345858"/>
            <a:ext cx="396000" cy="64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50170" y="4431643"/>
            <a:ext cx="1155700" cy="1620000"/>
          </a:xfrm>
          <a:prstGeom prst="roundRect">
            <a:avLst>
              <a:gd name="adj" fmla="val 85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基础属性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487565" y="4431643"/>
            <a:ext cx="1152000" cy="1620000"/>
          </a:xfrm>
          <a:prstGeom prst="roundRect">
            <a:avLst>
              <a:gd name="adj" fmla="val 65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行为类标签</a:t>
            </a:r>
          </a:p>
        </p:txBody>
      </p:sp>
      <p:sp>
        <p:nvSpPr>
          <p:cNvPr id="3" name="矩形 2"/>
          <p:cNvSpPr/>
          <p:nvPr/>
        </p:nvSpPr>
        <p:spPr>
          <a:xfrm>
            <a:off x="314370" y="4730952"/>
            <a:ext cx="1027301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</a:p>
        </p:txBody>
      </p:sp>
      <p:sp>
        <p:nvSpPr>
          <p:cNvPr id="28" name="矩形 27"/>
          <p:cNvSpPr/>
          <p:nvPr/>
        </p:nvSpPr>
        <p:spPr>
          <a:xfrm>
            <a:off x="314370" y="5066921"/>
            <a:ext cx="1027301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</a:p>
        </p:txBody>
      </p:sp>
      <p:sp>
        <p:nvSpPr>
          <p:cNvPr id="29" name="矩形 28"/>
          <p:cNvSpPr/>
          <p:nvPr/>
        </p:nvSpPr>
        <p:spPr>
          <a:xfrm>
            <a:off x="314370" y="5402890"/>
            <a:ext cx="1027301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</p:txBody>
      </p:sp>
      <p:sp>
        <p:nvSpPr>
          <p:cNvPr id="30" name="矩形 29"/>
          <p:cNvSpPr/>
          <p:nvPr/>
        </p:nvSpPr>
        <p:spPr>
          <a:xfrm>
            <a:off x="314370" y="5738858"/>
            <a:ext cx="1027301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消费能力</a:t>
            </a:r>
          </a:p>
        </p:txBody>
      </p:sp>
      <p:sp>
        <p:nvSpPr>
          <p:cNvPr id="31" name="矩形 30"/>
          <p:cNvSpPr/>
          <p:nvPr/>
        </p:nvSpPr>
        <p:spPr>
          <a:xfrm>
            <a:off x="1549915" y="4730952"/>
            <a:ext cx="1027301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U2I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49915" y="5066921"/>
            <a:ext cx="1027301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U2C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49915" y="5402890"/>
            <a:ext cx="1027301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49915" y="5738858"/>
            <a:ext cx="1027301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048444" y="2421775"/>
            <a:ext cx="1095575" cy="2752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广告主后台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720287" y="2345112"/>
            <a:ext cx="936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20287" y="2889698"/>
            <a:ext cx="936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反作弊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6">
            <a:extLst>
              <a:ext uri="{FF2B5EF4-FFF2-40B4-BE49-F238E27FC236}">
                <a16:creationId xmlns:a16="http://schemas.microsoft.com/office/drawing/2014/main" id="{A5EF31CC-FB09-490A-82AC-9770E88354CD}"/>
              </a:ext>
            </a:extLst>
          </p:cNvPr>
          <p:cNvSpPr/>
          <p:nvPr/>
        </p:nvSpPr>
        <p:spPr>
          <a:xfrm>
            <a:off x="3867605" y="3275963"/>
            <a:ext cx="936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类目规划</a:t>
            </a:r>
          </a:p>
        </p:txBody>
      </p:sp>
      <p:sp>
        <p:nvSpPr>
          <p:cNvPr id="39" name="圆角矩形 7">
            <a:extLst>
              <a:ext uri="{FF2B5EF4-FFF2-40B4-BE49-F238E27FC236}">
                <a16:creationId xmlns:a16="http://schemas.microsoft.com/office/drawing/2014/main" id="{4778D1E8-C780-404C-9F97-5AED526201A3}"/>
              </a:ext>
            </a:extLst>
          </p:cNvPr>
          <p:cNvSpPr/>
          <p:nvPr/>
        </p:nvSpPr>
        <p:spPr>
          <a:xfrm>
            <a:off x="6272895" y="3275963"/>
            <a:ext cx="936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18B13C7-9E51-43FC-89E1-62786D9CCE52}"/>
              </a:ext>
            </a:extLst>
          </p:cNvPr>
          <p:cNvSpPr/>
          <p:nvPr/>
        </p:nvSpPr>
        <p:spPr>
          <a:xfrm>
            <a:off x="8732037" y="1924382"/>
            <a:ext cx="936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C0B62C-3B07-4155-8CC9-A85DB3C04686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195670" y="3441063"/>
            <a:ext cx="266645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B4929A0-ED85-4A08-8250-AFB455C6E25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398315" y="3441063"/>
            <a:ext cx="266645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0BB9CD6-234C-4C3A-A220-4C3013F356E2}"/>
              </a:ext>
            </a:extLst>
          </p:cNvPr>
          <p:cNvCxnSpPr>
            <a:stCxn id="7" idx="3"/>
            <a:endCxn id="38" idx="1"/>
          </p:cNvCxnSpPr>
          <p:nvPr/>
        </p:nvCxnSpPr>
        <p:spPr>
          <a:xfrm>
            <a:off x="3600960" y="3441063"/>
            <a:ext cx="266645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C17E5C7-62B0-4447-BEBF-C290B2FDF610}"/>
              </a:ext>
            </a:extLst>
          </p:cNvPr>
          <p:cNvCxnSpPr>
            <a:stCxn id="38" idx="3"/>
            <a:endCxn id="8" idx="1"/>
          </p:cNvCxnSpPr>
          <p:nvPr/>
        </p:nvCxnSpPr>
        <p:spPr>
          <a:xfrm>
            <a:off x="4803605" y="3441063"/>
            <a:ext cx="266645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2DCDB51-05FB-4BB2-8567-C35BD8DC2256}"/>
              </a:ext>
            </a:extLst>
          </p:cNvPr>
          <p:cNvCxnSpPr>
            <a:stCxn id="8" idx="3"/>
            <a:endCxn id="39" idx="1"/>
          </p:cNvCxnSpPr>
          <p:nvPr/>
        </p:nvCxnSpPr>
        <p:spPr>
          <a:xfrm>
            <a:off x="6006250" y="3441063"/>
            <a:ext cx="266645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D3FCCA5-1443-4922-801B-E4CCBEDA0320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822850" y="3510984"/>
            <a:ext cx="521337" cy="711695"/>
          </a:xfrm>
          <a:prstGeom prst="bentConnector3">
            <a:avLst/>
          </a:prstGeom>
          <a:ln>
            <a:solidFill>
              <a:srgbClr val="E53238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82784A2-0D65-454E-9CAE-994429DC160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rot="16200000" flipV="1">
            <a:off x="2997034" y="2539445"/>
            <a:ext cx="521337" cy="2654774"/>
          </a:xfrm>
          <a:prstGeom prst="bentConnector3">
            <a:avLst>
              <a:gd name="adj1" fmla="val 29205"/>
            </a:avLst>
          </a:prstGeom>
          <a:ln>
            <a:solidFill>
              <a:srgbClr val="E53238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74635F4E-0EBB-40EB-BA5E-AB382838DDE3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rot="16200000" flipV="1">
            <a:off x="4853660" y="1885464"/>
            <a:ext cx="521337" cy="3962735"/>
          </a:xfrm>
          <a:prstGeom prst="bentConnector3">
            <a:avLst/>
          </a:prstGeom>
          <a:ln>
            <a:solidFill>
              <a:srgbClr val="E53238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2552F46-6511-484B-B2A1-B68255CA0E8C}"/>
              </a:ext>
            </a:extLst>
          </p:cNvPr>
          <p:cNvCxnSpPr>
            <a:cxnSpLocks/>
            <a:stCxn id="14" idx="0"/>
            <a:endCxn id="79" idx="2"/>
          </p:cNvCxnSpPr>
          <p:nvPr/>
        </p:nvCxnSpPr>
        <p:spPr>
          <a:xfrm rot="5400000" flipH="1" flipV="1">
            <a:off x="7258948" y="3442911"/>
            <a:ext cx="521337" cy="847843"/>
          </a:xfrm>
          <a:prstGeom prst="bentConnector3">
            <a:avLst/>
          </a:prstGeom>
          <a:ln>
            <a:solidFill>
              <a:srgbClr val="E53238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30165BD-58BD-4E7C-BDB6-A271DAD12611}"/>
              </a:ext>
            </a:extLst>
          </p:cNvPr>
          <p:cNvCxnSpPr>
            <a:endCxn id="12" idx="0"/>
          </p:cNvCxnSpPr>
          <p:nvPr/>
        </p:nvCxnSpPr>
        <p:spPr>
          <a:xfrm>
            <a:off x="4346286" y="1545996"/>
            <a:ext cx="0" cy="42873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4B2E863-8F1D-418B-8EFB-E0FC2B300A0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00037" y="1545996"/>
            <a:ext cx="0" cy="378386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C7D37FF5-0D2F-49D1-859E-69D630BB0B74}"/>
              </a:ext>
            </a:extLst>
          </p:cNvPr>
          <p:cNvCxnSpPr>
            <a:cxnSpLocks/>
            <a:stCxn id="40" idx="2"/>
            <a:endCxn id="9" idx="0"/>
          </p:cNvCxnSpPr>
          <p:nvPr/>
        </p:nvCxnSpPr>
        <p:spPr>
          <a:xfrm rot="5400000">
            <a:off x="7794577" y="3108652"/>
            <a:ext cx="2265730" cy="545191"/>
          </a:xfrm>
          <a:prstGeom prst="bentConnector3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230E8FBD-A77E-4E06-99B2-616A40BD7B0B}"/>
              </a:ext>
            </a:extLst>
          </p:cNvPr>
          <p:cNvCxnSpPr>
            <a:stCxn id="40" idx="2"/>
            <a:endCxn id="17" idx="0"/>
          </p:cNvCxnSpPr>
          <p:nvPr/>
        </p:nvCxnSpPr>
        <p:spPr>
          <a:xfrm rot="16200000" flipH="1">
            <a:off x="8522167" y="2926251"/>
            <a:ext cx="2265731" cy="909991"/>
          </a:xfrm>
          <a:prstGeom prst="bentConnector3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A92F4D25-8349-4269-85AB-7D29E4E7E922}"/>
              </a:ext>
            </a:extLst>
          </p:cNvPr>
          <p:cNvCxnSpPr>
            <a:cxnSpLocks/>
            <a:stCxn id="75" idx="2"/>
            <a:endCxn id="10" idx="2"/>
          </p:cNvCxnSpPr>
          <p:nvPr/>
        </p:nvCxnSpPr>
        <p:spPr>
          <a:xfrm rot="5400000">
            <a:off x="4954536" y="2397278"/>
            <a:ext cx="185140" cy="7215481"/>
          </a:xfrm>
          <a:prstGeom prst="bentConnector3">
            <a:avLst>
              <a:gd name="adj1" fmla="val 223474"/>
            </a:avLst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4E2F7BF-C8CB-4B07-B465-8A4A12769008}"/>
              </a:ext>
            </a:extLst>
          </p:cNvPr>
          <p:cNvCxnSpPr>
            <a:stCxn id="17" idx="2"/>
            <a:endCxn id="14" idx="2"/>
          </p:cNvCxnSpPr>
          <p:nvPr/>
        </p:nvCxnSpPr>
        <p:spPr>
          <a:xfrm rot="5400000">
            <a:off x="8274675" y="4262234"/>
            <a:ext cx="656375" cy="3014333"/>
          </a:xfrm>
          <a:prstGeom prst="bentConnector3">
            <a:avLst>
              <a:gd name="adj1" fmla="val 134828"/>
            </a:avLst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F1B5F5A-A96F-4812-AC4D-FB4A77847439}"/>
              </a:ext>
            </a:extLst>
          </p:cNvPr>
          <p:cNvCxnSpPr>
            <a:cxnSpLocks/>
            <a:stCxn id="17" idx="2"/>
            <a:endCxn id="13" idx="2"/>
          </p:cNvCxnSpPr>
          <p:nvPr/>
        </p:nvCxnSpPr>
        <p:spPr>
          <a:xfrm rot="5400000">
            <a:off x="7019372" y="3006931"/>
            <a:ext cx="656375" cy="5524939"/>
          </a:xfrm>
          <a:prstGeom prst="bentConnector3">
            <a:avLst>
              <a:gd name="adj1" fmla="val 134828"/>
            </a:avLst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2CDBC88-57FC-45CD-A727-CF507FA189F4}"/>
              </a:ext>
            </a:extLst>
          </p:cNvPr>
          <p:cNvCxnSpPr>
            <a:stCxn id="40" idx="2"/>
            <a:endCxn id="36" idx="1"/>
          </p:cNvCxnSpPr>
          <p:nvPr/>
        </p:nvCxnSpPr>
        <p:spPr>
          <a:xfrm rot="16200000" flipH="1">
            <a:off x="9330797" y="2117622"/>
            <a:ext cx="258730" cy="520250"/>
          </a:xfrm>
          <a:prstGeom prst="bentConnector2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43CE6E2-215D-4818-BCE4-1BF5654B3B2D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10188287" y="2669112"/>
            <a:ext cx="0" cy="220586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DB1EE5-2B12-42EA-91FE-670650FD4E0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0656287" y="2507112"/>
            <a:ext cx="392157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78F19B9-097B-46EA-8725-CE774491313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4346286" y="2292233"/>
            <a:ext cx="2628" cy="373384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0877EB2-A6C6-4457-9F75-0B5AE51A5373}"/>
              </a:ext>
            </a:extLst>
          </p:cNvPr>
          <p:cNvCxnSpPr>
            <a:cxnSpLocks/>
            <a:stCxn id="35" idx="2"/>
            <a:endCxn id="10" idx="2"/>
          </p:cNvCxnSpPr>
          <p:nvPr/>
        </p:nvCxnSpPr>
        <p:spPr>
          <a:xfrm rot="5400000">
            <a:off x="6056255" y="557610"/>
            <a:ext cx="923089" cy="10156867"/>
          </a:xfrm>
          <a:prstGeom prst="bentConnector3">
            <a:avLst>
              <a:gd name="adj1" fmla="val 124765"/>
            </a:avLst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7">
            <a:extLst>
              <a:ext uri="{FF2B5EF4-FFF2-40B4-BE49-F238E27FC236}">
                <a16:creationId xmlns:a16="http://schemas.microsoft.com/office/drawing/2014/main" id="{812F8A79-B009-4281-900F-26856FB881B1}"/>
              </a:ext>
            </a:extLst>
          </p:cNvPr>
          <p:cNvSpPr/>
          <p:nvPr/>
        </p:nvSpPr>
        <p:spPr>
          <a:xfrm>
            <a:off x="11164231" y="2772756"/>
            <a:ext cx="864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70" name="圆角矩形 7">
            <a:extLst>
              <a:ext uri="{FF2B5EF4-FFF2-40B4-BE49-F238E27FC236}">
                <a16:creationId xmlns:a16="http://schemas.microsoft.com/office/drawing/2014/main" id="{3DF702D2-2254-4F90-8804-920525E4D420}"/>
              </a:ext>
            </a:extLst>
          </p:cNvPr>
          <p:cNvSpPr/>
          <p:nvPr/>
        </p:nvSpPr>
        <p:spPr>
          <a:xfrm>
            <a:off x="11164231" y="3731302"/>
            <a:ext cx="864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出价</a:t>
            </a:r>
          </a:p>
        </p:txBody>
      </p:sp>
      <p:sp>
        <p:nvSpPr>
          <p:cNvPr id="72" name="圆角矩形 7">
            <a:extLst>
              <a:ext uri="{FF2B5EF4-FFF2-40B4-BE49-F238E27FC236}">
                <a16:creationId xmlns:a16="http://schemas.microsoft.com/office/drawing/2014/main" id="{E6D0D319-29BD-4001-854E-27FCE7F89C19}"/>
              </a:ext>
            </a:extLst>
          </p:cNvPr>
          <p:cNvSpPr/>
          <p:nvPr/>
        </p:nvSpPr>
        <p:spPr>
          <a:xfrm>
            <a:off x="11164231" y="3252029"/>
            <a:ext cx="864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定向</a:t>
            </a:r>
          </a:p>
        </p:txBody>
      </p:sp>
      <p:sp>
        <p:nvSpPr>
          <p:cNvPr id="73" name="圆角矩形 7">
            <a:extLst>
              <a:ext uri="{FF2B5EF4-FFF2-40B4-BE49-F238E27FC236}">
                <a16:creationId xmlns:a16="http://schemas.microsoft.com/office/drawing/2014/main" id="{4D2093E7-38A2-4E43-8317-369BDAAC96C3}"/>
              </a:ext>
            </a:extLst>
          </p:cNvPr>
          <p:cNvSpPr/>
          <p:nvPr/>
        </p:nvSpPr>
        <p:spPr>
          <a:xfrm>
            <a:off x="11164231" y="4689849"/>
            <a:ext cx="864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</a:p>
        </p:txBody>
      </p:sp>
      <p:sp>
        <p:nvSpPr>
          <p:cNvPr id="74" name="圆角矩形 7">
            <a:extLst>
              <a:ext uri="{FF2B5EF4-FFF2-40B4-BE49-F238E27FC236}">
                <a16:creationId xmlns:a16="http://schemas.microsoft.com/office/drawing/2014/main" id="{6F19F6E8-9222-4816-A4CE-7030DD80D88B}"/>
              </a:ext>
            </a:extLst>
          </p:cNvPr>
          <p:cNvSpPr/>
          <p:nvPr/>
        </p:nvSpPr>
        <p:spPr>
          <a:xfrm>
            <a:off x="11164231" y="4210575"/>
            <a:ext cx="864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B3F976B-B4DA-40F3-8C36-A55E47B66AB2}"/>
              </a:ext>
            </a:extLst>
          </p:cNvPr>
          <p:cNvSpPr/>
          <p:nvPr/>
        </p:nvSpPr>
        <p:spPr>
          <a:xfrm>
            <a:off x="8013496" y="5359639"/>
            <a:ext cx="1282700" cy="552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在线机器学习平台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12999A2-B251-43E1-9B11-5C64C6937703}"/>
              </a:ext>
            </a:extLst>
          </p:cNvPr>
          <p:cNvCxnSpPr>
            <a:stCxn id="9" idx="2"/>
            <a:endCxn id="75" idx="0"/>
          </p:cNvCxnSpPr>
          <p:nvPr/>
        </p:nvCxnSpPr>
        <p:spPr>
          <a:xfrm>
            <a:off x="8654846" y="5066921"/>
            <a:ext cx="0" cy="292718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">
            <a:extLst>
              <a:ext uri="{FF2B5EF4-FFF2-40B4-BE49-F238E27FC236}">
                <a16:creationId xmlns:a16="http://schemas.microsoft.com/office/drawing/2014/main" id="{AC6B8F72-121D-4603-B8B3-FD853D3E67DA}"/>
              </a:ext>
            </a:extLst>
          </p:cNvPr>
          <p:cNvSpPr/>
          <p:nvPr/>
        </p:nvSpPr>
        <p:spPr>
          <a:xfrm>
            <a:off x="7475538" y="3275963"/>
            <a:ext cx="936000" cy="33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创意优选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A088C1CA-1DAE-4F91-978D-B0204F43AF6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6056305" y="3088109"/>
            <a:ext cx="521337" cy="1557445"/>
          </a:xfrm>
          <a:prstGeom prst="bentConnector3">
            <a:avLst>
              <a:gd name="adj1" fmla="val 50000"/>
            </a:avLst>
          </a:prstGeom>
          <a:ln>
            <a:solidFill>
              <a:srgbClr val="E53238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D5208A0-0D2E-412D-B63C-1513911D6BB7}"/>
              </a:ext>
            </a:extLst>
          </p:cNvPr>
          <p:cNvCxnSpPr>
            <a:stCxn id="39" idx="3"/>
            <a:endCxn id="79" idx="1"/>
          </p:cNvCxnSpPr>
          <p:nvPr/>
        </p:nvCxnSpPr>
        <p:spPr>
          <a:xfrm>
            <a:off x="7208895" y="3441063"/>
            <a:ext cx="266643" cy="0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21">
            <a:extLst>
              <a:ext uri="{FF2B5EF4-FFF2-40B4-BE49-F238E27FC236}">
                <a16:creationId xmlns:a16="http://schemas.microsoft.com/office/drawing/2014/main" id="{A7144669-9261-4E64-A6B9-F8CC5AF243D1}"/>
              </a:ext>
            </a:extLst>
          </p:cNvPr>
          <p:cNvSpPr/>
          <p:nvPr/>
        </p:nvSpPr>
        <p:spPr>
          <a:xfrm>
            <a:off x="3671602" y="5345858"/>
            <a:ext cx="396000" cy="64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</a:p>
        </p:txBody>
      </p:sp>
      <p:sp>
        <p:nvSpPr>
          <p:cNvPr id="89" name="圆角矩形 17">
            <a:extLst>
              <a:ext uri="{FF2B5EF4-FFF2-40B4-BE49-F238E27FC236}">
                <a16:creationId xmlns:a16="http://schemas.microsoft.com/office/drawing/2014/main" id="{8E3E9915-D68B-4699-A699-DF7B61528CED}"/>
              </a:ext>
            </a:extLst>
          </p:cNvPr>
          <p:cNvSpPr/>
          <p:nvPr/>
        </p:nvSpPr>
        <p:spPr>
          <a:xfrm>
            <a:off x="3031723" y="5282077"/>
            <a:ext cx="3146170" cy="7518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</a:p>
        </p:txBody>
      </p:sp>
    </p:spTree>
    <p:extLst>
      <p:ext uri="{BB962C8B-B14F-4D97-AF65-F5344CB8AC3E}">
        <p14:creationId xmlns:p14="http://schemas.microsoft.com/office/powerpoint/2010/main" val="54760502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040CD-048F-439E-A461-4FDEB0DB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展示广告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CEE71CD-C40D-468A-BFCA-AE57A92EEB4C}"/>
              </a:ext>
            </a:extLst>
          </p:cNvPr>
          <p:cNvSpPr/>
          <p:nvPr/>
        </p:nvSpPr>
        <p:spPr>
          <a:xfrm rot="10800000">
            <a:off x="2535809" y="1690684"/>
            <a:ext cx="2912883" cy="44367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5A3117-9A23-4D7B-9D50-C63B86AA2781}"/>
              </a:ext>
            </a:extLst>
          </p:cNvPr>
          <p:cNvSpPr/>
          <p:nvPr/>
        </p:nvSpPr>
        <p:spPr>
          <a:xfrm>
            <a:off x="4025232" y="1971136"/>
            <a:ext cx="4666273" cy="913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广告检索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7C2D00-F368-4125-B2E8-6F2B137FDEDB}"/>
              </a:ext>
            </a:extLst>
          </p:cNvPr>
          <p:cNvSpPr/>
          <p:nvPr/>
        </p:nvSpPr>
        <p:spPr>
          <a:xfrm>
            <a:off x="4025232" y="3230872"/>
            <a:ext cx="4666273" cy="913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广告初排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精排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ED41EE-EE1E-4F7D-9B71-E2F7159AF61B}"/>
              </a:ext>
            </a:extLst>
          </p:cNvPr>
          <p:cNvSpPr/>
          <p:nvPr/>
        </p:nvSpPr>
        <p:spPr>
          <a:xfrm>
            <a:off x="4025232" y="4490608"/>
            <a:ext cx="4666273" cy="913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广告重排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计费</a:t>
            </a:r>
          </a:p>
        </p:txBody>
      </p:sp>
    </p:spTree>
    <p:extLst>
      <p:ext uri="{BB962C8B-B14F-4D97-AF65-F5344CB8AC3E}">
        <p14:creationId xmlns:p14="http://schemas.microsoft.com/office/powerpoint/2010/main" val="385822209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广告检索框架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0255" y="1989535"/>
            <a:ext cx="827860" cy="482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</a:p>
        </p:txBody>
      </p:sp>
      <p:sp>
        <p:nvSpPr>
          <p:cNvPr id="8" name="矩形 7"/>
          <p:cNvSpPr/>
          <p:nvPr/>
        </p:nvSpPr>
        <p:spPr>
          <a:xfrm>
            <a:off x="1203242" y="2484820"/>
            <a:ext cx="1816780" cy="232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02465" y="2816865"/>
            <a:ext cx="821445" cy="1620000"/>
          </a:xfrm>
          <a:prstGeom prst="roundRect">
            <a:avLst>
              <a:gd name="adj" fmla="val 85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基础属性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162441" y="2816865"/>
            <a:ext cx="744793" cy="1918801"/>
          </a:xfrm>
          <a:prstGeom prst="roundRect">
            <a:avLst>
              <a:gd name="adj" fmla="val 65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足迹信息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466828" y="3123716"/>
            <a:ext cx="455493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</a:p>
        </p:txBody>
      </p:sp>
      <p:sp>
        <p:nvSpPr>
          <p:cNvPr id="12" name="矩形 11"/>
          <p:cNvSpPr/>
          <p:nvPr/>
        </p:nvSpPr>
        <p:spPr>
          <a:xfrm>
            <a:off x="1466827" y="3450397"/>
            <a:ext cx="455493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</a:p>
        </p:txBody>
      </p:sp>
      <p:sp>
        <p:nvSpPr>
          <p:cNvPr id="13" name="矩形 12"/>
          <p:cNvSpPr/>
          <p:nvPr/>
        </p:nvSpPr>
        <p:spPr>
          <a:xfrm>
            <a:off x="1466826" y="3777078"/>
            <a:ext cx="455493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</p:txBody>
      </p:sp>
      <p:sp>
        <p:nvSpPr>
          <p:cNvPr id="14" name="矩形 13"/>
          <p:cNvSpPr/>
          <p:nvPr/>
        </p:nvSpPr>
        <p:spPr>
          <a:xfrm>
            <a:off x="1366665" y="4103760"/>
            <a:ext cx="693237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消费能力</a:t>
            </a:r>
          </a:p>
        </p:txBody>
      </p:sp>
      <p:sp>
        <p:nvSpPr>
          <p:cNvPr id="15" name="矩形 14"/>
          <p:cNvSpPr/>
          <p:nvPr/>
        </p:nvSpPr>
        <p:spPr>
          <a:xfrm>
            <a:off x="2281573" y="3121684"/>
            <a:ext cx="512540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U2I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572" y="3444248"/>
            <a:ext cx="512542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3101" y="3766812"/>
            <a:ext cx="509484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U2M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81572" y="4089375"/>
            <a:ext cx="512543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U2N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81572" y="4411938"/>
            <a:ext cx="512543" cy="28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U2G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731521" y="2825165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I2A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内存索引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731521" y="3142681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I2A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向量召回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731521" y="3460197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BTB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824866" y="2825165"/>
            <a:ext cx="1060936" cy="3424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990144" y="2829266"/>
            <a:ext cx="1060936" cy="3424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235317" y="2993470"/>
            <a:ext cx="950762" cy="4759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PPC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235317" y="3654921"/>
            <a:ext cx="950762" cy="4759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235317" y="4316372"/>
            <a:ext cx="950762" cy="4759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570500" y="2825165"/>
            <a:ext cx="1058667" cy="11271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相似商品定向 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3596918" y="4084835"/>
            <a:ext cx="1005830" cy="2564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兴趣点定向 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3594573" y="4410190"/>
            <a:ext cx="1010521" cy="2558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叶子类目定向 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3574317" y="4734040"/>
            <a:ext cx="1051032" cy="234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访客定向 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3575411" y="5038291"/>
            <a:ext cx="1048845" cy="254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相似店铺定向 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3589574" y="5355109"/>
            <a:ext cx="1020518" cy="4827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人群定向</a:t>
            </a:r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朋友圈定向 </a:t>
            </a:r>
          </a:p>
        </p:txBody>
      </p:sp>
      <p:sp>
        <p:nvSpPr>
          <p:cNvPr id="74" name="矩形 73"/>
          <p:cNvSpPr/>
          <p:nvPr/>
        </p:nvSpPr>
        <p:spPr>
          <a:xfrm>
            <a:off x="4745944" y="2498154"/>
            <a:ext cx="952507" cy="237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X2A</a:t>
            </a:r>
            <a:endParaRPr kumimoji="1"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79080" y="2488596"/>
            <a:ext cx="952507" cy="237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</a:p>
        </p:txBody>
      </p:sp>
      <p:sp>
        <p:nvSpPr>
          <p:cNvPr id="77" name="矩形 76"/>
          <p:cNvSpPr/>
          <p:nvPr/>
        </p:nvSpPr>
        <p:spPr>
          <a:xfrm>
            <a:off x="7044358" y="2497962"/>
            <a:ext cx="952507" cy="237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相关性模块</a:t>
            </a:r>
          </a:p>
        </p:txBody>
      </p:sp>
      <p:sp>
        <p:nvSpPr>
          <p:cNvPr id="78" name="矩形 77"/>
          <p:cNvSpPr/>
          <p:nvPr/>
        </p:nvSpPr>
        <p:spPr>
          <a:xfrm>
            <a:off x="8209636" y="2484820"/>
            <a:ext cx="998617" cy="259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多目标</a:t>
            </a:r>
          </a:p>
        </p:txBody>
      </p:sp>
      <p:sp>
        <p:nvSpPr>
          <p:cNvPr id="79" name="矩形 78"/>
          <p:cNvSpPr/>
          <p:nvPr/>
        </p:nvSpPr>
        <p:spPr>
          <a:xfrm>
            <a:off x="9378062" y="2488395"/>
            <a:ext cx="952507" cy="237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kumimoji="1"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</a:t>
            </a:r>
          </a:p>
        </p:txBody>
      </p:sp>
      <p:sp>
        <p:nvSpPr>
          <p:cNvPr id="80" name="矩形 79"/>
          <p:cNvSpPr/>
          <p:nvPr/>
        </p:nvSpPr>
        <p:spPr>
          <a:xfrm>
            <a:off x="3617209" y="2494322"/>
            <a:ext cx="952507" cy="237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定向方式</a:t>
            </a:r>
          </a:p>
        </p:txBody>
      </p:sp>
      <p:sp>
        <p:nvSpPr>
          <p:cNvPr id="81" name="矩形 80"/>
          <p:cNvSpPr/>
          <p:nvPr/>
        </p:nvSpPr>
        <p:spPr>
          <a:xfrm>
            <a:off x="10939833" y="2064892"/>
            <a:ext cx="952506" cy="34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通道合并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10939834" y="2507679"/>
            <a:ext cx="947864" cy="3741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5894544" y="2989762"/>
            <a:ext cx="952507" cy="499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广告过滤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7041944" y="2989762"/>
            <a:ext cx="952507" cy="444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模型：双塔</a:t>
            </a:r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041944" y="3987394"/>
            <a:ext cx="952507" cy="444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向量实时生成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7041944" y="4985026"/>
            <a:ext cx="952507" cy="6236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相关性分数：</a:t>
            </a:r>
            <a:r>
              <a:rPr kumimoji="1"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rel_score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151205" y="2537875"/>
            <a:ext cx="763265" cy="237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U2X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473683" y="1989534"/>
            <a:ext cx="6987303" cy="4284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50933" y="2067598"/>
            <a:ext cx="6850362" cy="344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召回模块</a:t>
            </a:r>
          </a:p>
        </p:txBody>
      </p:sp>
      <p:sp>
        <p:nvSpPr>
          <p:cNvPr id="92" name="矩形 91"/>
          <p:cNvSpPr/>
          <p:nvPr/>
        </p:nvSpPr>
        <p:spPr>
          <a:xfrm>
            <a:off x="3519903" y="2774962"/>
            <a:ext cx="2231380" cy="1247376"/>
          </a:xfrm>
          <a:prstGeom prst="rect">
            <a:avLst/>
          </a:prstGeom>
          <a:noFill/>
          <a:ln cap="rnd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24512" y="4049708"/>
            <a:ext cx="2222162" cy="61599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18790" y="4693076"/>
            <a:ext cx="2233606" cy="6175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523398" y="5337983"/>
            <a:ext cx="2224391" cy="616662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333725" y="2543960"/>
            <a:ext cx="763265" cy="237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99019" y="2062778"/>
            <a:ext cx="1818570" cy="34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</a:p>
        </p:txBody>
      </p:sp>
      <p:sp>
        <p:nvSpPr>
          <p:cNvPr id="100" name="矩形 99"/>
          <p:cNvSpPr/>
          <p:nvPr/>
        </p:nvSpPr>
        <p:spPr>
          <a:xfrm>
            <a:off x="1140947" y="1992832"/>
            <a:ext cx="1943005" cy="286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0979955" y="2970664"/>
            <a:ext cx="872262" cy="6797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所有通道召回的</a:t>
            </a:r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0948" y="4933345"/>
            <a:ext cx="954723" cy="1341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127452" y="4933418"/>
            <a:ext cx="960269" cy="1340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168336" y="5243034"/>
            <a:ext cx="897176" cy="4368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实时向量生成引擎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90290" y="4947286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brandon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-raven</a:t>
            </a:r>
            <a:endParaRPr kumimoji="1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2172363" y="5250335"/>
            <a:ext cx="870737" cy="429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相关性计算引擎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6485" y="493487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jon</a:t>
            </a:r>
            <a:endParaRPr kumimoji="1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731521" y="3777713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U2A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双塔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4731521" y="4095229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N2A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731521" y="4412745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C2A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31521" y="4730261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M2A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731521" y="5047777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SM2A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731521" y="5365293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1"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2A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4731521" y="5682809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U2U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731521" y="6000327"/>
            <a:ext cx="966930" cy="249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肘形连接符 119"/>
          <p:cNvCxnSpPr>
            <a:stCxn id="69" idx="2"/>
            <a:endCxn id="35" idx="2"/>
          </p:cNvCxnSpPr>
          <p:nvPr/>
        </p:nvCxnSpPr>
        <p:spPr>
          <a:xfrm rot="5400000" flipH="1" flipV="1">
            <a:off x="5053640" y="3807438"/>
            <a:ext cx="20917" cy="4913025"/>
          </a:xfrm>
          <a:prstGeom prst="bentConnector3">
            <a:avLst>
              <a:gd name="adj1" fmla="val -1092891"/>
            </a:avLst>
          </a:prstGeom>
          <a:ln w="12700">
            <a:solidFill>
              <a:srgbClr val="E5323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" idx="2"/>
          </p:cNvCxnSpPr>
          <p:nvPr/>
        </p:nvCxnSpPr>
        <p:spPr>
          <a:xfrm rot="16200000" flipH="1">
            <a:off x="1999568" y="5893151"/>
            <a:ext cx="226761" cy="989276"/>
          </a:xfrm>
          <a:prstGeom prst="bentConnector2">
            <a:avLst/>
          </a:prstGeom>
          <a:ln w="12700">
            <a:solidFill>
              <a:srgbClr val="E53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78528" y="1250126"/>
            <a:ext cx="11813811" cy="37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广告引擎</a:t>
            </a:r>
          </a:p>
        </p:txBody>
      </p:sp>
      <p:sp>
        <p:nvSpPr>
          <p:cNvPr id="138" name="圆角矩形 137"/>
          <p:cNvSpPr/>
          <p:nvPr/>
        </p:nvSpPr>
        <p:spPr>
          <a:xfrm>
            <a:off x="5894544" y="3632391"/>
            <a:ext cx="952507" cy="499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</a:p>
        </p:txBody>
      </p:sp>
      <p:sp>
        <p:nvSpPr>
          <p:cNvPr id="139" name="圆角矩形 138"/>
          <p:cNvSpPr/>
          <p:nvPr/>
        </p:nvSpPr>
        <p:spPr>
          <a:xfrm>
            <a:off x="5894544" y="4275020"/>
            <a:ext cx="952507" cy="499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销量过滤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5894544" y="4917649"/>
            <a:ext cx="952507" cy="499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黑名单过滤</a:t>
            </a:r>
          </a:p>
        </p:txBody>
      </p:sp>
      <p:sp>
        <p:nvSpPr>
          <p:cNvPr id="142" name="矩形 141"/>
          <p:cNvSpPr/>
          <p:nvPr/>
        </p:nvSpPr>
        <p:spPr>
          <a:xfrm>
            <a:off x="10845579" y="1989535"/>
            <a:ext cx="1105231" cy="428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线箭头连接符 143"/>
          <p:cNvCxnSpPr/>
          <p:nvPr/>
        </p:nvCxnSpPr>
        <p:spPr>
          <a:xfrm flipH="1">
            <a:off x="486796" y="1622678"/>
            <a:ext cx="7389" cy="36685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100" idx="0"/>
          </p:cNvCxnSpPr>
          <p:nvPr/>
        </p:nvCxnSpPr>
        <p:spPr>
          <a:xfrm flipH="1" flipV="1">
            <a:off x="2108304" y="1622677"/>
            <a:ext cx="4146" cy="370155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stCxn id="90" idx="0"/>
          </p:cNvCxnSpPr>
          <p:nvPr/>
        </p:nvCxnSpPr>
        <p:spPr>
          <a:xfrm flipV="1">
            <a:off x="6967335" y="1650415"/>
            <a:ext cx="8779" cy="339119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42" idx="0"/>
          </p:cNvCxnSpPr>
          <p:nvPr/>
        </p:nvCxnSpPr>
        <p:spPr>
          <a:xfrm flipH="1" flipV="1">
            <a:off x="11398194" y="1622678"/>
            <a:ext cx="1" cy="366857"/>
          </a:xfrm>
          <a:prstGeom prst="straightConnector1">
            <a:avLst/>
          </a:prstGeom>
          <a:ln>
            <a:solidFill>
              <a:srgbClr val="E53238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右箭头 158"/>
          <p:cNvSpPr/>
          <p:nvPr/>
        </p:nvSpPr>
        <p:spPr>
          <a:xfrm>
            <a:off x="3044900" y="1704811"/>
            <a:ext cx="453833" cy="1937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右箭头 159"/>
          <p:cNvSpPr/>
          <p:nvPr/>
        </p:nvSpPr>
        <p:spPr>
          <a:xfrm>
            <a:off x="825424" y="1688052"/>
            <a:ext cx="453833" cy="1937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右箭头 160"/>
          <p:cNvSpPr/>
          <p:nvPr/>
        </p:nvSpPr>
        <p:spPr>
          <a:xfrm>
            <a:off x="10429655" y="1689918"/>
            <a:ext cx="453833" cy="1937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5894544" y="5560277"/>
            <a:ext cx="952507" cy="499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mr-IN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0979955" y="3758479"/>
            <a:ext cx="872262" cy="6797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kumimoji="1"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的特征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8234445" y="4977823"/>
            <a:ext cx="952507" cy="492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kumimoji="1"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bid^a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ctr^b</a:t>
            </a:r>
            <a:r>
              <a:rPr kumimoji="1"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rel_score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8167611" y="2816865"/>
            <a:ext cx="1060936" cy="3424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9340358" y="2787658"/>
            <a:ext cx="1060936" cy="3424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9395445" y="3015469"/>
            <a:ext cx="950762" cy="10558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按照</a:t>
            </a:r>
            <a:r>
              <a:rPr lang="en-US" altLang="zh-CN" sz="1000" dirty="0" err="1">
                <a:solidFill>
                  <a:schemeClr val="tx1"/>
                </a:solidFill>
              </a:rPr>
              <a:t>ppc:ctr:normal</a:t>
            </a:r>
            <a:r>
              <a:rPr lang="zh-CN" altLang="en-US" sz="1000" dirty="0">
                <a:solidFill>
                  <a:schemeClr val="tx1"/>
                </a:solidFill>
              </a:rPr>
              <a:t>的比例进行排序截断</a:t>
            </a: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2710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相似商品定向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4500" y="1164475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算法分类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766" y="1594441"/>
            <a:ext cx="947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Collaborate Filter-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RuleBase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CommonNeighbor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Cosine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-Cosine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Swing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SIMRank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Collaborate Filter-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ModelBase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MF</a:t>
            </a:r>
            <a:r>
              <a:rPr lang="mr-I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Deepwalk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mr-I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：双塔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-DNN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Youtube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DIEN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DUPN</a:t>
            </a:r>
            <a:r>
              <a:rPr lang="mr-I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ContentBase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Doc2Vec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Image2Vec</a:t>
            </a:r>
            <a:r>
              <a:rPr lang="mr-I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Mixed…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167636-62DE-440F-B038-2D108DE8B8F9}"/>
              </a:ext>
            </a:extLst>
          </p:cNvPr>
          <p:cNvGraphicFramePr>
            <a:graphicFrameLocks noGrp="1"/>
          </p:cNvGraphicFramePr>
          <p:nvPr/>
        </p:nvGraphicFramePr>
        <p:xfrm>
          <a:off x="1858922" y="4147127"/>
          <a:ext cx="8220744" cy="235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93">
                  <a:extLst>
                    <a:ext uri="{9D8B030D-6E8A-4147-A177-3AD203B41FA5}">
                      <a16:colId xmlns:a16="http://schemas.microsoft.com/office/drawing/2014/main" val="4283205427"/>
                    </a:ext>
                  </a:extLst>
                </a:gridCol>
                <a:gridCol w="1027593">
                  <a:extLst>
                    <a:ext uri="{9D8B030D-6E8A-4147-A177-3AD203B41FA5}">
                      <a16:colId xmlns:a16="http://schemas.microsoft.com/office/drawing/2014/main" val="1559932382"/>
                    </a:ext>
                  </a:extLst>
                </a:gridCol>
                <a:gridCol w="1027593">
                  <a:extLst>
                    <a:ext uri="{9D8B030D-6E8A-4147-A177-3AD203B41FA5}">
                      <a16:colId xmlns:a16="http://schemas.microsoft.com/office/drawing/2014/main" val="2251931420"/>
                    </a:ext>
                  </a:extLst>
                </a:gridCol>
                <a:gridCol w="1027593">
                  <a:extLst>
                    <a:ext uri="{9D8B030D-6E8A-4147-A177-3AD203B41FA5}">
                      <a16:colId xmlns:a16="http://schemas.microsoft.com/office/drawing/2014/main" val="1020187793"/>
                    </a:ext>
                  </a:extLst>
                </a:gridCol>
                <a:gridCol w="1027593">
                  <a:extLst>
                    <a:ext uri="{9D8B030D-6E8A-4147-A177-3AD203B41FA5}">
                      <a16:colId xmlns:a16="http://schemas.microsoft.com/office/drawing/2014/main" val="3480252673"/>
                    </a:ext>
                  </a:extLst>
                </a:gridCol>
                <a:gridCol w="1027593">
                  <a:extLst>
                    <a:ext uri="{9D8B030D-6E8A-4147-A177-3AD203B41FA5}">
                      <a16:colId xmlns:a16="http://schemas.microsoft.com/office/drawing/2014/main" val="1170044339"/>
                    </a:ext>
                  </a:extLst>
                </a:gridCol>
                <a:gridCol w="1027593">
                  <a:extLst>
                    <a:ext uri="{9D8B030D-6E8A-4147-A177-3AD203B41FA5}">
                      <a16:colId xmlns:a16="http://schemas.microsoft.com/office/drawing/2014/main" val="1345377237"/>
                    </a:ext>
                  </a:extLst>
                </a:gridCol>
                <a:gridCol w="1027593">
                  <a:extLst>
                    <a:ext uri="{9D8B030D-6E8A-4147-A177-3AD203B41FA5}">
                      <a16:colId xmlns:a16="http://schemas.microsoft.com/office/drawing/2014/main" val="2999760860"/>
                    </a:ext>
                  </a:extLst>
                </a:gridCol>
              </a:tblGrid>
              <a:tr h="33631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Item1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Item2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Item3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Item4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Item5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…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ItemM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92242"/>
                  </a:ext>
                </a:extLst>
              </a:tr>
              <a:tr h="33631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User1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View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View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View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70774"/>
                  </a:ext>
                </a:extLst>
              </a:tr>
              <a:tr h="33631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User2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Buy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View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39736"/>
                  </a:ext>
                </a:extLst>
              </a:tr>
              <a:tr h="33631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User3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Favorite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30271"/>
                  </a:ext>
                </a:extLst>
              </a:tr>
              <a:tr h="33631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User4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View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Buy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View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View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91986"/>
                  </a:ext>
                </a:extLst>
              </a:tr>
              <a:tr h="33631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…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25763"/>
                  </a:ext>
                </a:extLst>
              </a:tr>
              <a:tr h="336314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UserN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View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Favorite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Buy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6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2744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F20B6-231E-4EB0-923C-7D61496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相似商品定向</a:t>
            </a:r>
            <a:r>
              <a:rPr lang="en-US" altLang="zh-CN" dirty="0"/>
              <a:t>(CF-</a:t>
            </a:r>
            <a:r>
              <a:rPr lang="en-US" altLang="zh-CN" dirty="0" err="1"/>
              <a:t>RuleBase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7912B54-CBDA-4DDB-8079-2B8C8F5BAD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8516" y="1503031"/>
              <a:ext cx="10640983" cy="532435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014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773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62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2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算法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公式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推荐指数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05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CommonNeighbor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smtClean="0">
                                        <a:latin typeface="Cambria Math"/>
                                      </a:rPr>
                                      <m:t>𝜑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)∩</m:t>
                                    </m:r>
                                    <m:r>
                                      <a:rPr lang="zh-CN" altLang="en-US" sz="1400" smtClean="0">
                                        <a:latin typeface="Cambria Math"/>
                                      </a:rPr>
                                      <m:t>𝜑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184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Jaccard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smtClean="0">
                                            <a:latin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)∩</m:t>
                                        </m:r>
                                        <m:r>
                                          <a:rPr lang="zh-CN" altLang="en-US" sz="1400" smtClean="0">
                                            <a:latin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 smtClean="0">
                                            <a:latin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)∪</m:t>
                                        </m:r>
                                        <m:r>
                                          <a:rPr lang="zh-CN" altLang="en-US" sz="1400" smtClean="0">
                                            <a:latin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780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Cosing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∙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∗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16502">
                    <a:tc>
                      <a:txBody>
                        <a:bodyPr/>
                        <a:lstStyle/>
                        <a:p>
                          <a:r>
                            <a:rPr lang="en-US" altLang="zh-CN" sz="1600" baseline="0" dirty="0">
                              <a:solidFill>
                                <a:schemeClr val="tx1"/>
                              </a:solidFill>
                            </a:rPr>
                            <a:t>WB-</a:t>
                          </a:r>
                          <a:r>
                            <a:rPr lang="en-US" altLang="zh-CN" sz="1600" baseline="0" dirty="0" err="1">
                              <a:solidFill>
                                <a:schemeClr val="tx1"/>
                              </a:solidFill>
                            </a:rPr>
                            <a:t>Cosing</a:t>
                          </a:r>
                          <a:endParaRPr lang="zh-CN" alt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∈(</m:t>
                                        </m:r>
                                        <m:r>
                                          <a:rPr lang="zh-CN" altLang="en-US" sz="1400" smtClean="0">
                                            <a:latin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)∩</m:t>
                                        </m:r>
                                        <m:r>
                                          <a:rPr lang="zh-CN" altLang="en-US" sz="1400" smtClean="0">
                                            <a:latin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))</m:t>
                                        </m:r>
                                      </m:sub>
                                      <m:sup/>
                                      <m:e>
                                        <m:f>
                                          <m:fPr>
                                            <m:type m:val="skw"/>
                                            <m:ctrlPr>
                                              <a:rPr lang="en-US" altLang="zh-CN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zh-CN" altLang="en-US" sz="1400" i="1" kern="120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400" kern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kern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400" kern="12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zh-CN" sz="1400" kern="1200" smtClean="0">
                                                <a:effectLst/>
                                                <a:latin typeface="Cambria Math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en-US" altLang="zh-CN" sz="1400" kern="1200" smtClean="0">
                                                <a:effectLst/>
                                                <a:latin typeface="Cambria Math"/>
                                              </a:rPr>
                                              <m:t>𝑎𝑏𝑠</m:t>
                                            </m:r>
                                            <m:r>
                                              <a:rPr lang="en-US" altLang="zh-CN" sz="1400" kern="1200" smtClean="0">
                                                <a:effectLst/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400" i="1" kern="120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kern="1200" smtClean="0">
                                                    <a:effectLst/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kern="1200" smtClean="0">
                                                    <a:effectLst/>
                                                    <a:latin typeface="Cambria Math"/>
                                                  </a:rPr>
                                                  <m:t>𝑢𝑥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400" kern="1200" smtClean="0">
                                                <a:effectLst/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400" i="1" kern="120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kern="1200" smtClean="0">
                                                    <a:effectLst/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kern="1200" smtClean="0">
                                                    <a:effectLst/>
                                                    <a:latin typeface="Cambria Math"/>
                                                  </a:rPr>
                                                  <m:t>𝑢𝑦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400" kern="1200" smtClean="0">
                                                <a:effectLst/>
                                                <a:latin typeface="Cambria Math"/>
                                              </a:rPr>
                                              <m:t>))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zh-CN" alt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zh-CN" alt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(3+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6865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Adamic</a:t>
                          </a:r>
                          <a:r>
                            <a:rPr lang="en-US" altLang="zh-CN" sz="1600" dirty="0"/>
                            <a:t>/Adar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CN" sz="1400" smtClean="0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∈(</m:t>
                                    </m:r>
                                    <m:r>
                                      <a:rPr lang="zh-CN" altLang="en-US" sz="1400" smtClean="0">
                                        <a:latin typeface="Cambria Math"/>
                                      </a:rPr>
                                      <m:t>𝜑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)∩</m:t>
                                    </m:r>
                                    <m:r>
                                      <a:rPr lang="zh-CN" altLang="en-US" sz="1400" smtClean="0">
                                        <a:latin typeface="Cambria Math"/>
                                      </a:rPr>
                                      <m:t>𝜑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))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𝑙𝑜𝑔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1400" smtClean="0">
                                                <a:latin typeface="Cambria Math"/>
                                              </a:rPr>
                                              <m:t>𝜑</m:t>
                                            </m:r>
                                            <m:r>
                                              <a:rPr lang="en-US" altLang="zh-CN" sz="1400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400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altLang="zh-CN" sz="1400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2968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Katz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1400" smtClean="0">
                                        <a:latin typeface="Cambria Math"/>
                                      </a:rPr>
                                      <m:t>𝑙</m:t>
                                    </m:r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400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1400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𝑝𝑎𝑡h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400" kern="1200">
                                                <a:effectLst/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97805">
                    <a:tc>
                      <a:txBody>
                        <a:bodyPr/>
                        <a:lstStyle/>
                        <a:p>
                          <a:r>
                            <a:rPr lang="en-US" altLang="zh-CN" sz="1600" baseline="0" dirty="0">
                              <a:solidFill>
                                <a:schemeClr val="tx1"/>
                              </a:solidFill>
                            </a:rPr>
                            <a:t>Swing</a:t>
                          </a:r>
                          <a:endParaRPr lang="zh-CN" alt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zh-CN" sz="14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l-GR" altLang="zh-CN" sz="1400" i="1" smtClean="0">
                                    <a:latin typeface="Cambria Math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40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altLang="zh-CN" sz="1400" b="0" i="1" smtClean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/>
                                        <a:ea typeface="Cambria Math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∩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1400" i="1" smtClean="0"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400" b="0" i="1" smtClean="0"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400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14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∩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1400" b="0" i="1" smtClean="0">
                                                        <a:latin typeface="Cambria Math" panose="02040503050406030204" pitchFamily="18" charset="0"/>
                                                        <a:ea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400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400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955739">
                    <a:tc>
                      <a:txBody>
                        <a:bodyPr/>
                        <a:lstStyle/>
                        <a:p>
                          <a:r>
                            <a:rPr lang="en-US" altLang="zh-CN" sz="1600" baseline="0" dirty="0">
                              <a:solidFill>
                                <a:schemeClr val="tx1"/>
                              </a:solidFill>
                            </a:rPr>
                            <a:t>Expectation</a:t>
                          </a:r>
                          <a:endParaRPr lang="zh-CN" alt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XY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𝑌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a:rPr lang="zh-CN" altLang="zh-C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8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k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noBar"/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+mn-ea"/>
                                                <a:cs typeface="+mn-cs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+mn-ea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+mn-ea"/>
                                                <a:cs typeface="+mn-cs"/>
                                              </a:rPr>
                                              <m:t>|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zh-C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7912B54-CBDA-4DDB-8079-2B8C8F5BAD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539607"/>
                  </p:ext>
                </p:extLst>
              </p:nvPr>
            </p:nvGraphicFramePr>
            <p:xfrm>
              <a:off x="598516" y="1503031"/>
              <a:ext cx="10640983" cy="532435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0142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97737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36218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算法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公式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推荐指数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CommonNeighbor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46" t="-113333" r="-68137" b="-1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4178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Jaccard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46" t="-143820" r="-68137" b="-7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93268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Cosing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46" t="-267901" r="-68137" b="-7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789242">
                    <a:tc>
                      <a:txBody>
                        <a:bodyPr/>
                        <a:lstStyle/>
                        <a:p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WB-</a:t>
                          </a:r>
                          <a:r>
                            <a:rPr lang="en-US" altLang="zh-CN" sz="1600" baseline="0" dirty="0" err="1" smtClean="0">
                              <a:solidFill>
                                <a:schemeClr val="tx1"/>
                              </a:solidFill>
                            </a:rPr>
                            <a:t>Cosing</a:t>
                          </a:r>
                          <a:endParaRPr lang="zh-CN" alt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46" t="-229231" r="-68137" b="-35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47307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Adamic</a:t>
                          </a:r>
                          <a:r>
                            <a:rPr lang="en-US" altLang="zh-CN" sz="1600" dirty="0"/>
                            <a:t>/Adar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46" t="-480899" r="-68137" b="-413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0996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Katz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46" t="-615476" r="-68137" b="-3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r>
                            <a:rPr lang="en-US" altLang="zh-CN" sz="1600" baseline="0" dirty="0">
                              <a:solidFill>
                                <a:schemeClr val="tx1"/>
                              </a:solidFill>
                            </a:rPr>
                            <a:t>Swing</a:t>
                          </a:r>
                          <a:endParaRPr lang="zh-CN" alt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46" t="-556481" r="-68137" b="-1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1052767">
                    <a:tc>
                      <a:txBody>
                        <a:bodyPr/>
                        <a:lstStyle/>
                        <a:p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Expectation</a:t>
                          </a:r>
                          <a:endParaRPr lang="zh-CN" alt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46" t="-409827" r="-68137" b="-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7423340-D2CF-47CA-9BAD-0BD8760CC666}"/>
              </a:ext>
            </a:extLst>
          </p:cNvPr>
          <p:cNvGrpSpPr/>
          <p:nvPr/>
        </p:nvGrpSpPr>
        <p:grpSpPr>
          <a:xfrm>
            <a:off x="9211181" y="4189138"/>
            <a:ext cx="1522074" cy="216000"/>
            <a:chOff x="10343407" y="826844"/>
            <a:chExt cx="1522074" cy="216000"/>
          </a:xfrm>
        </p:grpSpPr>
        <p:sp>
          <p:nvSpPr>
            <p:cNvPr id="7" name="五角星 4">
              <a:extLst>
                <a:ext uri="{FF2B5EF4-FFF2-40B4-BE49-F238E27FC236}">
                  <a16:creationId xmlns:a16="http://schemas.microsoft.com/office/drawing/2014/main" id="{501829DA-DA37-409A-A5A1-EF0AE4C2B02C}"/>
                </a:ext>
              </a:extLst>
            </p:cNvPr>
            <p:cNvSpPr/>
            <p:nvPr/>
          </p:nvSpPr>
          <p:spPr>
            <a:xfrm>
              <a:off x="10343407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五角星 5">
              <a:extLst>
                <a:ext uri="{FF2B5EF4-FFF2-40B4-BE49-F238E27FC236}">
                  <a16:creationId xmlns:a16="http://schemas.microsoft.com/office/drawing/2014/main" id="{CAF164B5-971E-4432-8619-3357CBA71284}"/>
                </a:ext>
              </a:extLst>
            </p:cNvPr>
            <p:cNvSpPr/>
            <p:nvPr/>
          </p:nvSpPr>
          <p:spPr>
            <a:xfrm>
              <a:off x="10669924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五角星 6">
              <a:extLst>
                <a:ext uri="{FF2B5EF4-FFF2-40B4-BE49-F238E27FC236}">
                  <a16:creationId xmlns:a16="http://schemas.microsoft.com/office/drawing/2014/main" id="{0B0144F9-8C9D-4D7D-9D11-C9BEF68E840C}"/>
                </a:ext>
              </a:extLst>
            </p:cNvPr>
            <p:cNvSpPr/>
            <p:nvPr/>
          </p:nvSpPr>
          <p:spPr>
            <a:xfrm>
              <a:off x="10996443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五角星 7">
              <a:extLst>
                <a:ext uri="{FF2B5EF4-FFF2-40B4-BE49-F238E27FC236}">
                  <a16:creationId xmlns:a16="http://schemas.microsoft.com/office/drawing/2014/main" id="{24911DC5-A4C9-45C8-86F2-FC6D81D979BB}"/>
                </a:ext>
              </a:extLst>
            </p:cNvPr>
            <p:cNvSpPr/>
            <p:nvPr/>
          </p:nvSpPr>
          <p:spPr>
            <a:xfrm>
              <a:off x="11322962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五角星 8">
              <a:extLst>
                <a:ext uri="{FF2B5EF4-FFF2-40B4-BE49-F238E27FC236}">
                  <a16:creationId xmlns:a16="http://schemas.microsoft.com/office/drawing/2014/main" id="{D284C7E8-6CD7-4A8E-B0DC-4C0D3BDE4ADE}"/>
                </a:ext>
              </a:extLst>
            </p:cNvPr>
            <p:cNvSpPr/>
            <p:nvPr/>
          </p:nvSpPr>
          <p:spPr>
            <a:xfrm>
              <a:off x="11649481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479CD0-8342-478F-8851-3EA0C1BD6A01}"/>
              </a:ext>
            </a:extLst>
          </p:cNvPr>
          <p:cNvGrpSpPr/>
          <p:nvPr/>
        </p:nvGrpSpPr>
        <p:grpSpPr>
          <a:xfrm>
            <a:off x="9211180" y="3539859"/>
            <a:ext cx="1522074" cy="216000"/>
            <a:chOff x="10343407" y="826844"/>
            <a:chExt cx="1522074" cy="216000"/>
          </a:xfrm>
        </p:grpSpPr>
        <p:sp>
          <p:nvSpPr>
            <p:cNvPr id="13" name="五角星 15">
              <a:extLst>
                <a:ext uri="{FF2B5EF4-FFF2-40B4-BE49-F238E27FC236}">
                  <a16:creationId xmlns:a16="http://schemas.microsoft.com/office/drawing/2014/main" id="{103E65EE-092D-4E39-B00D-4588B9ED1BA5}"/>
                </a:ext>
              </a:extLst>
            </p:cNvPr>
            <p:cNvSpPr/>
            <p:nvPr/>
          </p:nvSpPr>
          <p:spPr>
            <a:xfrm>
              <a:off x="10343407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五角星 16">
              <a:extLst>
                <a:ext uri="{FF2B5EF4-FFF2-40B4-BE49-F238E27FC236}">
                  <a16:creationId xmlns:a16="http://schemas.microsoft.com/office/drawing/2014/main" id="{C67A6244-E579-4D6C-B60F-DA8D2D9BF84D}"/>
                </a:ext>
              </a:extLst>
            </p:cNvPr>
            <p:cNvSpPr/>
            <p:nvPr/>
          </p:nvSpPr>
          <p:spPr>
            <a:xfrm>
              <a:off x="10669924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五角星 17">
              <a:extLst>
                <a:ext uri="{FF2B5EF4-FFF2-40B4-BE49-F238E27FC236}">
                  <a16:creationId xmlns:a16="http://schemas.microsoft.com/office/drawing/2014/main" id="{0B8606B0-4E8B-4251-AC5C-42AF8D32A465}"/>
                </a:ext>
              </a:extLst>
            </p:cNvPr>
            <p:cNvSpPr/>
            <p:nvPr/>
          </p:nvSpPr>
          <p:spPr>
            <a:xfrm>
              <a:off x="10996443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五角星 18">
              <a:extLst>
                <a:ext uri="{FF2B5EF4-FFF2-40B4-BE49-F238E27FC236}">
                  <a16:creationId xmlns:a16="http://schemas.microsoft.com/office/drawing/2014/main" id="{C541AECA-C37A-4D71-982F-5D064F41A435}"/>
                </a:ext>
              </a:extLst>
            </p:cNvPr>
            <p:cNvSpPr/>
            <p:nvPr/>
          </p:nvSpPr>
          <p:spPr>
            <a:xfrm>
              <a:off x="11322962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五角星 19">
              <a:extLst>
                <a:ext uri="{FF2B5EF4-FFF2-40B4-BE49-F238E27FC236}">
                  <a16:creationId xmlns:a16="http://schemas.microsoft.com/office/drawing/2014/main" id="{306CC01B-EECB-4336-B82C-C4E96ED87015}"/>
                </a:ext>
              </a:extLst>
            </p:cNvPr>
            <p:cNvSpPr/>
            <p:nvPr/>
          </p:nvSpPr>
          <p:spPr>
            <a:xfrm>
              <a:off x="11649481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0C2E70-D798-456E-9242-DE60D24822F6}"/>
              </a:ext>
            </a:extLst>
          </p:cNvPr>
          <p:cNvGrpSpPr/>
          <p:nvPr/>
        </p:nvGrpSpPr>
        <p:grpSpPr>
          <a:xfrm>
            <a:off x="9460432" y="2430699"/>
            <a:ext cx="869036" cy="216000"/>
            <a:chOff x="10343407" y="826844"/>
            <a:chExt cx="869036" cy="216000"/>
          </a:xfrm>
        </p:grpSpPr>
        <p:sp>
          <p:nvSpPr>
            <p:cNvPr id="19" name="五角星 27">
              <a:extLst>
                <a:ext uri="{FF2B5EF4-FFF2-40B4-BE49-F238E27FC236}">
                  <a16:creationId xmlns:a16="http://schemas.microsoft.com/office/drawing/2014/main" id="{A4BC3FDA-A0E7-4C98-AB1E-B76B54AC57DA}"/>
                </a:ext>
              </a:extLst>
            </p:cNvPr>
            <p:cNvSpPr/>
            <p:nvPr/>
          </p:nvSpPr>
          <p:spPr>
            <a:xfrm>
              <a:off x="10343407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五角星 28">
              <a:extLst>
                <a:ext uri="{FF2B5EF4-FFF2-40B4-BE49-F238E27FC236}">
                  <a16:creationId xmlns:a16="http://schemas.microsoft.com/office/drawing/2014/main" id="{CE13AA9C-ED31-4CEC-922F-E19ABEEEC81F}"/>
                </a:ext>
              </a:extLst>
            </p:cNvPr>
            <p:cNvSpPr/>
            <p:nvPr/>
          </p:nvSpPr>
          <p:spPr>
            <a:xfrm>
              <a:off x="10669924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五角星 29">
              <a:extLst>
                <a:ext uri="{FF2B5EF4-FFF2-40B4-BE49-F238E27FC236}">
                  <a16:creationId xmlns:a16="http://schemas.microsoft.com/office/drawing/2014/main" id="{28BFA97E-6B31-4437-AA6D-117A2BD229E4}"/>
                </a:ext>
              </a:extLst>
            </p:cNvPr>
            <p:cNvSpPr/>
            <p:nvPr/>
          </p:nvSpPr>
          <p:spPr>
            <a:xfrm>
              <a:off x="10996443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04C4814-D195-40AA-A7F2-1CEB9F46797E}"/>
              </a:ext>
            </a:extLst>
          </p:cNvPr>
          <p:cNvGrpSpPr/>
          <p:nvPr/>
        </p:nvGrpSpPr>
        <p:grpSpPr>
          <a:xfrm>
            <a:off x="9613946" y="1960034"/>
            <a:ext cx="542517" cy="216000"/>
            <a:chOff x="10343407" y="826844"/>
            <a:chExt cx="542517" cy="216000"/>
          </a:xfrm>
        </p:grpSpPr>
        <p:sp>
          <p:nvSpPr>
            <p:cNvPr id="23" name="五角星 33">
              <a:extLst>
                <a:ext uri="{FF2B5EF4-FFF2-40B4-BE49-F238E27FC236}">
                  <a16:creationId xmlns:a16="http://schemas.microsoft.com/office/drawing/2014/main" id="{13AA1C94-46B9-46F2-A40A-92DB56C07CAD}"/>
                </a:ext>
              </a:extLst>
            </p:cNvPr>
            <p:cNvSpPr/>
            <p:nvPr/>
          </p:nvSpPr>
          <p:spPr>
            <a:xfrm>
              <a:off x="10343407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五角星 34">
              <a:extLst>
                <a:ext uri="{FF2B5EF4-FFF2-40B4-BE49-F238E27FC236}">
                  <a16:creationId xmlns:a16="http://schemas.microsoft.com/office/drawing/2014/main" id="{2CBB8E8E-B0E7-44C9-B28E-34A585BB8AE5}"/>
                </a:ext>
              </a:extLst>
            </p:cNvPr>
            <p:cNvSpPr/>
            <p:nvPr/>
          </p:nvSpPr>
          <p:spPr>
            <a:xfrm>
              <a:off x="10669924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0B5F0BE-AFA3-41DD-AEED-C92E0183970D}"/>
              </a:ext>
            </a:extLst>
          </p:cNvPr>
          <p:cNvGrpSpPr/>
          <p:nvPr/>
        </p:nvGrpSpPr>
        <p:grpSpPr>
          <a:xfrm>
            <a:off x="9450688" y="2918185"/>
            <a:ext cx="869036" cy="216000"/>
            <a:chOff x="10343407" y="826844"/>
            <a:chExt cx="869036" cy="216000"/>
          </a:xfrm>
        </p:grpSpPr>
        <p:sp>
          <p:nvSpPr>
            <p:cNvPr id="26" name="五角星 39">
              <a:extLst>
                <a:ext uri="{FF2B5EF4-FFF2-40B4-BE49-F238E27FC236}">
                  <a16:creationId xmlns:a16="http://schemas.microsoft.com/office/drawing/2014/main" id="{275231A6-95AB-45F1-BF8E-3C10D606F55C}"/>
                </a:ext>
              </a:extLst>
            </p:cNvPr>
            <p:cNvSpPr/>
            <p:nvPr/>
          </p:nvSpPr>
          <p:spPr>
            <a:xfrm>
              <a:off x="10343407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五角星 40">
              <a:extLst>
                <a:ext uri="{FF2B5EF4-FFF2-40B4-BE49-F238E27FC236}">
                  <a16:creationId xmlns:a16="http://schemas.microsoft.com/office/drawing/2014/main" id="{2F95E408-8808-4F48-9842-2904C32186B7}"/>
                </a:ext>
              </a:extLst>
            </p:cNvPr>
            <p:cNvSpPr/>
            <p:nvPr/>
          </p:nvSpPr>
          <p:spPr>
            <a:xfrm>
              <a:off x="10669924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五角星 41">
              <a:extLst>
                <a:ext uri="{FF2B5EF4-FFF2-40B4-BE49-F238E27FC236}">
                  <a16:creationId xmlns:a16="http://schemas.microsoft.com/office/drawing/2014/main" id="{D64C38CA-F9D5-4CF7-8D13-DD41D5B4301D}"/>
                </a:ext>
              </a:extLst>
            </p:cNvPr>
            <p:cNvSpPr/>
            <p:nvPr/>
          </p:nvSpPr>
          <p:spPr>
            <a:xfrm>
              <a:off x="10996443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7C3F34C-FB17-4D5B-8726-EFC63FFAEC5F}"/>
              </a:ext>
            </a:extLst>
          </p:cNvPr>
          <p:cNvGrpSpPr/>
          <p:nvPr/>
        </p:nvGrpSpPr>
        <p:grpSpPr>
          <a:xfrm>
            <a:off x="9211182" y="5346137"/>
            <a:ext cx="1522074" cy="216000"/>
            <a:chOff x="10343407" y="826844"/>
            <a:chExt cx="1522074" cy="216000"/>
          </a:xfrm>
        </p:grpSpPr>
        <p:sp>
          <p:nvSpPr>
            <p:cNvPr id="30" name="五角星 35">
              <a:extLst>
                <a:ext uri="{FF2B5EF4-FFF2-40B4-BE49-F238E27FC236}">
                  <a16:creationId xmlns:a16="http://schemas.microsoft.com/office/drawing/2014/main" id="{71259E39-F5E7-4B5D-AFD2-559447485CE0}"/>
                </a:ext>
              </a:extLst>
            </p:cNvPr>
            <p:cNvSpPr/>
            <p:nvPr/>
          </p:nvSpPr>
          <p:spPr>
            <a:xfrm>
              <a:off x="10343407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五角星 36">
              <a:extLst>
                <a:ext uri="{FF2B5EF4-FFF2-40B4-BE49-F238E27FC236}">
                  <a16:creationId xmlns:a16="http://schemas.microsoft.com/office/drawing/2014/main" id="{4504F97E-F41C-405C-9C05-AE1155047592}"/>
                </a:ext>
              </a:extLst>
            </p:cNvPr>
            <p:cNvSpPr/>
            <p:nvPr/>
          </p:nvSpPr>
          <p:spPr>
            <a:xfrm>
              <a:off x="10669924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五角星 37">
              <a:extLst>
                <a:ext uri="{FF2B5EF4-FFF2-40B4-BE49-F238E27FC236}">
                  <a16:creationId xmlns:a16="http://schemas.microsoft.com/office/drawing/2014/main" id="{48EAD67B-3D19-4881-9077-ECE66FDDA084}"/>
                </a:ext>
              </a:extLst>
            </p:cNvPr>
            <p:cNvSpPr/>
            <p:nvPr/>
          </p:nvSpPr>
          <p:spPr>
            <a:xfrm>
              <a:off x="10996443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五角星 42">
              <a:extLst>
                <a:ext uri="{FF2B5EF4-FFF2-40B4-BE49-F238E27FC236}">
                  <a16:creationId xmlns:a16="http://schemas.microsoft.com/office/drawing/2014/main" id="{BBBDEE16-6BCE-4661-BD51-3B2FFA2B4436}"/>
                </a:ext>
              </a:extLst>
            </p:cNvPr>
            <p:cNvSpPr/>
            <p:nvPr/>
          </p:nvSpPr>
          <p:spPr>
            <a:xfrm>
              <a:off x="11322962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五角星 43">
              <a:extLst>
                <a:ext uri="{FF2B5EF4-FFF2-40B4-BE49-F238E27FC236}">
                  <a16:creationId xmlns:a16="http://schemas.microsoft.com/office/drawing/2014/main" id="{F9188576-FA56-419A-8D28-2E02AA7EB6E3}"/>
                </a:ext>
              </a:extLst>
            </p:cNvPr>
            <p:cNvSpPr/>
            <p:nvPr/>
          </p:nvSpPr>
          <p:spPr>
            <a:xfrm>
              <a:off x="11649481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B80985B4-452C-4A5C-8634-024DFAA1719E}"/>
              </a:ext>
            </a:extLst>
          </p:cNvPr>
          <p:cNvSpPr txBox="1"/>
          <p:nvPr/>
        </p:nvSpPr>
        <p:spPr>
          <a:xfrm>
            <a:off x="444500" y="1164475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RuleBase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28">
            <a:extLst>
              <a:ext uri="{FF2B5EF4-FFF2-40B4-BE49-F238E27FC236}">
                <a16:creationId xmlns:a16="http://schemas.microsoft.com/office/drawing/2014/main" id="{27C3F34C-FB17-4D5B-8726-EFC63FFAEC5F}"/>
              </a:ext>
            </a:extLst>
          </p:cNvPr>
          <p:cNvGrpSpPr/>
          <p:nvPr/>
        </p:nvGrpSpPr>
        <p:grpSpPr>
          <a:xfrm>
            <a:off x="9211181" y="6228664"/>
            <a:ext cx="1522074" cy="216000"/>
            <a:chOff x="10343407" y="826844"/>
            <a:chExt cx="1522074" cy="216000"/>
          </a:xfrm>
        </p:grpSpPr>
        <p:sp>
          <p:nvSpPr>
            <p:cNvPr id="38" name="五角星 35">
              <a:extLst>
                <a:ext uri="{FF2B5EF4-FFF2-40B4-BE49-F238E27FC236}">
                  <a16:creationId xmlns:a16="http://schemas.microsoft.com/office/drawing/2014/main" id="{71259E39-F5E7-4B5D-AFD2-559447485CE0}"/>
                </a:ext>
              </a:extLst>
            </p:cNvPr>
            <p:cNvSpPr/>
            <p:nvPr/>
          </p:nvSpPr>
          <p:spPr>
            <a:xfrm>
              <a:off x="10343407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五角星 36">
              <a:extLst>
                <a:ext uri="{FF2B5EF4-FFF2-40B4-BE49-F238E27FC236}">
                  <a16:creationId xmlns:a16="http://schemas.microsoft.com/office/drawing/2014/main" id="{4504F97E-F41C-405C-9C05-AE1155047592}"/>
                </a:ext>
              </a:extLst>
            </p:cNvPr>
            <p:cNvSpPr/>
            <p:nvPr/>
          </p:nvSpPr>
          <p:spPr>
            <a:xfrm>
              <a:off x="10669924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五角星 37">
              <a:extLst>
                <a:ext uri="{FF2B5EF4-FFF2-40B4-BE49-F238E27FC236}">
                  <a16:creationId xmlns:a16="http://schemas.microsoft.com/office/drawing/2014/main" id="{48EAD67B-3D19-4881-9077-ECE66FDDA084}"/>
                </a:ext>
              </a:extLst>
            </p:cNvPr>
            <p:cNvSpPr/>
            <p:nvPr/>
          </p:nvSpPr>
          <p:spPr>
            <a:xfrm>
              <a:off x="10996443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五角星 42">
              <a:extLst>
                <a:ext uri="{FF2B5EF4-FFF2-40B4-BE49-F238E27FC236}">
                  <a16:creationId xmlns:a16="http://schemas.microsoft.com/office/drawing/2014/main" id="{BBBDEE16-6BCE-4661-BD51-3B2FFA2B4436}"/>
                </a:ext>
              </a:extLst>
            </p:cNvPr>
            <p:cNvSpPr/>
            <p:nvPr/>
          </p:nvSpPr>
          <p:spPr>
            <a:xfrm>
              <a:off x="11322962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五角星 43">
              <a:extLst>
                <a:ext uri="{FF2B5EF4-FFF2-40B4-BE49-F238E27FC236}">
                  <a16:creationId xmlns:a16="http://schemas.microsoft.com/office/drawing/2014/main" id="{F9188576-FA56-419A-8D28-2E02AA7EB6E3}"/>
                </a:ext>
              </a:extLst>
            </p:cNvPr>
            <p:cNvSpPr/>
            <p:nvPr/>
          </p:nvSpPr>
          <p:spPr>
            <a:xfrm>
              <a:off x="11649481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5">
            <a:extLst>
              <a:ext uri="{FF2B5EF4-FFF2-40B4-BE49-F238E27FC236}">
                <a16:creationId xmlns:a16="http://schemas.microsoft.com/office/drawing/2014/main" id="{07423340-D2CF-47CA-9BAD-0BD8760CC666}"/>
              </a:ext>
            </a:extLst>
          </p:cNvPr>
          <p:cNvGrpSpPr/>
          <p:nvPr/>
        </p:nvGrpSpPr>
        <p:grpSpPr>
          <a:xfrm>
            <a:off x="9211179" y="4760442"/>
            <a:ext cx="1522074" cy="216000"/>
            <a:chOff x="10343407" y="826844"/>
            <a:chExt cx="1522074" cy="216000"/>
          </a:xfrm>
        </p:grpSpPr>
        <p:sp>
          <p:nvSpPr>
            <p:cNvPr id="44" name="五角星 4">
              <a:extLst>
                <a:ext uri="{FF2B5EF4-FFF2-40B4-BE49-F238E27FC236}">
                  <a16:creationId xmlns:a16="http://schemas.microsoft.com/office/drawing/2014/main" id="{501829DA-DA37-409A-A5A1-EF0AE4C2B02C}"/>
                </a:ext>
              </a:extLst>
            </p:cNvPr>
            <p:cNvSpPr/>
            <p:nvPr/>
          </p:nvSpPr>
          <p:spPr>
            <a:xfrm>
              <a:off x="10343407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五角星 5">
              <a:extLst>
                <a:ext uri="{FF2B5EF4-FFF2-40B4-BE49-F238E27FC236}">
                  <a16:creationId xmlns:a16="http://schemas.microsoft.com/office/drawing/2014/main" id="{CAF164B5-971E-4432-8619-3357CBA71284}"/>
                </a:ext>
              </a:extLst>
            </p:cNvPr>
            <p:cNvSpPr/>
            <p:nvPr/>
          </p:nvSpPr>
          <p:spPr>
            <a:xfrm>
              <a:off x="10669924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五角星 6">
              <a:extLst>
                <a:ext uri="{FF2B5EF4-FFF2-40B4-BE49-F238E27FC236}">
                  <a16:creationId xmlns:a16="http://schemas.microsoft.com/office/drawing/2014/main" id="{0B0144F9-8C9D-4D7D-9D11-C9BEF68E840C}"/>
                </a:ext>
              </a:extLst>
            </p:cNvPr>
            <p:cNvSpPr/>
            <p:nvPr/>
          </p:nvSpPr>
          <p:spPr>
            <a:xfrm>
              <a:off x="10996443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五角星 7">
              <a:extLst>
                <a:ext uri="{FF2B5EF4-FFF2-40B4-BE49-F238E27FC236}">
                  <a16:creationId xmlns:a16="http://schemas.microsoft.com/office/drawing/2014/main" id="{24911DC5-A4C9-45C8-86F2-FC6D81D979BB}"/>
                </a:ext>
              </a:extLst>
            </p:cNvPr>
            <p:cNvSpPr/>
            <p:nvPr/>
          </p:nvSpPr>
          <p:spPr>
            <a:xfrm>
              <a:off x="11322962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五角星 8">
              <a:extLst>
                <a:ext uri="{FF2B5EF4-FFF2-40B4-BE49-F238E27FC236}">
                  <a16:creationId xmlns:a16="http://schemas.microsoft.com/office/drawing/2014/main" id="{D284C7E8-6CD7-4A8E-B0DC-4C0D3BDE4ADE}"/>
                </a:ext>
              </a:extLst>
            </p:cNvPr>
            <p:cNvSpPr/>
            <p:nvPr/>
          </p:nvSpPr>
          <p:spPr>
            <a:xfrm>
              <a:off x="11649481" y="826844"/>
              <a:ext cx="216000" cy="216000"/>
            </a:xfrm>
            <a:prstGeom prst="star5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99713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0C02B-5B48-48F1-BAE0-6294CD00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6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/>
              <a:t>-</a:t>
            </a:r>
            <a:r>
              <a:rPr lang="zh-CN" altLang="en-US" dirty="0"/>
              <a:t>相似商品定向</a:t>
            </a:r>
            <a:r>
              <a:rPr lang="en-US" altLang="zh-CN" dirty="0"/>
              <a:t>(CF-</a:t>
            </a:r>
            <a:r>
              <a:rPr lang="en-US" altLang="zh-CN" dirty="0" err="1"/>
              <a:t>ModelBase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66A2DC6-9787-473A-B8D8-C1BB2EC75B53}"/>
              </a:ext>
            </a:extLst>
          </p:cNvPr>
          <p:cNvGraphicFramePr/>
          <p:nvPr/>
        </p:nvGraphicFramePr>
        <p:xfrm>
          <a:off x="1968205" y="152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DC08DA4F-CD2F-4CA3-8A9E-DDD918CCC893}"/>
              </a:ext>
            </a:extLst>
          </p:cNvPr>
          <p:cNvSpPr txBox="1"/>
          <p:nvPr/>
        </p:nvSpPr>
        <p:spPr>
          <a:xfrm>
            <a:off x="1201479" y="4136080"/>
            <a:ext cx="7666074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2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Algo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Netflix Prize 2007:   SVD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对我们的挑战：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数据稀疏性：千万级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亿级用户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*亿级用户；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更新频率：商品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视频；用户兴趣的迁移；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冷启动：每天都有上万的新用户，几十万的新发商品量；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倾向热门：推荐结果偏热门，多样性不足；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9F41BA-98DE-4475-8000-F4740753D0FD}"/>
              </a:ext>
            </a:extLst>
          </p:cNvPr>
          <p:cNvSpPr txBox="1"/>
          <p:nvPr/>
        </p:nvSpPr>
        <p:spPr>
          <a:xfrm>
            <a:off x="444500" y="1164475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ModelBase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1161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E53238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1509</Words>
  <Application>Microsoft Macintosh PowerPoint</Application>
  <PresentationFormat>宽屏</PresentationFormat>
  <Paragraphs>491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Calibri Light</vt:lpstr>
      <vt:lpstr>Cambria Math</vt:lpstr>
      <vt:lpstr>Mangal</vt:lpstr>
      <vt:lpstr>Wingdings</vt:lpstr>
      <vt:lpstr>Office 主题</vt:lpstr>
      <vt:lpstr>广告召回算法</vt:lpstr>
      <vt:lpstr>广告-目标</vt:lpstr>
      <vt:lpstr>广告算法-策略</vt:lpstr>
      <vt:lpstr>广告系统</vt:lpstr>
      <vt:lpstr>展示广告</vt:lpstr>
      <vt:lpstr>广告检索框架</vt:lpstr>
      <vt:lpstr>检索-相似商品定向</vt:lpstr>
      <vt:lpstr>检索-相似商品定向(CF-RuleBase)</vt:lpstr>
      <vt:lpstr>检索-相似商品定向(CF-ModelBase)</vt:lpstr>
      <vt:lpstr>检索-相似商品定向(CF-ModelBase)</vt:lpstr>
      <vt:lpstr>检索-相似商品定向(CF-ModelBase)</vt:lpstr>
      <vt:lpstr>检索-相似商品定向(Content Base)</vt:lpstr>
      <vt:lpstr>检索-相似商品定向(Content Base)</vt:lpstr>
      <vt:lpstr>检索-相似商品定向(Ensemble)</vt:lpstr>
      <vt:lpstr>检索-相似商品定向</vt:lpstr>
      <vt:lpstr>检索-叶子类目定向</vt:lpstr>
      <vt:lpstr>检索-兴趣点定向</vt:lpstr>
      <vt:lpstr>检索-DMP人群包定向</vt:lpstr>
      <vt:lpstr>检索-访客&amp;相似店铺定向</vt:lpstr>
      <vt:lpstr>Q&amp;A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大猫</dc:creator>
  <cp:lastModifiedBy>Microsoft Office User</cp:lastModifiedBy>
  <cp:revision>1265</cp:revision>
  <dcterms:created xsi:type="dcterms:W3CDTF">2017-09-07T13:13:00Z</dcterms:created>
  <dcterms:modified xsi:type="dcterms:W3CDTF">2021-05-01T07:26:06Z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