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7" r:id="rId2"/>
  </p:sldIdLst>
  <p:sldSz cx="9170988" cy="6264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953"/>
  </p:normalViewPr>
  <p:slideViewPr>
    <p:cSldViewPr snapToGrid="0" snapToObjects="1">
      <p:cViewPr>
        <p:scale>
          <a:sx n="90" d="100"/>
          <a:sy n="90" d="100"/>
        </p:scale>
        <p:origin x="17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824" y="1025195"/>
            <a:ext cx="7795340" cy="2180896"/>
          </a:xfrm>
        </p:spPr>
        <p:txBody>
          <a:bodyPr anchor="b"/>
          <a:lstStyle>
            <a:lvl1pPr algn="ctr"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374" y="3290195"/>
            <a:ext cx="6878241" cy="1512416"/>
          </a:xfrm>
        </p:spPr>
        <p:txBody>
          <a:bodyPr/>
          <a:lstStyle>
            <a:lvl1pPr marL="0" indent="0" algn="ctr">
              <a:buNone/>
              <a:defRPr sz="2192"/>
            </a:lvl1pPr>
            <a:lvl2pPr marL="417606" indent="0" algn="ctr">
              <a:buNone/>
              <a:defRPr sz="1827"/>
            </a:lvl2pPr>
            <a:lvl3pPr marL="835213" indent="0" algn="ctr">
              <a:buNone/>
              <a:defRPr sz="1644"/>
            </a:lvl3pPr>
            <a:lvl4pPr marL="1252819" indent="0" algn="ctr">
              <a:buNone/>
              <a:defRPr sz="1461"/>
            </a:lvl4pPr>
            <a:lvl5pPr marL="1670426" indent="0" algn="ctr">
              <a:buNone/>
              <a:defRPr sz="1461"/>
            </a:lvl5pPr>
            <a:lvl6pPr marL="2088032" indent="0" algn="ctr">
              <a:buNone/>
              <a:defRPr sz="1461"/>
            </a:lvl6pPr>
            <a:lvl7pPr marL="2505639" indent="0" algn="ctr">
              <a:buNone/>
              <a:defRPr sz="1461"/>
            </a:lvl7pPr>
            <a:lvl8pPr marL="2923245" indent="0" algn="ctr">
              <a:buNone/>
              <a:defRPr sz="1461"/>
            </a:lvl8pPr>
            <a:lvl9pPr marL="3340852" indent="0" algn="ctr">
              <a:buNone/>
              <a:defRPr sz="14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2989" y="333514"/>
            <a:ext cx="1977494" cy="5308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506" y="333514"/>
            <a:ext cx="5817846" cy="53086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29" y="1561720"/>
            <a:ext cx="7909977" cy="2605764"/>
          </a:xfrm>
        </p:spPr>
        <p:txBody>
          <a:bodyPr anchor="b"/>
          <a:lstStyle>
            <a:lvl1pPr>
              <a:defRPr sz="5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29" y="4192136"/>
            <a:ext cx="7909977" cy="1370310"/>
          </a:xfrm>
        </p:spPr>
        <p:txBody>
          <a:bodyPr/>
          <a:lstStyle>
            <a:lvl1pPr marL="0" indent="0">
              <a:buNone/>
              <a:defRPr sz="2192">
                <a:solidFill>
                  <a:schemeClr val="tx1"/>
                </a:solidFill>
              </a:defRPr>
            </a:lvl1pPr>
            <a:lvl2pPr marL="41760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2pPr>
            <a:lvl3pPr marL="835213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25281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4pPr>
            <a:lvl5pPr marL="1670426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5pPr>
            <a:lvl6pPr marL="208803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6pPr>
            <a:lvl7pPr marL="2505639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7pPr>
            <a:lvl8pPr marL="2923245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8pPr>
            <a:lvl9pPr marL="3340852" indent="0">
              <a:buNone/>
              <a:defRPr sz="14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3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505" y="1667573"/>
            <a:ext cx="3897670" cy="397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813" y="1667573"/>
            <a:ext cx="3897670" cy="3974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00" y="333516"/>
            <a:ext cx="7909977" cy="1210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701" y="1535618"/>
            <a:ext cx="3879757" cy="752583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01" y="2288201"/>
            <a:ext cx="3879757" cy="336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813" y="1535618"/>
            <a:ext cx="3898864" cy="752583"/>
          </a:xfrm>
        </p:spPr>
        <p:txBody>
          <a:bodyPr anchor="b"/>
          <a:lstStyle>
            <a:lvl1pPr marL="0" indent="0">
              <a:buNone/>
              <a:defRPr sz="2192" b="1"/>
            </a:lvl1pPr>
            <a:lvl2pPr marL="417606" indent="0">
              <a:buNone/>
              <a:defRPr sz="1827" b="1"/>
            </a:lvl2pPr>
            <a:lvl3pPr marL="835213" indent="0">
              <a:buNone/>
              <a:defRPr sz="1644" b="1"/>
            </a:lvl3pPr>
            <a:lvl4pPr marL="1252819" indent="0">
              <a:buNone/>
              <a:defRPr sz="1461" b="1"/>
            </a:lvl4pPr>
            <a:lvl5pPr marL="1670426" indent="0">
              <a:buNone/>
              <a:defRPr sz="1461" b="1"/>
            </a:lvl5pPr>
            <a:lvl6pPr marL="2088032" indent="0">
              <a:buNone/>
              <a:defRPr sz="1461" b="1"/>
            </a:lvl6pPr>
            <a:lvl7pPr marL="2505639" indent="0">
              <a:buNone/>
              <a:defRPr sz="1461" b="1"/>
            </a:lvl7pPr>
            <a:lvl8pPr marL="2923245" indent="0">
              <a:buNone/>
              <a:defRPr sz="1461" b="1"/>
            </a:lvl8pPr>
            <a:lvl9pPr marL="3340852" indent="0">
              <a:buNone/>
              <a:defRPr sz="14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813" y="2288201"/>
            <a:ext cx="3898864" cy="3365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0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8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00" y="417618"/>
            <a:ext cx="2957882" cy="1461664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864" y="901941"/>
            <a:ext cx="4642813" cy="4451695"/>
          </a:xfrm>
        </p:spPr>
        <p:txBody>
          <a:bodyPr/>
          <a:lstStyle>
            <a:lvl1pPr>
              <a:defRPr sz="2923"/>
            </a:lvl1pPr>
            <a:lvl2pPr>
              <a:defRPr sz="2558"/>
            </a:lvl2pPr>
            <a:lvl3pPr>
              <a:defRPr sz="2192"/>
            </a:lvl3pPr>
            <a:lvl4pPr>
              <a:defRPr sz="1827"/>
            </a:lvl4pPr>
            <a:lvl5pPr>
              <a:defRPr sz="1827"/>
            </a:lvl5pPr>
            <a:lvl6pPr>
              <a:defRPr sz="1827"/>
            </a:lvl6pPr>
            <a:lvl7pPr>
              <a:defRPr sz="1827"/>
            </a:lvl7pPr>
            <a:lvl8pPr>
              <a:defRPr sz="1827"/>
            </a:lvl8pPr>
            <a:lvl9pPr>
              <a:defRPr sz="1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700" y="1879283"/>
            <a:ext cx="2957882" cy="3481603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00" y="417618"/>
            <a:ext cx="2957882" cy="1461664"/>
          </a:xfrm>
        </p:spPr>
        <p:txBody>
          <a:bodyPr anchor="b"/>
          <a:lstStyle>
            <a:lvl1pPr>
              <a:defRPr sz="29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98864" y="901941"/>
            <a:ext cx="4642813" cy="4451695"/>
          </a:xfrm>
        </p:spPr>
        <p:txBody>
          <a:bodyPr anchor="t"/>
          <a:lstStyle>
            <a:lvl1pPr marL="0" indent="0">
              <a:buNone/>
              <a:defRPr sz="2923"/>
            </a:lvl1pPr>
            <a:lvl2pPr marL="417606" indent="0">
              <a:buNone/>
              <a:defRPr sz="2558"/>
            </a:lvl2pPr>
            <a:lvl3pPr marL="835213" indent="0">
              <a:buNone/>
              <a:defRPr sz="2192"/>
            </a:lvl3pPr>
            <a:lvl4pPr marL="1252819" indent="0">
              <a:buNone/>
              <a:defRPr sz="1827"/>
            </a:lvl4pPr>
            <a:lvl5pPr marL="1670426" indent="0">
              <a:buNone/>
              <a:defRPr sz="1827"/>
            </a:lvl5pPr>
            <a:lvl6pPr marL="2088032" indent="0">
              <a:buNone/>
              <a:defRPr sz="1827"/>
            </a:lvl6pPr>
            <a:lvl7pPr marL="2505639" indent="0">
              <a:buNone/>
              <a:defRPr sz="1827"/>
            </a:lvl7pPr>
            <a:lvl8pPr marL="2923245" indent="0">
              <a:buNone/>
              <a:defRPr sz="1827"/>
            </a:lvl8pPr>
            <a:lvl9pPr marL="3340852" indent="0">
              <a:buNone/>
              <a:defRPr sz="1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700" y="1879283"/>
            <a:ext cx="2957882" cy="3481603"/>
          </a:xfrm>
        </p:spPr>
        <p:txBody>
          <a:bodyPr/>
          <a:lstStyle>
            <a:lvl1pPr marL="0" indent="0">
              <a:buNone/>
              <a:defRPr sz="1461"/>
            </a:lvl1pPr>
            <a:lvl2pPr marL="417606" indent="0">
              <a:buNone/>
              <a:defRPr sz="1279"/>
            </a:lvl2pPr>
            <a:lvl3pPr marL="835213" indent="0">
              <a:buNone/>
              <a:defRPr sz="1096"/>
            </a:lvl3pPr>
            <a:lvl4pPr marL="1252819" indent="0">
              <a:buNone/>
              <a:defRPr sz="913"/>
            </a:lvl4pPr>
            <a:lvl5pPr marL="1670426" indent="0">
              <a:buNone/>
              <a:defRPr sz="913"/>
            </a:lvl5pPr>
            <a:lvl6pPr marL="2088032" indent="0">
              <a:buNone/>
              <a:defRPr sz="913"/>
            </a:lvl6pPr>
            <a:lvl7pPr marL="2505639" indent="0">
              <a:buNone/>
              <a:defRPr sz="913"/>
            </a:lvl7pPr>
            <a:lvl8pPr marL="2923245" indent="0">
              <a:buNone/>
              <a:defRPr sz="913"/>
            </a:lvl8pPr>
            <a:lvl9pPr marL="3340852" indent="0">
              <a:buNone/>
              <a:defRPr sz="9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506" y="333516"/>
            <a:ext cx="7909977" cy="1210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506" y="1667573"/>
            <a:ext cx="7909977" cy="397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506" y="5806056"/>
            <a:ext cx="2063472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52E9-0AEE-9C4F-829C-7286F120C001}" type="datetimeFigureOut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890" y="5806056"/>
            <a:ext cx="3095208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10" y="5806056"/>
            <a:ext cx="2063472" cy="333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3AAC8-4585-CF44-9789-40D2ED948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835213" rtl="0" eaLnBrk="1" latinLnBrk="0" hangingPunct="1">
        <a:lnSpc>
          <a:spcPct val="90000"/>
        </a:lnSpc>
        <a:spcBef>
          <a:spcPct val="0"/>
        </a:spcBef>
        <a:buNone/>
        <a:defRPr sz="40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803" indent="-208803" algn="l" defTabSz="835213" rtl="0" eaLnBrk="1" latinLnBrk="0" hangingPunct="1">
        <a:lnSpc>
          <a:spcPct val="90000"/>
        </a:lnSpc>
        <a:spcBef>
          <a:spcPts val="913"/>
        </a:spcBef>
        <a:buFont typeface="Arial" panose="020B0604020202020204" pitchFamily="34" charset="0"/>
        <a:buChar char="•"/>
        <a:defRPr sz="2558" kern="1200">
          <a:solidFill>
            <a:schemeClr val="tx1"/>
          </a:solidFill>
          <a:latin typeface="+mn-lt"/>
          <a:ea typeface="+mn-ea"/>
          <a:cs typeface="+mn-cs"/>
        </a:defRPr>
      </a:lvl1pPr>
      <a:lvl2pPr marL="626410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2192" kern="1200">
          <a:solidFill>
            <a:schemeClr val="tx1"/>
          </a:solidFill>
          <a:latin typeface="+mn-lt"/>
          <a:ea typeface="+mn-ea"/>
          <a:cs typeface="+mn-cs"/>
        </a:defRPr>
      </a:lvl2pPr>
      <a:lvl3pPr marL="104401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3pPr>
      <a:lvl4pPr marL="1461623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87922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296836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714442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3132049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549655" indent="-208803" algn="l" defTabSz="835213" rtl="0" eaLnBrk="1" latinLnBrk="0" hangingPunct="1">
        <a:lnSpc>
          <a:spcPct val="90000"/>
        </a:lnSpc>
        <a:spcBef>
          <a:spcPts val="457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1pPr>
      <a:lvl2pPr marL="41760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835213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3pPr>
      <a:lvl4pPr marL="125281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4pPr>
      <a:lvl5pPr marL="1670426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5pPr>
      <a:lvl6pPr marL="208803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6pPr>
      <a:lvl7pPr marL="2505639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7pPr>
      <a:lvl8pPr marL="2923245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8pPr>
      <a:lvl9pPr marL="3340852" algn="l" defTabSz="835213" rtl="0" eaLnBrk="1" latinLnBrk="0" hangingPunct="1">
        <a:defRPr sz="16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be 7">
            <a:extLst>
              <a:ext uri="{FF2B5EF4-FFF2-40B4-BE49-F238E27FC236}">
                <a16:creationId xmlns:a16="http://schemas.microsoft.com/office/drawing/2014/main" id="{6CE980FD-1C28-F840-B2B5-C40CC9DA0C91}"/>
              </a:ext>
            </a:extLst>
          </p:cNvPr>
          <p:cNvSpPr/>
          <p:nvPr/>
        </p:nvSpPr>
        <p:spPr>
          <a:xfrm>
            <a:off x="2992556" y="87763"/>
            <a:ext cx="508056" cy="1032387"/>
          </a:xfrm>
          <a:prstGeom prst="cube">
            <a:avLst>
              <a:gd name="adj" fmla="val 3978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443EB-B1C4-3F4A-9A1C-7C34D674D888}"/>
              </a:ext>
            </a:extLst>
          </p:cNvPr>
          <p:cNvSpPr txBox="1"/>
          <p:nvPr/>
        </p:nvSpPr>
        <p:spPr>
          <a:xfrm>
            <a:off x="2753897" y="426511"/>
            <a:ext cx="78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</a:t>
            </a:r>
          </a:p>
        </p:txBody>
      </p:sp>
      <p:sp>
        <p:nvSpPr>
          <p:cNvPr id="116" name="Pie 115">
            <a:extLst>
              <a:ext uri="{FF2B5EF4-FFF2-40B4-BE49-F238E27FC236}">
                <a16:creationId xmlns:a16="http://schemas.microsoft.com/office/drawing/2014/main" id="{70AEF2CD-2614-0B4B-8013-A3E5058D6895}"/>
              </a:ext>
            </a:extLst>
          </p:cNvPr>
          <p:cNvSpPr/>
          <p:nvPr/>
        </p:nvSpPr>
        <p:spPr>
          <a:xfrm rot="10800000">
            <a:off x="3180342" y="3045973"/>
            <a:ext cx="2749663" cy="2927800"/>
          </a:xfrm>
          <a:prstGeom prst="pie">
            <a:avLst>
              <a:gd name="adj1" fmla="val 0"/>
              <a:gd name="adj2" fmla="val 1077390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0E6E6AE-23C7-E046-87A6-9B67E1A2DA83}"/>
              </a:ext>
            </a:extLst>
          </p:cNvPr>
          <p:cNvSpPr/>
          <p:nvPr/>
        </p:nvSpPr>
        <p:spPr>
          <a:xfrm>
            <a:off x="87520" y="5274224"/>
            <a:ext cx="8995948" cy="90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DCFC40E6-1B9D-8142-9435-B35E60FE1AAE}"/>
              </a:ext>
            </a:extLst>
          </p:cNvPr>
          <p:cNvSpPr/>
          <p:nvPr/>
        </p:nvSpPr>
        <p:spPr>
          <a:xfrm rot="10800000">
            <a:off x="2355286" y="2596715"/>
            <a:ext cx="1386349" cy="1032387"/>
          </a:xfrm>
          <a:prstGeom prst="trapezoi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27E492FD-8DE0-874B-9AF6-38673FD8B98C}"/>
              </a:ext>
            </a:extLst>
          </p:cNvPr>
          <p:cNvSpPr/>
          <p:nvPr/>
        </p:nvSpPr>
        <p:spPr>
          <a:xfrm rot="10800000">
            <a:off x="5263058" y="2596715"/>
            <a:ext cx="1386349" cy="1032387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D3417-2CBC-0140-8804-6A376AD43CB1}"/>
              </a:ext>
            </a:extLst>
          </p:cNvPr>
          <p:cNvSpPr txBox="1"/>
          <p:nvPr/>
        </p:nvSpPr>
        <p:spPr>
          <a:xfrm>
            <a:off x="2508800" y="2851299"/>
            <a:ext cx="107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SSL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CCA0B-DD3A-B945-B501-43D6D7BF5302}"/>
              </a:ext>
            </a:extLst>
          </p:cNvPr>
          <p:cNvSpPr txBox="1"/>
          <p:nvPr/>
        </p:nvSpPr>
        <p:spPr>
          <a:xfrm>
            <a:off x="5416572" y="2851299"/>
            <a:ext cx="107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UDA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DB8A25C2-0488-7C45-A7B7-486AF22A477A}"/>
              </a:ext>
            </a:extLst>
          </p:cNvPr>
          <p:cNvSpPr/>
          <p:nvPr/>
        </p:nvSpPr>
        <p:spPr>
          <a:xfrm>
            <a:off x="3368185" y="74556"/>
            <a:ext cx="1453887" cy="1032388"/>
          </a:xfrm>
          <a:prstGeom prst="cube">
            <a:avLst>
              <a:gd name="adj" fmla="val 1912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8FFFD599-B246-D54B-A547-226F0B5D3A29}"/>
              </a:ext>
            </a:extLst>
          </p:cNvPr>
          <p:cNvSpPr/>
          <p:nvPr/>
        </p:nvSpPr>
        <p:spPr>
          <a:xfrm>
            <a:off x="4668230" y="61356"/>
            <a:ext cx="1453887" cy="1032387"/>
          </a:xfrm>
          <a:prstGeom prst="cube">
            <a:avLst>
              <a:gd name="adj" fmla="val 2235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51FE-515E-D74B-BDEE-8873C8396FD6}"/>
              </a:ext>
            </a:extLst>
          </p:cNvPr>
          <p:cNvSpPr txBox="1"/>
          <p:nvPr/>
        </p:nvSpPr>
        <p:spPr>
          <a:xfrm>
            <a:off x="3469275" y="413317"/>
            <a:ext cx="107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9FE11-0997-CB41-AAD1-05E5E0A78803}"/>
              </a:ext>
            </a:extLst>
          </p:cNvPr>
          <p:cNvSpPr txBox="1"/>
          <p:nvPr/>
        </p:nvSpPr>
        <p:spPr>
          <a:xfrm>
            <a:off x="4902795" y="400105"/>
            <a:ext cx="785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80FEF2-7379-824E-AAD6-0DCEA792F403}"/>
              </a:ext>
            </a:extLst>
          </p:cNvPr>
          <p:cNvSpPr txBox="1"/>
          <p:nvPr/>
        </p:nvSpPr>
        <p:spPr>
          <a:xfrm>
            <a:off x="8161419" y="101929"/>
            <a:ext cx="142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C6EFFE-CD11-384A-AB64-036E39447687}"/>
              </a:ext>
            </a:extLst>
          </p:cNvPr>
          <p:cNvSpPr txBox="1"/>
          <p:nvPr/>
        </p:nvSpPr>
        <p:spPr>
          <a:xfrm>
            <a:off x="8161419" y="611267"/>
            <a:ext cx="142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CF824E-FDA2-A943-AA75-128437D403DA}"/>
              </a:ext>
            </a:extLst>
          </p:cNvPr>
          <p:cNvSpPr/>
          <p:nvPr/>
        </p:nvSpPr>
        <p:spPr>
          <a:xfrm>
            <a:off x="2304734" y="1658299"/>
            <a:ext cx="1487451" cy="5396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  +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36F87CC-BEF3-D34E-8E92-68B64D07F3D9}"/>
              </a:ext>
            </a:extLst>
          </p:cNvPr>
          <p:cNvSpPr/>
          <p:nvPr/>
        </p:nvSpPr>
        <p:spPr>
          <a:xfrm>
            <a:off x="7636952" y="87760"/>
            <a:ext cx="508056" cy="434978"/>
          </a:xfrm>
          <a:prstGeom prst="cube">
            <a:avLst>
              <a:gd name="adj" fmla="val 3978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4EE6095A-1AE7-DB45-89B0-E5727FDC8C18}"/>
              </a:ext>
            </a:extLst>
          </p:cNvPr>
          <p:cNvSpPr/>
          <p:nvPr/>
        </p:nvSpPr>
        <p:spPr>
          <a:xfrm>
            <a:off x="7589262" y="625449"/>
            <a:ext cx="508056" cy="434978"/>
          </a:xfrm>
          <a:prstGeom prst="cube">
            <a:avLst>
              <a:gd name="adj" fmla="val 3978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375097-DCF2-BD47-A279-2D7D6F08FAEC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048457" y="2242596"/>
            <a:ext cx="0" cy="354116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D4C0F7-38E5-B740-81FB-406315472D11}"/>
              </a:ext>
            </a:extLst>
          </p:cNvPr>
          <p:cNvSpPr/>
          <p:nvPr/>
        </p:nvSpPr>
        <p:spPr>
          <a:xfrm>
            <a:off x="437004" y="5423947"/>
            <a:ext cx="1008395" cy="539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AB668A-47CF-AE41-9CF7-F4E64C2EDB77}"/>
              </a:ext>
            </a:extLst>
          </p:cNvPr>
          <p:cNvSpPr/>
          <p:nvPr/>
        </p:nvSpPr>
        <p:spPr>
          <a:xfrm>
            <a:off x="2335474" y="5443321"/>
            <a:ext cx="1247068" cy="539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31AD4E-D58C-8E49-B704-F9F65F19D505}"/>
              </a:ext>
            </a:extLst>
          </p:cNvPr>
          <p:cNvSpPr/>
          <p:nvPr/>
        </p:nvSpPr>
        <p:spPr>
          <a:xfrm>
            <a:off x="5209385" y="1651813"/>
            <a:ext cx="779490" cy="5396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92D9AE-8BFA-F44D-9BBC-96F9378E0778}"/>
              </a:ext>
            </a:extLst>
          </p:cNvPr>
          <p:cNvSpPr/>
          <p:nvPr/>
        </p:nvSpPr>
        <p:spPr>
          <a:xfrm>
            <a:off x="5991769" y="1651813"/>
            <a:ext cx="702502" cy="5396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656E27-459F-5E40-A76A-7DCC2C5D22A6}"/>
              </a:ext>
            </a:extLst>
          </p:cNvPr>
          <p:cNvSpPr txBox="1"/>
          <p:nvPr/>
        </p:nvSpPr>
        <p:spPr>
          <a:xfrm>
            <a:off x="5434254" y="1690817"/>
            <a:ext cx="105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U  </a:t>
            </a:r>
            <a:r>
              <a:rPr lang="en-US" sz="2400" dirty="0"/>
              <a:t>+  S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A4E10-6D2D-BC4E-AB94-4B4B4BE8A3F5}"/>
              </a:ext>
            </a:extLst>
          </p:cNvPr>
          <p:cNvSpPr/>
          <p:nvPr/>
        </p:nvSpPr>
        <p:spPr>
          <a:xfrm>
            <a:off x="5636597" y="5450709"/>
            <a:ext cx="1247068" cy="539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83A4A3-9015-844D-86D3-E04BD89A66C7}"/>
                  </a:ext>
                </a:extLst>
              </p:cNvPr>
              <p:cNvSpPr txBox="1"/>
              <p:nvPr/>
            </p:nvSpPr>
            <p:spPr>
              <a:xfrm>
                <a:off x="699870" y="5479285"/>
                <a:ext cx="497636" cy="429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783A4A3-9015-844D-86D3-E04BD89A6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0" y="5479285"/>
                <a:ext cx="497636" cy="429768"/>
              </a:xfrm>
              <a:prstGeom prst="rect">
                <a:avLst/>
              </a:prstGeom>
              <a:blipFill>
                <a:blip r:embed="rId2"/>
                <a:stretch>
                  <a:fillRect l="-17500" r="-250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DD3329-C219-E842-8692-786A97CAB3E7}"/>
                  </a:ext>
                </a:extLst>
              </p:cNvPr>
              <p:cNvSpPr txBox="1"/>
              <p:nvPr/>
            </p:nvSpPr>
            <p:spPr>
              <a:xfrm>
                <a:off x="2667082" y="5497714"/>
                <a:ext cx="658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DD3329-C219-E842-8692-786A97CAB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82" y="5497714"/>
                <a:ext cx="658065" cy="430887"/>
              </a:xfrm>
              <a:prstGeom prst="rect">
                <a:avLst/>
              </a:prstGeom>
              <a:blipFill>
                <a:blip r:embed="rId3"/>
                <a:stretch>
                  <a:fillRect l="-13462" r="-5769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F84285-E05A-7849-B7D7-FFF7627E30AF}"/>
                  </a:ext>
                </a:extLst>
              </p:cNvPr>
              <p:cNvSpPr txBox="1"/>
              <p:nvPr/>
            </p:nvSpPr>
            <p:spPr>
              <a:xfrm>
                <a:off x="5952383" y="5502886"/>
                <a:ext cx="65806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F84285-E05A-7849-B7D7-FFF7627E3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83" y="5502886"/>
                <a:ext cx="658065" cy="430887"/>
              </a:xfrm>
              <a:prstGeom prst="rect">
                <a:avLst/>
              </a:prstGeom>
              <a:blipFill>
                <a:blip r:embed="rId4"/>
                <a:stretch>
                  <a:fillRect l="-11321" r="-566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28BBA41A-78F9-174E-AF63-F0291CA71492}"/>
              </a:ext>
            </a:extLst>
          </p:cNvPr>
          <p:cNvSpPr/>
          <p:nvPr/>
        </p:nvSpPr>
        <p:spPr>
          <a:xfrm>
            <a:off x="7710603" y="5426260"/>
            <a:ext cx="1008395" cy="539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D52DED-D4A2-B641-83AB-1B4495B2F401}"/>
                  </a:ext>
                </a:extLst>
              </p:cNvPr>
              <p:cNvSpPr txBox="1"/>
              <p:nvPr/>
            </p:nvSpPr>
            <p:spPr>
              <a:xfrm>
                <a:off x="7968345" y="5478436"/>
                <a:ext cx="4558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D52DED-D4A2-B641-83AB-1B4495B2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345" y="5478436"/>
                <a:ext cx="455830" cy="430887"/>
              </a:xfrm>
              <a:prstGeom prst="rect">
                <a:avLst/>
              </a:prstGeom>
              <a:blipFill>
                <a:blip r:embed="rId5"/>
                <a:stretch>
                  <a:fillRect l="-16216" r="-5405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7DCB99-4A57-C644-8C8C-110C84ADA558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956229" y="2242596"/>
            <a:ext cx="0" cy="354116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70B6BF0-88C9-CA46-A11A-ECE769BB25D4}"/>
              </a:ext>
            </a:extLst>
          </p:cNvPr>
          <p:cNvSpPr/>
          <p:nvPr/>
        </p:nvSpPr>
        <p:spPr>
          <a:xfrm>
            <a:off x="87520" y="4533944"/>
            <a:ext cx="770936" cy="429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03503A-A36E-A048-885B-37CF365206A5}"/>
                  </a:ext>
                </a:extLst>
              </p:cNvPr>
              <p:cNvSpPr txBox="1"/>
              <p:nvPr/>
            </p:nvSpPr>
            <p:spPr>
              <a:xfrm>
                <a:off x="119664" y="4594951"/>
                <a:ext cx="7387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03503A-A36E-A048-885B-37CF36520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4" y="4594951"/>
                <a:ext cx="738792" cy="307777"/>
              </a:xfrm>
              <a:prstGeom prst="rect">
                <a:avLst/>
              </a:prstGeom>
              <a:blipFill>
                <a:blip r:embed="rId6"/>
                <a:stretch>
                  <a:fillRect l="-11864" r="-1695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42407AF-4E0E-0A4E-9AB9-DF0E402F7A8A}"/>
              </a:ext>
            </a:extLst>
          </p:cNvPr>
          <p:cNvSpPr/>
          <p:nvPr/>
        </p:nvSpPr>
        <p:spPr>
          <a:xfrm>
            <a:off x="1865156" y="4533943"/>
            <a:ext cx="912691" cy="429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C602E5E-69A3-6E40-80DC-ABAEBBD2EF99}"/>
              </a:ext>
            </a:extLst>
          </p:cNvPr>
          <p:cNvSpPr/>
          <p:nvPr/>
        </p:nvSpPr>
        <p:spPr>
          <a:xfrm>
            <a:off x="941188" y="4533944"/>
            <a:ext cx="770936" cy="429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C15033A-CCBD-5542-8387-785903A423CC}"/>
                  </a:ext>
                </a:extLst>
              </p:cNvPr>
              <p:cNvSpPr txBox="1"/>
              <p:nvPr/>
            </p:nvSpPr>
            <p:spPr>
              <a:xfrm>
                <a:off x="967557" y="4598373"/>
                <a:ext cx="7692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C15033A-CCBD-5542-8387-785903A42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57" y="4598373"/>
                <a:ext cx="769250" cy="307777"/>
              </a:xfrm>
              <a:prstGeom prst="rect">
                <a:avLst/>
              </a:prstGeom>
              <a:blipFill>
                <a:blip r:embed="rId7"/>
                <a:stretch>
                  <a:fillRect l="-8197" r="-163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44D7848-4157-C348-9083-8DD827941BCE}"/>
                  </a:ext>
                </a:extLst>
              </p:cNvPr>
              <p:cNvSpPr txBox="1"/>
              <p:nvPr/>
            </p:nvSpPr>
            <p:spPr>
              <a:xfrm>
                <a:off x="1944819" y="4594746"/>
                <a:ext cx="852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44D7848-4157-C348-9083-8DD827941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819" y="4594746"/>
                <a:ext cx="852221" cy="307777"/>
              </a:xfrm>
              <a:prstGeom prst="rect">
                <a:avLst/>
              </a:prstGeom>
              <a:blipFill>
                <a:blip r:embed="rId8"/>
                <a:stretch>
                  <a:fillRect l="-10294" r="-147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A6E0B53A-EE67-0241-8BFF-769A373B462B}"/>
              </a:ext>
            </a:extLst>
          </p:cNvPr>
          <p:cNvSpPr/>
          <p:nvPr/>
        </p:nvSpPr>
        <p:spPr>
          <a:xfrm>
            <a:off x="2853515" y="4533943"/>
            <a:ext cx="1149286" cy="429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88F8D0-E0ED-DC40-BF10-657C5AB57E20}"/>
                  </a:ext>
                </a:extLst>
              </p:cNvPr>
              <p:cNvSpPr txBox="1"/>
              <p:nvPr/>
            </p:nvSpPr>
            <p:spPr>
              <a:xfrm>
                <a:off x="2878212" y="4570464"/>
                <a:ext cx="11246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𝑝𝑠𝑒𝑢𝑑𝑜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88F8D0-E0ED-DC40-BF10-657C5AB57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212" y="4570464"/>
                <a:ext cx="1124603" cy="307777"/>
              </a:xfrm>
              <a:prstGeom prst="rect">
                <a:avLst/>
              </a:prstGeom>
              <a:blipFill>
                <a:blip r:embed="rId9"/>
                <a:stretch>
                  <a:fillRect l="-7778" r="-111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833DA9E-31CC-F448-900B-B7CA54C9C2B8}"/>
              </a:ext>
            </a:extLst>
          </p:cNvPr>
          <p:cNvSpPr/>
          <p:nvPr/>
        </p:nvSpPr>
        <p:spPr>
          <a:xfrm>
            <a:off x="6308841" y="4502176"/>
            <a:ext cx="912691" cy="429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2BC1BB-73BA-0D46-8223-A66C994E474A}"/>
                  </a:ext>
                </a:extLst>
              </p:cNvPr>
              <p:cNvSpPr txBox="1"/>
              <p:nvPr/>
            </p:nvSpPr>
            <p:spPr>
              <a:xfrm>
                <a:off x="6388504" y="4562979"/>
                <a:ext cx="8522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22BC1BB-73BA-0D46-8223-A66C994E4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504" y="4562979"/>
                <a:ext cx="852221" cy="307777"/>
              </a:xfrm>
              <a:prstGeom prst="rect">
                <a:avLst/>
              </a:prstGeom>
              <a:blipFill>
                <a:blip r:embed="rId10"/>
                <a:stretch>
                  <a:fillRect l="-10294" r="-147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E26FBC6-5A7A-3A45-8439-DB033FE33D65}"/>
              </a:ext>
            </a:extLst>
          </p:cNvPr>
          <p:cNvSpPr/>
          <p:nvPr/>
        </p:nvSpPr>
        <p:spPr>
          <a:xfrm>
            <a:off x="5110845" y="4502176"/>
            <a:ext cx="1149286" cy="429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6D4C4D-23CC-7445-9027-901B90BBD8B6}"/>
                  </a:ext>
                </a:extLst>
              </p:cNvPr>
              <p:cNvSpPr txBox="1"/>
              <p:nvPr/>
            </p:nvSpPr>
            <p:spPr>
              <a:xfrm>
                <a:off x="5135542" y="4538697"/>
                <a:ext cx="11246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𝑝𝑠𝑒𝑢𝑑𝑜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6D4C4D-23CC-7445-9027-901B90BBD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42" y="4538697"/>
                <a:ext cx="1124603" cy="307777"/>
              </a:xfrm>
              <a:prstGeom prst="rect">
                <a:avLst/>
              </a:prstGeom>
              <a:blipFill>
                <a:blip r:embed="rId11"/>
                <a:stretch>
                  <a:fillRect l="-7865" r="-112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1646453-A58F-754A-9EE8-B4273B2E029C}"/>
              </a:ext>
            </a:extLst>
          </p:cNvPr>
          <p:cNvSpPr/>
          <p:nvPr/>
        </p:nvSpPr>
        <p:spPr>
          <a:xfrm>
            <a:off x="8211219" y="4501970"/>
            <a:ext cx="770936" cy="4297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6E5421-5897-3E4C-BBD5-290358BFAF8E}"/>
                  </a:ext>
                </a:extLst>
              </p:cNvPr>
              <p:cNvSpPr txBox="1"/>
              <p:nvPr/>
            </p:nvSpPr>
            <p:spPr>
              <a:xfrm>
                <a:off x="8243363" y="4562979"/>
                <a:ext cx="7164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6E5421-5897-3E4C-BBD5-290358BFA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363" y="4562979"/>
                <a:ext cx="716414" cy="307777"/>
              </a:xfrm>
              <a:prstGeom prst="rect">
                <a:avLst/>
              </a:prstGeom>
              <a:blipFill>
                <a:blip r:embed="rId12"/>
                <a:stretch>
                  <a:fillRect l="-10345" r="-172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03EFBDE-71D3-7F45-A79F-758059EE9FB0}"/>
              </a:ext>
            </a:extLst>
          </p:cNvPr>
          <p:cNvSpPr/>
          <p:nvPr/>
        </p:nvSpPr>
        <p:spPr>
          <a:xfrm>
            <a:off x="7379067" y="4501859"/>
            <a:ext cx="770936" cy="4297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959545-555C-5741-9D4F-1B75E50F39B3}"/>
                  </a:ext>
                </a:extLst>
              </p:cNvPr>
              <p:cNvSpPr txBox="1"/>
              <p:nvPr/>
            </p:nvSpPr>
            <p:spPr>
              <a:xfrm>
                <a:off x="7405450" y="4566288"/>
                <a:ext cx="7395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959545-555C-5741-9D4F-1B75E50F3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50" y="4566288"/>
                <a:ext cx="739561" cy="307777"/>
              </a:xfrm>
              <a:prstGeom prst="rect">
                <a:avLst/>
              </a:prstGeom>
              <a:blipFill>
                <a:blip r:embed="rId13"/>
                <a:stretch>
                  <a:fillRect l="-8475" r="-169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9F628A5F-C9A0-8346-A762-FA086C1677E8}"/>
              </a:ext>
            </a:extLst>
          </p:cNvPr>
          <p:cNvCxnSpPr>
            <a:cxnSpLocks/>
            <a:stCxn id="2" idx="0"/>
            <a:endCxn id="51" idx="0"/>
          </p:cNvCxnSpPr>
          <p:nvPr/>
        </p:nvCxnSpPr>
        <p:spPr>
          <a:xfrm rot="5400000">
            <a:off x="1308289" y="2793787"/>
            <a:ext cx="904856" cy="2575458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D3920CD8-4F1F-0C46-B72E-D628DA889FEE}"/>
              </a:ext>
            </a:extLst>
          </p:cNvPr>
          <p:cNvCxnSpPr>
            <a:cxnSpLocks/>
            <a:stCxn id="2" idx="0"/>
            <a:endCxn id="53" idx="0"/>
          </p:cNvCxnSpPr>
          <p:nvPr/>
        </p:nvCxnSpPr>
        <p:spPr>
          <a:xfrm rot="5400000">
            <a:off x="2232554" y="3718036"/>
            <a:ext cx="904855" cy="726958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BC97ECC2-21B4-E24C-96B5-DBFD4CA48B9F}"/>
              </a:ext>
            </a:extLst>
          </p:cNvPr>
          <p:cNvCxnSpPr>
            <a:cxnSpLocks/>
            <a:stCxn id="3" idx="0"/>
            <a:endCxn id="65" idx="0"/>
          </p:cNvCxnSpPr>
          <p:nvPr/>
        </p:nvCxnSpPr>
        <p:spPr>
          <a:xfrm rot="16200000" flipH="1">
            <a:off x="6840011" y="2745308"/>
            <a:ext cx="872882" cy="26404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636B3DEC-B96A-074B-819D-65EA98BB3E42}"/>
              </a:ext>
            </a:extLst>
          </p:cNvPr>
          <p:cNvCxnSpPr>
            <a:cxnSpLocks/>
            <a:stCxn id="3" idx="0"/>
            <a:endCxn id="61" idx="0"/>
          </p:cNvCxnSpPr>
          <p:nvPr/>
        </p:nvCxnSpPr>
        <p:spPr>
          <a:xfrm rot="16200000" flipH="1">
            <a:off x="5924151" y="3661168"/>
            <a:ext cx="873088" cy="808955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D0F50E-BC5E-7342-B292-6505018ECF81}"/>
              </a:ext>
            </a:extLst>
          </p:cNvPr>
          <p:cNvCxnSpPr>
            <a:cxnSpLocks/>
            <a:stCxn id="3" idx="0"/>
            <a:endCxn id="58" idx="0"/>
          </p:cNvCxnSpPr>
          <p:nvPr/>
        </p:nvCxnSpPr>
        <p:spPr>
          <a:xfrm flipH="1">
            <a:off x="3428158" y="3629102"/>
            <a:ext cx="2528060" cy="9048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05F3235-46A0-6642-8B6B-312126F178AD}"/>
              </a:ext>
            </a:extLst>
          </p:cNvPr>
          <p:cNvCxnSpPr>
            <a:stCxn id="2" idx="0"/>
            <a:endCxn id="63" idx="0"/>
          </p:cNvCxnSpPr>
          <p:nvPr/>
        </p:nvCxnSpPr>
        <p:spPr>
          <a:xfrm>
            <a:off x="3048446" y="3629088"/>
            <a:ext cx="2637042" cy="873088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416A67E-F537-344E-9685-E6B117E41B76}"/>
              </a:ext>
            </a:extLst>
          </p:cNvPr>
          <p:cNvSpPr txBox="1"/>
          <p:nvPr/>
        </p:nvSpPr>
        <p:spPr>
          <a:xfrm>
            <a:off x="3626810" y="3298913"/>
            <a:ext cx="186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Co-Training</a:t>
            </a:r>
          </a:p>
        </p:txBody>
      </p:sp>
      <p:sp>
        <p:nvSpPr>
          <p:cNvPr id="112" name="Down Arrow 111">
            <a:extLst>
              <a:ext uri="{FF2B5EF4-FFF2-40B4-BE49-F238E27FC236}">
                <a16:creationId xmlns:a16="http://schemas.microsoft.com/office/drawing/2014/main" id="{A83C4A2B-2AE7-3146-AB6A-6C0C5E96ADF1}"/>
              </a:ext>
            </a:extLst>
          </p:cNvPr>
          <p:cNvSpPr/>
          <p:nvPr/>
        </p:nvSpPr>
        <p:spPr>
          <a:xfrm>
            <a:off x="757777" y="5036657"/>
            <a:ext cx="263842" cy="35700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3ABDB0E5-B300-AB43-83EA-954BCEA09D8E}"/>
              </a:ext>
            </a:extLst>
          </p:cNvPr>
          <p:cNvSpPr/>
          <p:nvPr/>
        </p:nvSpPr>
        <p:spPr>
          <a:xfrm>
            <a:off x="2721594" y="5017364"/>
            <a:ext cx="263842" cy="35700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47856056-E1D8-C249-9E4A-CE6D3C9D3635}"/>
              </a:ext>
            </a:extLst>
          </p:cNvPr>
          <p:cNvSpPr/>
          <p:nvPr/>
        </p:nvSpPr>
        <p:spPr>
          <a:xfrm>
            <a:off x="6149480" y="5010223"/>
            <a:ext cx="263842" cy="35700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08A7A9ED-ABFF-9A4A-A7FA-25F43CF28B28}"/>
              </a:ext>
            </a:extLst>
          </p:cNvPr>
          <p:cNvSpPr/>
          <p:nvPr/>
        </p:nvSpPr>
        <p:spPr>
          <a:xfrm>
            <a:off x="8064339" y="5017364"/>
            <a:ext cx="263842" cy="35700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F962D04D-D3C1-2747-8575-7BA0C83DB9F1}"/>
              </a:ext>
            </a:extLst>
          </p:cNvPr>
          <p:cNvSpPr/>
          <p:nvPr/>
        </p:nvSpPr>
        <p:spPr>
          <a:xfrm>
            <a:off x="2912715" y="1225725"/>
            <a:ext cx="263842" cy="35700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EB9EAB08-0D82-5D47-B4E7-FA67D9E89B57}"/>
              </a:ext>
            </a:extLst>
          </p:cNvPr>
          <p:cNvSpPr/>
          <p:nvPr/>
        </p:nvSpPr>
        <p:spPr>
          <a:xfrm>
            <a:off x="5820448" y="1188512"/>
            <a:ext cx="263842" cy="357006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0CCDB35-4673-1048-8995-359EED07412F}"/>
              </a:ext>
            </a:extLst>
          </p:cNvPr>
          <p:cNvSpPr/>
          <p:nvPr/>
        </p:nvSpPr>
        <p:spPr>
          <a:xfrm>
            <a:off x="7589262" y="2216767"/>
            <a:ext cx="508056" cy="2746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7D7E8129-DBC6-5F4F-AEBE-C7CBCF7B2443}"/>
              </a:ext>
            </a:extLst>
          </p:cNvPr>
          <p:cNvSpPr/>
          <p:nvPr/>
        </p:nvSpPr>
        <p:spPr>
          <a:xfrm>
            <a:off x="7589265" y="1723513"/>
            <a:ext cx="508055" cy="2589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6E294B6-FF1A-E943-8E53-CCEA78C30B20}"/>
              </a:ext>
            </a:extLst>
          </p:cNvPr>
          <p:cNvSpPr txBox="1"/>
          <p:nvPr/>
        </p:nvSpPr>
        <p:spPr>
          <a:xfrm>
            <a:off x="8161419" y="1120605"/>
            <a:ext cx="142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9E1E971-0BBF-3D4D-8335-D20D7BC191E8}"/>
              </a:ext>
            </a:extLst>
          </p:cNvPr>
          <p:cNvSpPr/>
          <p:nvPr/>
        </p:nvSpPr>
        <p:spPr>
          <a:xfrm>
            <a:off x="7589264" y="1210125"/>
            <a:ext cx="508055" cy="2746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4EFC914-3B48-6245-98E6-D3158E541E0F}"/>
              </a:ext>
            </a:extLst>
          </p:cNvPr>
          <p:cNvSpPr txBox="1"/>
          <p:nvPr/>
        </p:nvSpPr>
        <p:spPr>
          <a:xfrm>
            <a:off x="8161419" y="1629943"/>
            <a:ext cx="142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A449DC9-00B3-7D44-891C-DB5524DAB39E}"/>
              </a:ext>
            </a:extLst>
          </p:cNvPr>
          <p:cNvSpPr txBox="1"/>
          <p:nvPr/>
        </p:nvSpPr>
        <p:spPr>
          <a:xfrm>
            <a:off x="8161419" y="2139281"/>
            <a:ext cx="142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33596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3944</TotalTime>
  <Words>29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Luyu Yang</dc:creator>
  <cp:lastModifiedBy>Luyu Yang</cp:lastModifiedBy>
  <cp:revision>152</cp:revision>
  <dcterms:created xsi:type="dcterms:W3CDTF">2021-06-17T03:08:02Z</dcterms:created>
  <dcterms:modified xsi:type="dcterms:W3CDTF">2021-06-19T20:52:50Z</dcterms:modified>
</cp:coreProperties>
</file>