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B7FC-A91B-47DD-AE1E-B71659E850C5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F5EE-8D01-450E-9035-5CAD98748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663" y="1685925"/>
            <a:ext cx="38766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2877084" y="3948157"/>
            <a:ext cx="1371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114800"/>
            <a:ext cx="27432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5410200" cy="122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52400"/>
            <a:ext cx="5423535" cy="122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1219199" y="914401"/>
            <a:ext cx="409904" cy="1497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447800"/>
            <a:ext cx="5410201" cy="122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04825" y="1876425"/>
            <a:ext cx="1114426" cy="190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19400" y="3048000"/>
            <a:ext cx="1133475" cy="638175"/>
          </a:xfrm>
          <a:prstGeom prst="roundRect">
            <a:avLst>
              <a:gd name="adj" fmla="val 88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5410200" cy="122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3962400" y="4800601"/>
            <a:ext cx="566871" cy="170204"/>
          </a:xfrm>
          <a:prstGeom prst="roundRect">
            <a:avLst>
              <a:gd name="adj" fmla="val 88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1447800"/>
            <a:ext cx="27432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6172200" y="1981200"/>
            <a:ext cx="2595785" cy="967099"/>
          </a:xfrm>
          <a:prstGeom prst="roundRect">
            <a:avLst>
              <a:gd name="adj" fmla="val 44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5614587"/>
            <a:ext cx="2595785" cy="686512"/>
          </a:xfrm>
          <a:prstGeom prst="roundRect">
            <a:avLst>
              <a:gd name="adj" fmla="val 44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334000"/>
            <a:ext cx="5410200" cy="123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7432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28600"/>
            <a:ext cx="27432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28600"/>
            <a:ext cx="27432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clrChange>
              <a:clrFrom>
                <a:srgbClr val="D3F9E6"/>
              </a:clrFrom>
              <a:clrTo>
                <a:srgbClr val="D3F9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667000"/>
            <a:ext cx="2900363" cy="250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" y="2667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6" cstate="print">
            <a:clrChange>
              <a:clrFrom>
                <a:srgbClr val="D3F9E6"/>
              </a:clrFrom>
              <a:clrTo>
                <a:srgbClr val="D3F9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667000"/>
            <a:ext cx="2900363" cy="250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048000" y="2667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7" cstate="print">
            <a:clrChange>
              <a:clrFrom>
                <a:srgbClr val="D3F9E6"/>
              </a:clrFrom>
              <a:clrTo>
                <a:srgbClr val="D3F9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667000"/>
            <a:ext cx="2900363" cy="250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867400" y="2667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27432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3F9E6"/>
              </a:clrFrom>
              <a:clrTo>
                <a:srgbClr val="D3F9E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57200"/>
            <a:ext cx="29241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352800" y="4572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5419725" cy="123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050534" y="935736"/>
            <a:ext cx="536449" cy="152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5410200" cy="122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76400" y="3048000"/>
            <a:ext cx="1133475" cy="638175"/>
          </a:xfrm>
          <a:prstGeom prst="roundRect">
            <a:avLst>
              <a:gd name="adj" fmla="val 88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69064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Freytag</dc:creator>
  <cp:lastModifiedBy>Michael Freytag</cp:lastModifiedBy>
  <cp:revision>2447</cp:revision>
  <dcterms:created xsi:type="dcterms:W3CDTF">2011-01-19T14:29:55Z</dcterms:created>
  <dcterms:modified xsi:type="dcterms:W3CDTF">2011-03-14T20:48:39Z</dcterms:modified>
</cp:coreProperties>
</file>