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/>
    <p:restoredTop sz="94719"/>
  </p:normalViewPr>
  <p:slideViewPr>
    <p:cSldViewPr snapToGrid="0">
      <p:cViewPr varScale="1">
        <p:scale>
          <a:sx n="138" d="100"/>
          <a:sy n="138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D669-5B6E-5EB7-B19A-4851CB5E0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3D1A63-EB4D-29B5-CAE5-2E07E52BD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C6D4B-8810-9BCC-40A7-254B4060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A7BD4-92E3-9C78-262D-335870E9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9431A-B654-FE0A-68FB-600976A7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53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DD699-EE32-C305-5335-D2E65732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0C6D0-4ADA-09A4-0CE9-46AE184AD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A21D0-F887-D44E-8CFF-0590A4B5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0D8D5-9229-4550-CE6B-AE4698D0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2EC88-8B3E-D529-4BC3-603A0E9A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68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4A938-89EA-9E7B-D11E-B0A1639F9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A3F99-13EC-1558-55B0-D1C6C6F4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E1AF4-6520-50FF-34CE-7A405DE8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3C8C2-8985-6AA2-E43F-93A961FD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7F741-70A2-161E-496B-21D7C6E3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06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79605-0707-B84E-E6C1-AA8A3E95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CE3DE-A5DC-49BD-B9DD-27C45859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87452-425A-A7AE-DECF-0362BAE4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66FE6-0EC3-609A-2C7F-6B50251A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9B296-C02E-16BF-EDBE-C5A22BF9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28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4A99B-775D-05D2-F142-58A9CF9E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B893F-F4EE-4A1D-D6E7-5D8137D7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9BFCD-4E30-27D4-295C-835B1E46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29646-C814-171D-4BDB-67293328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26D25-00FA-5B6B-3AE5-38E7001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2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8ACA7-01FC-B459-94A7-F600A566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C777-10CD-A699-5E25-8AAAD178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54EF28-F2B8-46EF-A643-EBAB0E964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35643-A0C5-2E33-8F65-54341556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4BBD38-1155-7E60-B61B-6CC2968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3F79F-0C95-F59D-8F4A-ADC1217E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2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E24EC-D9AC-6873-2CE8-D558AF71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64C18-5EEE-3BA6-AA0D-0D3DCEB82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6DC9A-0547-9433-F352-12B66AEA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C80543-A383-0BAF-F96F-2B443AB98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1CA4F8-1173-5080-D81F-B83BD3499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DFB2F-B50F-C071-565C-CF449571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3E9D1B-DBBF-C739-4A01-7106F879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966723-83A4-4ED5-605B-45D318E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20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16A27-04C6-1EAB-69B6-5E705F6F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FC1781-DCF4-B4A0-CC37-B3C0CA86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6D4EFF-F0C0-6DE6-3803-618D0A0A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FE8ADB-5A9A-FACA-1856-738D623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6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64FA7-BD08-8505-EAA2-3E537C95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A3D094-39AC-F18D-33E9-C3615DE4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D164C0-59CB-8D2C-3CAD-E630970E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2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FBF3-BBF5-0212-2328-744797CD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3D5A-4FA3-FF6E-23D9-4E03B3F1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5C488-46CD-C7DE-9A0B-9C6512FD0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07068-E179-B602-DFEC-02AE85CB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ACB4BD-6A99-F778-6FF2-4D7C41B4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28D40-7860-DB79-CBF5-FC1EB86C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32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62895-0D52-CECF-E739-F3ADCB1A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F0C6-2F2B-359D-5D88-A25D74D2A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35F2D-78E1-7032-E0A2-4E1AA0EA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AF73B-142B-360A-8936-73245165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E6A6C-C346-0F00-CD1D-37A7E117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E5630E-B6C9-601C-636B-87A17A7B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42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47C7D-4C96-EC9E-1409-6FC4D4D9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3DF0A-146F-9D8A-72C7-E76BFA518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1EC29-60BC-AF2F-B1AD-64CEB7D7F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9B2BA-D554-7142-9F73-02FE9919C6FE}" type="datetimeFigureOut">
              <a:rPr kumimoji="1" lang="zh-CN" altLang="en-US" smtClean="0"/>
              <a:t>2023/12/6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EED3D-D5F2-3338-5ACD-53D33227F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10E8E-271C-EE78-0B56-1A49B7853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0A83B-0838-BB4A-8FA8-339BF080AA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08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181E89-88A2-159F-BD5C-2E7E527B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25" y="1576258"/>
            <a:ext cx="3197646" cy="1938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12A652-9792-75CB-E4E9-E9AF4D0E175A}"/>
              </a:ext>
            </a:extLst>
          </p:cNvPr>
          <p:cNvSpPr txBox="1"/>
          <p:nvPr/>
        </p:nvSpPr>
        <p:spPr>
          <a:xfrm>
            <a:off x="1623318" y="1223704"/>
            <a:ext cx="131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1: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original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2F3B7EAB-3FD6-FEF2-FD37-D173211CF41F}"/>
              </a:ext>
            </a:extLst>
          </p:cNvPr>
          <p:cNvSpPr/>
          <p:nvPr/>
        </p:nvSpPr>
        <p:spPr>
          <a:xfrm>
            <a:off x="4051884" y="2293953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FE42-9691-B503-2302-0C88CE581F10}"/>
              </a:ext>
            </a:extLst>
          </p:cNvPr>
          <p:cNvSpPr txBox="1"/>
          <p:nvPr/>
        </p:nvSpPr>
        <p:spPr>
          <a:xfrm>
            <a:off x="4727243" y="2264510"/>
            <a:ext cx="2112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2: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Check </a:t>
            </a:r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NaN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Values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B7E42B9-32B3-1ABE-43E4-B1EF1F54D955}"/>
              </a:ext>
            </a:extLst>
          </p:cNvPr>
          <p:cNvSpPr/>
          <p:nvPr/>
        </p:nvSpPr>
        <p:spPr>
          <a:xfrm>
            <a:off x="7154056" y="2293953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E2BD25-F43F-F4D9-1634-4C0BB9032086}"/>
              </a:ext>
            </a:extLst>
          </p:cNvPr>
          <p:cNvSpPr txBox="1"/>
          <p:nvPr/>
        </p:nvSpPr>
        <p:spPr>
          <a:xfrm>
            <a:off x="8144046" y="2264510"/>
            <a:ext cx="273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3: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Check Duplicated Columns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89455F90-DFAD-FAC7-649A-A966736F5852}"/>
              </a:ext>
            </a:extLst>
          </p:cNvPr>
          <p:cNvSpPr/>
          <p:nvPr/>
        </p:nvSpPr>
        <p:spPr>
          <a:xfrm rot="5400000">
            <a:off x="9331269" y="3116073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8E545A-5D69-C49D-F292-F946CC5CC248}"/>
              </a:ext>
            </a:extLst>
          </p:cNvPr>
          <p:cNvSpPr txBox="1"/>
          <p:nvPr/>
        </p:nvSpPr>
        <p:spPr>
          <a:xfrm>
            <a:off x="8343716" y="3821104"/>
            <a:ext cx="2335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4: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Replace Punctuations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B31239B4-9178-A64D-41E5-B35B1B62CCA9}"/>
              </a:ext>
            </a:extLst>
          </p:cNvPr>
          <p:cNvSpPr/>
          <p:nvPr/>
        </p:nvSpPr>
        <p:spPr>
          <a:xfrm flipH="1">
            <a:off x="7154056" y="3850546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E297B5-6C9C-0DB6-99AC-CF77FFBDE3B3}"/>
              </a:ext>
            </a:extLst>
          </p:cNvPr>
          <p:cNvSpPr txBox="1"/>
          <p:nvPr/>
        </p:nvSpPr>
        <p:spPr>
          <a:xfrm>
            <a:off x="4727243" y="3821103"/>
            <a:ext cx="2206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5: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</a:t>
            </a:r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Tags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F09E34D3-4D91-C809-2D93-66F342146A3B}"/>
              </a:ext>
            </a:extLst>
          </p:cNvPr>
          <p:cNvSpPr/>
          <p:nvPr/>
        </p:nvSpPr>
        <p:spPr>
          <a:xfrm flipH="1">
            <a:off x="4051884" y="3850546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1B224-0463-71B1-0031-8B89B275B7FE}"/>
              </a:ext>
            </a:extLst>
          </p:cNvPr>
          <p:cNvSpPr txBox="1"/>
          <p:nvPr/>
        </p:nvSpPr>
        <p:spPr>
          <a:xfrm>
            <a:off x="4021580" y="402563"/>
            <a:ext cx="4148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Exploratory Data Analysis Process</a:t>
            </a:r>
            <a:endParaRPr kumimoji="1" lang="zh-CN" altLang="en-US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609F09-5C53-4E14-23E2-710CD844221E}"/>
              </a:ext>
            </a:extLst>
          </p:cNvPr>
          <p:cNvSpPr txBox="1"/>
          <p:nvPr/>
        </p:nvSpPr>
        <p:spPr>
          <a:xfrm>
            <a:off x="910559" y="3821103"/>
            <a:ext cx="282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6: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</a:t>
            </a:r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10 Related Titles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117137C5-ADE3-A0AD-D1BC-FB24615427F4}"/>
              </a:ext>
            </a:extLst>
          </p:cNvPr>
          <p:cNvSpPr/>
          <p:nvPr/>
        </p:nvSpPr>
        <p:spPr>
          <a:xfrm rot="5400000">
            <a:off x="2102655" y="4475523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3D6F2A-4B8E-7EBA-1AB1-447E10B6700E}"/>
              </a:ext>
            </a:extLst>
          </p:cNvPr>
          <p:cNvSpPr txBox="1"/>
          <p:nvPr/>
        </p:nvSpPr>
        <p:spPr>
          <a:xfrm>
            <a:off x="1038927" y="5075393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7: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Analyze Distribution of </a:t>
            </a:r>
          </a:p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Length of Prompts and Titles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08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181E89-88A2-159F-BD5C-2E7E527B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09" y="1526740"/>
            <a:ext cx="2831274" cy="1716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12A652-9792-75CB-E4E9-E9AF4D0E175A}"/>
              </a:ext>
            </a:extLst>
          </p:cNvPr>
          <p:cNvSpPr txBox="1"/>
          <p:nvPr/>
        </p:nvSpPr>
        <p:spPr>
          <a:xfrm>
            <a:off x="1472812" y="1096677"/>
            <a:ext cx="1319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1: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original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2F3B7EAB-3FD6-FEF2-FD37-D173211CF41F}"/>
              </a:ext>
            </a:extLst>
          </p:cNvPr>
          <p:cNvSpPr/>
          <p:nvPr/>
        </p:nvSpPr>
        <p:spPr>
          <a:xfrm rot="1551775">
            <a:off x="3805591" y="4198861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2B7E42B9-32B3-1ABE-43E4-B1EF1F54D955}"/>
              </a:ext>
            </a:extLst>
          </p:cNvPr>
          <p:cNvSpPr/>
          <p:nvPr/>
        </p:nvSpPr>
        <p:spPr>
          <a:xfrm>
            <a:off x="7019858" y="2166926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1B224-0463-71B1-0031-8B89B275B7FE}"/>
              </a:ext>
            </a:extLst>
          </p:cNvPr>
          <p:cNvSpPr txBox="1"/>
          <p:nvPr/>
        </p:nvSpPr>
        <p:spPr>
          <a:xfrm>
            <a:off x="4021580" y="402563"/>
            <a:ext cx="4148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Engineering</a:t>
            </a:r>
            <a:endParaRPr kumimoji="1" lang="zh-CN" altLang="en-US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32A24-752F-9C79-5144-31740CBDCCD8}"/>
              </a:ext>
            </a:extLst>
          </p:cNvPr>
          <p:cNvSpPr txBox="1"/>
          <p:nvPr/>
        </p:nvSpPr>
        <p:spPr>
          <a:xfrm>
            <a:off x="4837106" y="1096677"/>
            <a:ext cx="2019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2:</a:t>
            </a:r>
            <a:r>
              <a:rPr kumimoji="1" lang="zh-CN" altLang="en-US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Merge Columns  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AA5D5-DB49-A9EC-0E6C-74560CCFD280}"/>
              </a:ext>
            </a:extLst>
          </p:cNvPr>
          <p:cNvSpPr txBox="1"/>
          <p:nvPr/>
        </p:nvSpPr>
        <p:spPr>
          <a:xfrm>
            <a:off x="7774681" y="1096677"/>
            <a:ext cx="3018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 3:</a:t>
            </a:r>
            <a:r>
              <a:rPr kumimoji="1" lang="zh-CN" altLang="en-US" sz="1200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Drop Unnecessary Columns &amp; </a:t>
            </a:r>
          </a:p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Lowercase the Text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7E9FF2-28DE-8F9B-D5AD-8B03665F7276}"/>
              </a:ext>
            </a:extLst>
          </p:cNvPr>
          <p:cNvSpPr txBox="1"/>
          <p:nvPr/>
        </p:nvSpPr>
        <p:spPr>
          <a:xfrm>
            <a:off x="5117945" y="2517141"/>
            <a:ext cx="11205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related_titles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AC2FF8-1A1F-9A1E-340B-C084D510B897}"/>
              </a:ext>
            </a:extLst>
          </p:cNvPr>
          <p:cNvSpPr txBox="1"/>
          <p:nvPr/>
        </p:nvSpPr>
        <p:spPr>
          <a:xfrm>
            <a:off x="5117945" y="2821104"/>
            <a:ext cx="11205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84C257-6E8B-070E-4658-A6463197D6E1}"/>
              </a:ext>
            </a:extLst>
          </p:cNvPr>
          <p:cNvSpPr txBox="1"/>
          <p:nvPr/>
        </p:nvSpPr>
        <p:spPr>
          <a:xfrm>
            <a:off x="5117945" y="1925335"/>
            <a:ext cx="11205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prompts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圆角右箭头 22">
            <a:extLst>
              <a:ext uri="{FF2B5EF4-FFF2-40B4-BE49-F238E27FC236}">
                <a16:creationId xmlns:a16="http://schemas.microsoft.com/office/drawing/2014/main" id="{B1B36B2A-667D-6E49-2ECB-581FD115B6C9}"/>
              </a:ext>
            </a:extLst>
          </p:cNvPr>
          <p:cNvSpPr/>
          <p:nvPr/>
        </p:nvSpPr>
        <p:spPr>
          <a:xfrm rot="1716078" flipH="1">
            <a:off x="6201135" y="2089139"/>
            <a:ext cx="355926" cy="693328"/>
          </a:xfrm>
          <a:prstGeom prst="bentArrow">
            <a:avLst>
              <a:gd name="adj1" fmla="val 12691"/>
              <a:gd name="adj2" fmla="val 25000"/>
              <a:gd name="adj3" fmla="val 25000"/>
              <a:gd name="adj4" fmla="val 7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4DABB5D-F945-A295-F4DB-78C83540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515" y="1995485"/>
            <a:ext cx="3082566" cy="779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22AE2F6-7760-112D-24D1-E402F2CC4FDA}"/>
              </a:ext>
            </a:extLst>
          </p:cNvPr>
          <p:cNvSpPr txBox="1"/>
          <p:nvPr/>
        </p:nvSpPr>
        <p:spPr>
          <a:xfrm>
            <a:off x="1068554" y="3969395"/>
            <a:ext cx="2583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kumimoji="1" lang="zh-CN" alt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Tags from Data source 1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7F41B7-1C08-344F-049A-83CA2009DE9F}"/>
              </a:ext>
            </a:extLst>
          </p:cNvPr>
          <p:cNvSpPr txBox="1"/>
          <p:nvPr/>
        </p:nvSpPr>
        <p:spPr>
          <a:xfrm>
            <a:off x="1068554" y="5331260"/>
            <a:ext cx="2583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</a:t>
            </a:r>
            <a:r>
              <a:rPr kumimoji="1" lang="zh-CN" alt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Tags from Data source 2</a:t>
            </a:r>
            <a:endParaRPr kumimoji="1" lang="zh-CN" altLang="en-US" sz="1200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B35F4C20-3BE4-C00B-00E4-4925A067585E}"/>
              </a:ext>
            </a:extLst>
          </p:cNvPr>
          <p:cNvSpPr/>
          <p:nvPr/>
        </p:nvSpPr>
        <p:spPr>
          <a:xfrm rot="20048225" flipV="1">
            <a:off x="3805590" y="5313711"/>
            <a:ext cx="360726" cy="21811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DDD5FEFC-86F8-E550-597E-96F182CDF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29424"/>
              </p:ext>
            </p:extLst>
          </p:nvPr>
        </p:nvGraphicFramePr>
        <p:xfrm>
          <a:off x="1800164" y="5761323"/>
          <a:ext cx="1120563" cy="29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076">
                  <a:extLst>
                    <a:ext uri="{9D8B030D-6E8A-4147-A177-3AD203B41FA5}">
                      <a16:colId xmlns:a16="http://schemas.microsoft.com/office/drawing/2014/main" val="1238834388"/>
                    </a:ext>
                  </a:extLst>
                </a:gridCol>
                <a:gridCol w="303587">
                  <a:extLst>
                    <a:ext uri="{9D8B030D-6E8A-4147-A177-3AD203B41FA5}">
                      <a16:colId xmlns:a16="http://schemas.microsoft.com/office/drawing/2014/main" val="2034553288"/>
                    </a:ext>
                  </a:extLst>
                </a:gridCol>
                <a:gridCol w="282504">
                  <a:extLst>
                    <a:ext uri="{9D8B030D-6E8A-4147-A177-3AD203B41FA5}">
                      <a16:colId xmlns:a16="http://schemas.microsoft.com/office/drawing/2014/main" val="3870022520"/>
                    </a:ext>
                  </a:extLst>
                </a:gridCol>
                <a:gridCol w="288396">
                  <a:extLst>
                    <a:ext uri="{9D8B030D-6E8A-4147-A177-3AD203B41FA5}">
                      <a16:colId xmlns:a16="http://schemas.microsoft.com/office/drawing/2014/main" val="215423210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880815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BE3F7F50-E69C-F542-FD6E-6DD3C550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03009"/>
              </p:ext>
            </p:extLst>
          </p:nvPr>
        </p:nvGraphicFramePr>
        <p:xfrm>
          <a:off x="1800164" y="4307918"/>
          <a:ext cx="1120563" cy="29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076">
                  <a:extLst>
                    <a:ext uri="{9D8B030D-6E8A-4147-A177-3AD203B41FA5}">
                      <a16:colId xmlns:a16="http://schemas.microsoft.com/office/drawing/2014/main" val="1238834388"/>
                    </a:ext>
                  </a:extLst>
                </a:gridCol>
                <a:gridCol w="303587">
                  <a:extLst>
                    <a:ext uri="{9D8B030D-6E8A-4147-A177-3AD203B41FA5}">
                      <a16:colId xmlns:a16="http://schemas.microsoft.com/office/drawing/2014/main" val="2034553288"/>
                    </a:ext>
                  </a:extLst>
                </a:gridCol>
                <a:gridCol w="282504">
                  <a:extLst>
                    <a:ext uri="{9D8B030D-6E8A-4147-A177-3AD203B41FA5}">
                      <a16:colId xmlns:a16="http://schemas.microsoft.com/office/drawing/2014/main" val="3870022520"/>
                    </a:ext>
                  </a:extLst>
                </a:gridCol>
                <a:gridCol w="288396">
                  <a:extLst>
                    <a:ext uri="{9D8B030D-6E8A-4147-A177-3AD203B41FA5}">
                      <a16:colId xmlns:a16="http://schemas.microsoft.com/office/drawing/2014/main" val="215423210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880815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29280A2A-055C-7970-E007-D91DC2EC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72729"/>
              </p:ext>
            </p:extLst>
          </p:nvPr>
        </p:nvGraphicFramePr>
        <p:xfrm>
          <a:off x="4276824" y="4655667"/>
          <a:ext cx="1120563" cy="29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076">
                  <a:extLst>
                    <a:ext uri="{9D8B030D-6E8A-4147-A177-3AD203B41FA5}">
                      <a16:colId xmlns:a16="http://schemas.microsoft.com/office/drawing/2014/main" val="1238834388"/>
                    </a:ext>
                  </a:extLst>
                </a:gridCol>
                <a:gridCol w="303587">
                  <a:extLst>
                    <a:ext uri="{9D8B030D-6E8A-4147-A177-3AD203B41FA5}">
                      <a16:colId xmlns:a16="http://schemas.microsoft.com/office/drawing/2014/main" val="2034553288"/>
                    </a:ext>
                  </a:extLst>
                </a:gridCol>
                <a:gridCol w="282504">
                  <a:extLst>
                    <a:ext uri="{9D8B030D-6E8A-4147-A177-3AD203B41FA5}">
                      <a16:colId xmlns:a16="http://schemas.microsoft.com/office/drawing/2014/main" val="3870022520"/>
                    </a:ext>
                  </a:extLst>
                </a:gridCol>
                <a:gridCol w="288396">
                  <a:extLst>
                    <a:ext uri="{9D8B030D-6E8A-4147-A177-3AD203B41FA5}">
                      <a16:colId xmlns:a16="http://schemas.microsoft.com/office/drawing/2014/main" val="215423210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880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2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103</Words>
  <Application>Microsoft Macintosh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Lu, Yan</dc:creator>
  <cp:lastModifiedBy>Lu, Yan</cp:lastModifiedBy>
  <cp:revision>20</cp:revision>
  <dcterms:created xsi:type="dcterms:W3CDTF">2023-12-07T02:43:25Z</dcterms:created>
  <dcterms:modified xsi:type="dcterms:W3CDTF">2023-12-07T05:59:09Z</dcterms:modified>
</cp:coreProperties>
</file>