
<file path=[Content_Types].xml><?xml version="1.0" encoding="utf-8"?>
<Types xmlns="http://schemas.openxmlformats.org/package/2006/content-types">
  <Default Extension="png" ContentType="image/png"/>
  <Default Extension="png&amp;ehk=h0ZU5fNSxhUAyyIhqYMREg&amp;r=0&amp;pid=OfficeInsert"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 id="2147483751" r:id="rId5"/>
  </p:sldMasterIdLst>
  <p:notesMasterIdLst>
    <p:notesMasterId r:id="rId58"/>
  </p:notesMasterIdLst>
  <p:handoutMasterIdLst>
    <p:handoutMasterId r:id="rId59"/>
  </p:handoutMasterIdLst>
  <p:sldIdLst>
    <p:sldId id="281" r:id="rId6"/>
    <p:sldId id="411" r:id="rId7"/>
    <p:sldId id="284" r:id="rId8"/>
    <p:sldId id="283" r:id="rId9"/>
    <p:sldId id="415" r:id="rId10"/>
    <p:sldId id="317" r:id="rId11"/>
    <p:sldId id="331" r:id="rId12"/>
    <p:sldId id="402" r:id="rId13"/>
    <p:sldId id="418" r:id="rId14"/>
    <p:sldId id="430" r:id="rId15"/>
    <p:sldId id="294" r:id="rId16"/>
    <p:sldId id="420" r:id="rId17"/>
    <p:sldId id="385" r:id="rId18"/>
    <p:sldId id="369" r:id="rId19"/>
    <p:sldId id="370" r:id="rId20"/>
    <p:sldId id="405" r:id="rId21"/>
    <p:sldId id="416" r:id="rId22"/>
    <p:sldId id="366" r:id="rId23"/>
    <p:sldId id="301" r:id="rId24"/>
    <p:sldId id="400" r:id="rId25"/>
    <p:sldId id="313" r:id="rId26"/>
    <p:sldId id="312" r:id="rId27"/>
    <p:sldId id="406" r:id="rId28"/>
    <p:sldId id="409" r:id="rId29"/>
    <p:sldId id="401" r:id="rId30"/>
    <p:sldId id="407" r:id="rId31"/>
    <p:sldId id="417" r:id="rId32"/>
    <p:sldId id="303" r:id="rId33"/>
    <p:sldId id="410" r:id="rId34"/>
    <p:sldId id="304" r:id="rId35"/>
    <p:sldId id="316" r:id="rId36"/>
    <p:sldId id="379" r:id="rId37"/>
    <p:sldId id="431" r:id="rId38"/>
    <p:sldId id="292" r:id="rId39"/>
    <p:sldId id="427" r:id="rId40"/>
    <p:sldId id="426" r:id="rId41"/>
    <p:sldId id="429" r:id="rId42"/>
    <p:sldId id="428" r:id="rId43"/>
    <p:sldId id="419" r:id="rId44"/>
    <p:sldId id="421" r:id="rId45"/>
    <p:sldId id="422" r:id="rId46"/>
    <p:sldId id="423" r:id="rId47"/>
    <p:sldId id="337" r:id="rId48"/>
    <p:sldId id="338" r:id="rId49"/>
    <p:sldId id="378" r:id="rId50"/>
    <p:sldId id="380" r:id="rId51"/>
    <p:sldId id="425" r:id="rId52"/>
    <p:sldId id="387" r:id="rId53"/>
    <p:sldId id="388" r:id="rId54"/>
    <p:sldId id="287" r:id="rId55"/>
    <p:sldId id="408" r:id="rId56"/>
    <p:sldId id="32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411"/>
            <p14:sldId id="284"/>
          </p14:sldIdLst>
        </p14:section>
        <p14:section name="Subscription Design" id="{606FDC7C-3E8A-4E34-B046-8E66BE84BC4C}">
          <p14:sldIdLst>
            <p14:sldId id="283"/>
            <p14:sldId id="415"/>
            <p14:sldId id="317"/>
            <p14:sldId id="331"/>
            <p14:sldId id="402"/>
            <p14:sldId id="418"/>
            <p14:sldId id="430"/>
            <p14:sldId id="294"/>
            <p14:sldId id="420"/>
          </p14:sldIdLst>
        </p14:section>
        <p14:section name="Subscription management" id="{FA6417F3-979A-4604-9D11-13201B8C6DB0}">
          <p14:sldIdLst>
            <p14:sldId id="385"/>
            <p14:sldId id="369"/>
            <p14:sldId id="370"/>
            <p14:sldId id="405"/>
            <p14:sldId id="416"/>
            <p14:sldId id="366"/>
          </p14:sldIdLst>
        </p14:section>
        <p14:section name="Access Control, Billing, and Usage" id="{9D521961-A263-49E2-A9D2-E940F2ED4CB6}">
          <p14:sldIdLst>
            <p14:sldId id="301"/>
            <p14:sldId id="400"/>
            <p14:sldId id="313"/>
            <p14:sldId id="312"/>
            <p14:sldId id="406"/>
            <p14:sldId id="409"/>
            <p14:sldId id="401"/>
            <p14:sldId id="407"/>
            <p14:sldId id="417"/>
            <p14:sldId id="303"/>
            <p14:sldId id="410"/>
            <p14:sldId id="304"/>
            <p14:sldId id="316"/>
            <p14:sldId id="379"/>
            <p14:sldId id="431"/>
            <p14:sldId id="292"/>
            <p14:sldId id="427"/>
            <p14:sldId id="426"/>
            <p14:sldId id="429"/>
            <p14:sldId id="428"/>
          </p14:sldIdLst>
        </p14:section>
        <p14:section name="Azure Monitor" id="{5B31DE4E-BE20-42F4-8332-88249E825513}">
          <p14:sldIdLst>
            <p14:sldId id="419"/>
            <p14:sldId id="421"/>
            <p14:sldId id="422"/>
            <p14:sldId id="423"/>
          </p14:sldIdLst>
        </p14:section>
        <p14:section name="Naming conventions" id="{AA79D2DC-A0AC-44A0-A414-9A1CE16F894D}">
          <p14:sldIdLst>
            <p14:sldId id="337"/>
            <p14:sldId id="338"/>
            <p14:sldId id="378"/>
          </p14:sldIdLst>
        </p14:section>
        <p14:section name="Subscription governance" id="{49022EAD-2040-470F-B984-AB8DA9450D32}">
          <p14:sldIdLst>
            <p14:sldId id="380"/>
            <p14:sldId id="425"/>
            <p14:sldId id="387"/>
            <p14:sldId id="388"/>
          </p14:sldIdLst>
        </p14:section>
        <p14:section name="Resources" id="{54B781D9-C16B-4CDA-A418-0E1D3BC510F3}">
          <p14:sldIdLst>
            <p14:sldId id="287"/>
            <p14:sldId id="408"/>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8DC63F"/>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38" autoAdjust="0"/>
    <p:restoredTop sz="89454" autoAdjust="0"/>
  </p:normalViewPr>
  <p:slideViewPr>
    <p:cSldViewPr snapToGrid="0">
      <p:cViewPr varScale="1">
        <p:scale>
          <a:sx n="92" d="100"/>
          <a:sy n="92" d="100"/>
        </p:scale>
        <p:origin x="60" y="132"/>
      </p:cViewPr>
      <p:guideLst/>
    </p:cSldViewPr>
  </p:slideViewPr>
  <p:outlineViewPr>
    <p:cViewPr>
      <p:scale>
        <a:sx n="33" d="100"/>
        <a:sy n="33" d="100"/>
      </p:scale>
      <p:origin x="0" y="-4446"/>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amp;ehk=h0ZU5fNSxhUAyyIhqYMREg&amp;r=0&amp;pid=OfficeInsert"/><Relationship Id="rId4"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amp;ehk=h0ZU5fNSxhUAyyIhqYMREg&amp;r=0&amp;pid=OfficeInsert"/><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9B075-5B8D-41F0-B463-2391E4DAF5B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E1CBB-7813-44F4-B3D8-17FA20E63B3F}">
      <dgm:prSet phldrT="[Text]"/>
      <dgm:spPr/>
      <dgm:t>
        <a:bodyPr/>
        <a:lstStyle/>
        <a:p>
          <a:r>
            <a:rPr lang="en-US" dirty="0"/>
            <a:t>Manage access</a:t>
          </a:r>
        </a:p>
      </dgm:t>
    </dgm:pt>
    <dgm:pt modelId="{EA9BB675-0845-4246-A6FC-C09C9340CDB2}" type="parTrans" cxnId="{437A6FC3-D84C-40A2-A019-B9F212B0774B}">
      <dgm:prSet/>
      <dgm:spPr/>
      <dgm:t>
        <a:bodyPr/>
        <a:lstStyle/>
        <a:p>
          <a:endParaRPr lang="en-US"/>
        </a:p>
      </dgm:t>
    </dgm:pt>
    <dgm:pt modelId="{D825F73A-BC15-4801-B277-CE084C864DD4}" type="sibTrans" cxnId="{437A6FC3-D84C-40A2-A019-B9F212B0774B}">
      <dgm:prSet/>
      <dgm:spPr/>
      <dgm:t>
        <a:bodyPr/>
        <a:lstStyle/>
        <a:p>
          <a:endParaRPr lang="en-US"/>
        </a:p>
      </dgm:t>
    </dgm:pt>
    <dgm:pt modelId="{B04F25B9-E07B-4DB5-8E65-DE78A8B468CE}">
      <dgm:prSet/>
      <dgm:spPr/>
      <dgm:t>
        <a:bodyPr/>
        <a:lstStyle/>
        <a:p>
          <a:r>
            <a:rPr lang="en-US" dirty="0"/>
            <a:t>Manage accounts</a:t>
          </a:r>
        </a:p>
      </dgm:t>
    </dgm:pt>
    <dgm:pt modelId="{27B7B590-88F9-413B-840F-C670DF8F88FD}" type="parTrans" cxnId="{EA008D61-617C-4D4B-860F-B6A3F4136286}">
      <dgm:prSet/>
      <dgm:spPr/>
      <dgm:t>
        <a:bodyPr/>
        <a:lstStyle/>
        <a:p>
          <a:endParaRPr lang="en-US"/>
        </a:p>
      </dgm:t>
    </dgm:pt>
    <dgm:pt modelId="{E44F76D6-6930-4A58-8B13-114643E19C2A}" type="sibTrans" cxnId="{EA008D61-617C-4D4B-860F-B6A3F4136286}">
      <dgm:prSet/>
      <dgm:spPr/>
      <dgm:t>
        <a:bodyPr/>
        <a:lstStyle/>
        <a:p>
          <a:endParaRPr lang="en-US"/>
        </a:p>
      </dgm:t>
    </dgm:pt>
    <dgm:pt modelId="{7C9FE737-C85F-44D1-95F4-73F1A915E28F}">
      <dgm:prSet/>
      <dgm:spPr/>
      <dgm:t>
        <a:bodyPr/>
        <a:lstStyle/>
        <a:p>
          <a:r>
            <a:rPr lang="en-US" dirty="0"/>
            <a:t>Manage subscriptions</a:t>
          </a:r>
        </a:p>
      </dgm:t>
    </dgm:pt>
    <dgm:pt modelId="{CFCB3D5D-58E7-4444-AB17-ACD046B9494F}" type="parTrans" cxnId="{1124A44A-0CC2-41D4-A995-FE5FCFD5D238}">
      <dgm:prSet/>
      <dgm:spPr/>
      <dgm:t>
        <a:bodyPr/>
        <a:lstStyle/>
        <a:p>
          <a:endParaRPr lang="en-US"/>
        </a:p>
      </dgm:t>
    </dgm:pt>
    <dgm:pt modelId="{4902581D-0D57-407A-A2E6-2A5B546BE130}" type="sibTrans" cxnId="{1124A44A-0CC2-41D4-A995-FE5FCFD5D238}">
      <dgm:prSet/>
      <dgm:spPr/>
      <dgm:t>
        <a:bodyPr/>
        <a:lstStyle/>
        <a:p>
          <a:endParaRPr lang="en-US"/>
        </a:p>
      </dgm:t>
    </dgm:pt>
    <dgm:pt modelId="{815CA2D0-9F97-4AE0-B7DC-D7A26339BD12}">
      <dgm:prSet/>
      <dgm:spPr/>
      <dgm:t>
        <a:bodyPr/>
        <a:lstStyle/>
        <a:p>
          <a:r>
            <a:rPr lang="en-US" dirty="0"/>
            <a:t>View price sheet</a:t>
          </a:r>
        </a:p>
      </dgm:t>
    </dgm:pt>
    <dgm:pt modelId="{5559E3AE-085A-40DF-A72F-64B167C2A21C}" type="parTrans" cxnId="{8F3098E5-1678-4DA5-9A9C-78B3D0E0B0F8}">
      <dgm:prSet/>
      <dgm:spPr/>
      <dgm:t>
        <a:bodyPr/>
        <a:lstStyle/>
        <a:p>
          <a:endParaRPr lang="en-US"/>
        </a:p>
      </dgm:t>
    </dgm:pt>
    <dgm:pt modelId="{79D0E9CB-B192-40E8-99A8-5B66A3B55E22}" type="sibTrans" cxnId="{8F3098E5-1678-4DA5-9A9C-78B3D0E0B0F8}">
      <dgm:prSet/>
      <dgm:spPr/>
      <dgm:t>
        <a:bodyPr/>
        <a:lstStyle/>
        <a:p>
          <a:endParaRPr lang="en-US"/>
        </a:p>
      </dgm:t>
    </dgm:pt>
    <dgm:pt modelId="{6CA302D5-E71C-4B07-A956-A87A48FBE11E}">
      <dgm:prSet/>
      <dgm:spPr/>
      <dgm:t>
        <a:bodyPr/>
        <a:lstStyle/>
        <a:p>
          <a:r>
            <a:rPr lang="en-US" dirty="0"/>
            <a:t>View usage summary</a:t>
          </a:r>
        </a:p>
      </dgm:t>
    </dgm:pt>
    <dgm:pt modelId="{9A06DA32-4724-4F0D-9CD5-32EBD2C1BE74}" type="parTrans" cxnId="{85A50305-AF3C-4F0D-A180-BC83C6101C0B}">
      <dgm:prSet/>
      <dgm:spPr/>
      <dgm:t>
        <a:bodyPr/>
        <a:lstStyle/>
        <a:p>
          <a:endParaRPr lang="en-US"/>
        </a:p>
      </dgm:t>
    </dgm:pt>
    <dgm:pt modelId="{2BC4B70D-FAE0-4743-9365-421574CB135A}" type="sibTrans" cxnId="{85A50305-AF3C-4F0D-A180-BC83C6101C0B}">
      <dgm:prSet/>
      <dgm:spPr/>
      <dgm:t>
        <a:bodyPr/>
        <a:lstStyle/>
        <a:p>
          <a:endParaRPr lang="en-US"/>
        </a:p>
      </dgm:t>
    </dgm:pt>
    <dgm:pt modelId="{790DA81C-827F-49F3-B484-93867AA16FBF}">
      <dgm:prSet/>
      <dgm:spPr/>
      <dgm:t>
        <a:bodyPr/>
        <a:lstStyle/>
        <a:p>
          <a:r>
            <a:rPr lang="en-US" dirty="0"/>
            <a:t>Manage usage &amp; lifecycle email notifications</a:t>
          </a:r>
        </a:p>
      </dgm:t>
    </dgm:pt>
    <dgm:pt modelId="{BC59E756-AA71-4521-AE07-8DADE9EDFDB5}" type="parTrans" cxnId="{0AAA31D9-55CA-4D86-80FA-50427296F34E}">
      <dgm:prSet/>
      <dgm:spPr/>
      <dgm:t>
        <a:bodyPr/>
        <a:lstStyle/>
        <a:p>
          <a:endParaRPr lang="en-US"/>
        </a:p>
      </dgm:t>
    </dgm:pt>
    <dgm:pt modelId="{21717FCD-31BF-4820-9663-2B70FB1808B0}" type="sibTrans" cxnId="{0AAA31D9-55CA-4D86-80FA-50427296F34E}">
      <dgm:prSet/>
      <dgm:spPr/>
      <dgm:t>
        <a:bodyPr/>
        <a:lstStyle/>
        <a:p>
          <a:endParaRPr lang="en-US"/>
        </a:p>
      </dgm:t>
    </dgm:pt>
    <dgm:pt modelId="{F3EC264E-870D-488D-88C1-CFC5E4C109AE}">
      <dgm:prSet/>
      <dgm:spPr/>
      <dgm:t>
        <a:bodyPr/>
        <a:lstStyle/>
        <a:p>
          <a:r>
            <a:rPr lang="en-US" dirty="0"/>
            <a:t>Manage Authentication Types</a:t>
          </a:r>
        </a:p>
      </dgm:t>
    </dgm:pt>
    <dgm:pt modelId="{DF7564D6-E85F-4611-9CAA-3658A84D7A0F}" type="parTrans" cxnId="{8B4B8FEC-3F34-49A7-9B98-21C56333C94B}">
      <dgm:prSet/>
      <dgm:spPr/>
      <dgm:t>
        <a:bodyPr/>
        <a:lstStyle/>
        <a:p>
          <a:endParaRPr lang="en-US"/>
        </a:p>
      </dgm:t>
    </dgm:pt>
    <dgm:pt modelId="{863491DB-1946-42D7-8EF6-2CCB6DFAB983}" type="sibTrans" cxnId="{8B4B8FEC-3F34-49A7-9B98-21C56333C94B}">
      <dgm:prSet/>
      <dgm:spPr/>
      <dgm:t>
        <a:bodyPr/>
        <a:lstStyle/>
        <a:p>
          <a:endParaRPr lang="en-US"/>
        </a:p>
      </dgm:t>
    </dgm:pt>
    <dgm:pt modelId="{1ED607FF-3661-425A-AF4F-60A73BEB2917}">
      <dgm:prSet phldrT="[Text]"/>
      <dgm:spPr/>
      <dgm:t>
        <a:bodyPr/>
        <a:lstStyle/>
        <a:p>
          <a:r>
            <a:rPr lang="en-AU" dirty="0"/>
            <a:t>Account Portal (</a:t>
          </a:r>
          <a:r>
            <a:rPr lang="en-US" dirty="0"/>
            <a:t>https://account.windowsazure.com</a:t>
          </a:r>
        </a:p>
      </dgm:t>
    </dgm:pt>
    <dgm:pt modelId="{6A97A7A7-2E1B-4B7D-8B28-3C6A62AE2A0F}" type="parTrans" cxnId="{58B0588E-6BFA-41C6-AAC3-AD1EE63F1DF7}">
      <dgm:prSet/>
      <dgm:spPr/>
      <dgm:t>
        <a:bodyPr/>
        <a:lstStyle/>
        <a:p>
          <a:endParaRPr lang="en-US"/>
        </a:p>
      </dgm:t>
    </dgm:pt>
    <dgm:pt modelId="{AD29A381-936A-49C0-8401-9FAD2DC7DF61}" type="sibTrans" cxnId="{58B0588E-6BFA-41C6-AAC3-AD1EE63F1DF7}">
      <dgm:prSet/>
      <dgm:spPr/>
      <dgm:t>
        <a:bodyPr/>
        <a:lstStyle/>
        <a:p>
          <a:endParaRPr lang="en-US"/>
        </a:p>
      </dgm:t>
    </dgm:pt>
    <dgm:pt modelId="{1CEDE794-719B-4E58-80F7-48946D6F4C39}">
      <dgm:prSet phldrT="[Text]"/>
      <dgm:spPr/>
      <dgm:t>
        <a:bodyPr/>
        <a:lstStyle/>
        <a:p>
          <a:r>
            <a:rPr lang="en-US" dirty="0"/>
            <a:t>Enterprise Portal (https://ea.azure.com/</a:t>
          </a:r>
        </a:p>
      </dgm:t>
    </dgm:pt>
    <dgm:pt modelId="{E6B2A04F-1FBB-4F0E-8D11-C76E4E967A46}" type="parTrans" cxnId="{3B2A66A0-2D32-4255-8674-A9DD6D831E19}">
      <dgm:prSet/>
      <dgm:spPr/>
      <dgm:t>
        <a:bodyPr/>
        <a:lstStyle/>
        <a:p>
          <a:endParaRPr lang="en-US"/>
        </a:p>
      </dgm:t>
    </dgm:pt>
    <dgm:pt modelId="{714E514D-C7F4-490F-87EC-E3771695FDF5}" type="sibTrans" cxnId="{3B2A66A0-2D32-4255-8674-A9DD6D831E19}">
      <dgm:prSet/>
      <dgm:spPr/>
      <dgm:t>
        <a:bodyPr/>
        <a:lstStyle/>
        <a:p>
          <a:endParaRPr lang="en-US"/>
        </a:p>
      </dgm:t>
    </dgm:pt>
    <dgm:pt modelId="{CB9FB6F4-C873-40AE-93FD-447C34F4F608}">
      <dgm:prSet phldrT="[Text]"/>
      <dgm:spPr/>
      <dgm:t>
        <a:bodyPr/>
        <a:lstStyle/>
        <a:p>
          <a:r>
            <a:rPr lang="en-US" dirty="0"/>
            <a:t>Edit subscription details</a:t>
          </a:r>
        </a:p>
      </dgm:t>
    </dgm:pt>
    <dgm:pt modelId="{A1133099-BA20-41F6-BF63-B27632B83B87}" type="parTrans" cxnId="{E2D07DED-C8F4-43C4-91B2-CF06C8709043}">
      <dgm:prSet/>
      <dgm:spPr/>
      <dgm:t>
        <a:bodyPr/>
        <a:lstStyle/>
        <a:p>
          <a:endParaRPr lang="en-US"/>
        </a:p>
      </dgm:t>
    </dgm:pt>
    <dgm:pt modelId="{DA3A5BAC-2761-4922-A3F8-8071B2C32422}" type="sibTrans" cxnId="{E2D07DED-C8F4-43C4-91B2-CF06C8709043}">
      <dgm:prSet/>
      <dgm:spPr/>
      <dgm:t>
        <a:bodyPr/>
        <a:lstStyle/>
        <a:p>
          <a:endParaRPr lang="en-US"/>
        </a:p>
      </dgm:t>
    </dgm:pt>
    <dgm:pt modelId="{DB766A19-E0AE-49E9-84FD-3C5ACA46A5AD}">
      <dgm:prSet/>
      <dgm:spPr/>
      <dgm:t>
        <a:bodyPr/>
        <a:lstStyle/>
        <a:p>
          <a:r>
            <a:rPr lang="en-US" dirty="0"/>
            <a:t>Enroll in or enable Preview features</a:t>
          </a:r>
        </a:p>
      </dgm:t>
    </dgm:pt>
    <dgm:pt modelId="{E5813D5C-5983-4B83-A28D-6480A253EFD1}" type="parTrans" cxnId="{1CAD3395-6965-4892-B5E2-A84760532C60}">
      <dgm:prSet/>
      <dgm:spPr/>
      <dgm:t>
        <a:bodyPr/>
        <a:lstStyle/>
        <a:p>
          <a:endParaRPr lang="en-US"/>
        </a:p>
      </dgm:t>
    </dgm:pt>
    <dgm:pt modelId="{CAC688FD-8C2E-43F5-8E33-FB2064EE5751}" type="sibTrans" cxnId="{1CAD3395-6965-4892-B5E2-A84760532C60}">
      <dgm:prSet/>
      <dgm:spPr/>
      <dgm:t>
        <a:bodyPr/>
        <a:lstStyle/>
        <a:p>
          <a:endParaRPr lang="en-US"/>
        </a:p>
      </dgm:t>
    </dgm:pt>
    <dgm:pt modelId="{8E311BFE-FEA8-40AA-94AA-C531718B3C19}">
      <dgm:prSet/>
      <dgm:spPr/>
      <dgm:t>
        <a:bodyPr/>
        <a:lstStyle/>
        <a:p>
          <a:r>
            <a:rPr lang="en-AU" dirty="0"/>
            <a:t>Management Portal (</a:t>
          </a:r>
          <a:r>
            <a:rPr lang="en-US" dirty="0"/>
            <a:t>https://manage.windowsazure.com or https://portal.azure.com</a:t>
          </a:r>
        </a:p>
      </dgm:t>
    </dgm:pt>
    <dgm:pt modelId="{BEE7A90B-3BA5-489E-B4A6-38893BCD316A}" type="parTrans" cxnId="{12A91E2E-7633-4DB0-884C-9AC7796A22DE}">
      <dgm:prSet/>
      <dgm:spPr/>
      <dgm:t>
        <a:bodyPr/>
        <a:lstStyle/>
        <a:p>
          <a:endParaRPr lang="en-US"/>
        </a:p>
      </dgm:t>
    </dgm:pt>
    <dgm:pt modelId="{5AA8B9C9-042C-4A12-9907-69FA09412143}" type="sibTrans" cxnId="{12A91E2E-7633-4DB0-884C-9AC7796A22DE}">
      <dgm:prSet/>
      <dgm:spPr/>
      <dgm:t>
        <a:bodyPr/>
        <a:lstStyle/>
        <a:p>
          <a:endParaRPr lang="en-US"/>
        </a:p>
      </dgm:t>
    </dgm:pt>
    <dgm:pt modelId="{B62F930F-0EB8-4AF6-BDBD-A3BB9B2D50F0}">
      <dgm:prSet/>
      <dgm:spPr/>
      <dgm:t>
        <a:bodyPr/>
        <a:lstStyle/>
        <a:p>
          <a:r>
            <a:rPr lang="en-US" dirty="0"/>
            <a:t>Manage co-administrators on subscriptions</a:t>
          </a:r>
        </a:p>
      </dgm:t>
    </dgm:pt>
    <dgm:pt modelId="{9B4C9B65-9AB5-422A-8435-CE4A9D2F329C}" type="parTrans" cxnId="{C311A6C2-6F77-4DD7-AFFA-44A57AA556FE}">
      <dgm:prSet/>
      <dgm:spPr/>
      <dgm:t>
        <a:bodyPr/>
        <a:lstStyle/>
        <a:p>
          <a:endParaRPr lang="en-US"/>
        </a:p>
      </dgm:t>
    </dgm:pt>
    <dgm:pt modelId="{1DACF60F-8840-40E2-95A2-10739A847260}" type="sibTrans" cxnId="{C311A6C2-6F77-4DD7-AFFA-44A57AA556FE}">
      <dgm:prSet/>
      <dgm:spPr/>
      <dgm:t>
        <a:bodyPr/>
        <a:lstStyle/>
        <a:p>
          <a:endParaRPr lang="en-US"/>
        </a:p>
      </dgm:t>
    </dgm:pt>
    <dgm:pt modelId="{9FF610F0-8163-4E50-845C-D03669A1C672}">
      <dgm:prSet/>
      <dgm:spPr/>
      <dgm:t>
        <a:bodyPr/>
        <a:lstStyle/>
        <a:p>
          <a:r>
            <a:rPr lang="en-US" dirty="0"/>
            <a:t>Open support tickets for issues within the subscription</a:t>
          </a:r>
          <a:r>
            <a:rPr lang="en-AU" dirty="0"/>
            <a:t> </a:t>
          </a:r>
          <a:endParaRPr lang="en-US" dirty="0"/>
        </a:p>
      </dgm:t>
    </dgm:pt>
    <dgm:pt modelId="{AB59D3B1-DC7B-4B8F-B38E-5A19B6B9515E}" type="parTrans" cxnId="{C12E7C47-BD92-442A-9FCF-BB2DA309ADE2}">
      <dgm:prSet/>
      <dgm:spPr/>
      <dgm:t>
        <a:bodyPr/>
        <a:lstStyle/>
        <a:p>
          <a:endParaRPr lang="en-US"/>
        </a:p>
      </dgm:t>
    </dgm:pt>
    <dgm:pt modelId="{EE4766AD-C96B-430C-9E65-FB437C5EBE8A}" type="sibTrans" cxnId="{C12E7C47-BD92-442A-9FCF-BB2DA309ADE2}">
      <dgm:prSet/>
      <dgm:spPr/>
      <dgm:t>
        <a:bodyPr/>
        <a:lstStyle/>
        <a:p>
          <a:endParaRPr lang="en-US"/>
        </a:p>
      </dgm:t>
    </dgm:pt>
    <dgm:pt modelId="{07E516CC-E9E1-4692-A8CB-F52FBA9C761A}">
      <dgm:prSet/>
      <dgm:spPr/>
      <dgm:t>
        <a:bodyPr/>
        <a:lstStyle/>
        <a:p>
          <a:r>
            <a:rPr lang="en-US" dirty="0"/>
            <a:t>Provision/de-provision Azure services</a:t>
          </a:r>
        </a:p>
      </dgm:t>
    </dgm:pt>
    <dgm:pt modelId="{85D438C4-9C01-419B-8D65-B0114E3438BC}" type="parTrans" cxnId="{FEC3A669-C5E7-4732-BF61-BF3F1D15BBEA}">
      <dgm:prSet/>
      <dgm:spPr/>
      <dgm:t>
        <a:bodyPr/>
        <a:lstStyle/>
        <a:p>
          <a:endParaRPr lang="en-US"/>
        </a:p>
      </dgm:t>
    </dgm:pt>
    <dgm:pt modelId="{45C1FDB9-0E70-4932-848D-C5F2983BCF7A}" type="sibTrans" cxnId="{FEC3A669-C5E7-4732-BF61-BF3F1D15BBEA}">
      <dgm:prSet/>
      <dgm:spPr/>
      <dgm:t>
        <a:bodyPr/>
        <a:lstStyle/>
        <a:p>
          <a:endParaRPr lang="en-US"/>
        </a:p>
      </dgm:t>
    </dgm:pt>
    <dgm:pt modelId="{47FB3728-AA32-4818-9AF0-0E3769526CA9}">
      <dgm:prSet/>
      <dgm:spPr/>
      <dgm:t>
        <a:bodyPr/>
        <a:lstStyle/>
        <a:p>
          <a:r>
            <a:rPr lang="en-US" dirty="0"/>
            <a:t>Manage Market place access</a:t>
          </a:r>
        </a:p>
      </dgm:t>
    </dgm:pt>
    <dgm:pt modelId="{6AD6215E-47D8-4FFF-A4C2-9E91C60029A0}" type="parTrans" cxnId="{BC313005-6D08-4455-BB47-39907BB03881}">
      <dgm:prSet/>
      <dgm:spPr/>
      <dgm:t>
        <a:bodyPr/>
        <a:lstStyle/>
        <a:p>
          <a:endParaRPr lang="en-US"/>
        </a:p>
      </dgm:t>
    </dgm:pt>
    <dgm:pt modelId="{A8CFC310-3273-4CFC-90A8-B6F6DC85158E}" type="sibTrans" cxnId="{BC313005-6D08-4455-BB47-39907BB03881}">
      <dgm:prSet/>
      <dgm:spPr/>
      <dgm:t>
        <a:bodyPr/>
        <a:lstStyle/>
        <a:p>
          <a:endParaRPr lang="en-US"/>
        </a:p>
      </dgm:t>
    </dgm:pt>
    <dgm:pt modelId="{6853CB78-8BDB-4B63-81EA-4F520D881C0F}" type="pres">
      <dgm:prSet presAssocID="{4D99B075-5B8D-41F0-B463-2391E4DAF5BD}" presName="Name0" presStyleCnt="0">
        <dgm:presLayoutVars>
          <dgm:dir/>
          <dgm:animLvl val="lvl"/>
          <dgm:resizeHandles val="exact"/>
        </dgm:presLayoutVars>
      </dgm:prSet>
      <dgm:spPr/>
    </dgm:pt>
    <dgm:pt modelId="{30A9E795-98B0-44B0-919A-C881F858632B}" type="pres">
      <dgm:prSet presAssocID="{1CEDE794-719B-4E58-80F7-48946D6F4C39}" presName="composite" presStyleCnt="0"/>
      <dgm:spPr/>
    </dgm:pt>
    <dgm:pt modelId="{179A36A7-8940-4968-A15E-8BA9BFD2EADA}" type="pres">
      <dgm:prSet presAssocID="{1CEDE794-719B-4E58-80F7-48946D6F4C39}" presName="parTx" presStyleLbl="alignNode1" presStyleIdx="0" presStyleCnt="3">
        <dgm:presLayoutVars>
          <dgm:chMax val="0"/>
          <dgm:chPref val="0"/>
          <dgm:bulletEnabled val="1"/>
        </dgm:presLayoutVars>
      </dgm:prSet>
      <dgm:spPr/>
    </dgm:pt>
    <dgm:pt modelId="{EA3CD924-AA8D-4D40-801C-2CE03896AA08}" type="pres">
      <dgm:prSet presAssocID="{1CEDE794-719B-4E58-80F7-48946D6F4C39}" presName="desTx" presStyleLbl="alignAccFollowNode1" presStyleIdx="0" presStyleCnt="3">
        <dgm:presLayoutVars>
          <dgm:bulletEnabled val="1"/>
        </dgm:presLayoutVars>
      </dgm:prSet>
      <dgm:spPr/>
    </dgm:pt>
    <dgm:pt modelId="{87B31671-D068-4EEE-90CB-7C539FB9CCFD}" type="pres">
      <dgm:prSet presAssocID="{714E514D-C7F4-490F-87EC-E3771695FDF5}" presName="space" presStyleCnt="0"/>
      <dgm:spPr/>
    </dgm:pt>
    <dgm:pt modelId="{2C66A034-3E6A-413D-9096-503F37A385AE}" type="pres">
      <dgm:prSet presAssocID="{1ED607FF-3661-425A-AF4F-60A73BEB2917}" presName="composite" presStyleCnt="0"/>
      <dgm:spPr/>
    </dgm:pt>
    <dgm:pt modelId="{7A18D30B-EFAB-4DDD-BDBA-F0EFFC0400F4}" type="pres">
      <dgm:prSet presAssocID="{1ED607FF-3661-425A-AF4F-60A73BEB2917}" presName="parTx" presStyleLbl="alignNode1" presStyleIdx="1" presStyleCnt="3">
        <dgm:presLayoutVars>
          <dgm:chMax val="0"/>
          <dgm:chPref val="0"/>
          <dgm:bulletEnabled val="1"/>
        </dgm:presLayoutVars>
      </dgm:prSet>
      <dgm:spPr/>
    </dgm:pt>
    <dgm:pt modelId="{39243CDD-24B6-43FE-91F8-C6FA1DF5F73B}" type="pres">
      <dgm:prSet presAssocID="{1ED607FF-3661-425A-AF4F-60A73BEB2917}" presName="desTx" presStyleLbl="alignAccFollowNode1" presStyleIdx="1" presStyleCnt="3">
        <dgm:presLayoutVars>
          <dgm:bulletEnabled val="1"/>
        </dgm:presLayoutVars>
      </dgm:prSet>
      <dgm:spPr/>
    </dgm:pt>
    <dgm:pt modelId="{11AACA99-1B04-4630-8B13-D3F064C57890}" type="pres">
      <dgm:prSet presAssocID="{AD29A381-936A-49C0-8401-9FAD2DC7DF61}" presName="space" presStyleCnt="0"/>
      <dgm:spPr/>
    </dgm:pt>
    <dgm:pt modelId="{58F54573-779D-4A1D-9B88-F07828944EA8}" type="pres">
      <dgm:prSet presAssocID="{8E311BFE-FEA8-40AA-94AA-C531718B3C19}" presName="composite" presStyleCnt="0"/>
      <dgm:spPr/>
    </dgm:pt>
    <dgm:pt modelId="{0A2A7896-0AED-4118-8FE5-55798E312CE8}" type="pres">
      <dgm:prSet presAssocID="{8E311BFE-FEA8-40AA-94AA-C531718B3C19}" presName="parTx" presStyleLbl="alignNode1" presStyleIdx="2" presStyleCnt="3">
        <dgm:presLayoutVars>
          <dgm:chMax val="0"/>
          <dgm:chPref val="0"/>
          <dgm:bulletEnabled val="1"/>
        </dgm:presLayoutVars>
      </dgm:prSet>
      <dgm:spPr/>
    </dgm:pt>
    <dgm:pt modelId="{F4A56BDE-BD38-478E-8D2B-7EA702532799}" type="pres">
      <dgm:prSet presAssocID="{8E311BFE-FEA8-40AA-94AA-C531718B3C19}" presName="desTx" presStyleLbl="alignAccFollowNode1" presStyleIdx="2" presStyleCnt="3">
        <dgm:presLayoutVars>
          <dgm:bulletEnabled val="1"/>
        </dgm:presLayoutVars>
      </dgm:prSet>
      <dgm:spPr/>
    </dgm:pt>
  </dgm:ptLst>
  <dgm:cxnLst>
    <dgm:cxn modelId="{85A50305-AF3C-4F0D-A180-BC83C6101C0B}" srcId="{1CEDE794-719B-4E58-80F7-48946D6F4C39}" destId="{6CA302D5-E71C-4B07-A956-A87A48FBE11E}" srcOrd="4" destOrd="0" parTransId="{9A06DA32-4724-4F0D-9CD5-32EBD2C1BE74}" sibTransId="{2BC4B70D-FAE0-4743-9365-421574CB135A}"/>
    <dgm:cxn modelId="{BC313005-6D08-4455-BB47-39907BB03881}" srcId="{1CEDE794-719B-4E58-80F7-48946D6F4C39}" destId="{47FB3728-AA32-4818-9AF0-0E3769526CA9}" srcOrd="7" destOrd="0" parTransId="{6AD6215E-47D8-4FFF-A4C2-9E91C60029A0}" sibTransId="{A8CFC310-3273-4CFC-90A8-B6F6DC85158E}"/>
    <dgm:cxn modelId="{CAEB2122-24C6-4C04-9B66-BE264E9F76F8}" type="presOf" srcId="{B04F25B9-E07B-4DB5-8E65-DE78A8B468CE}" destId="{EA3CD924-AA8D-4D40-801C-2CE03896AA08}" srcOrd="0" destOrd="1" presId="urn:microsoft.com/office/officeart/2005/8/layout/hList1"/>
    <dgm:cxn modelId="{12A91E2E-7633-4DB0-884C-9AC7796A22DE}" srcId="{4D99B075-5B8D-41F0-B463-2391E4DAF5BD}" destId="{8E311BFE-FEA8-40AA-94AA-C531718B3C19}" srcOrd="2" destOrd="0" parTransId="{BEE7A90B-3BA5-489E-B4A6-38893BCD316A}" sibTransId="{5AA8B9C9-042C-4A12-9907-69FA09412143}"/>
    <dgm:cxn modelId="{EA008D61-617C-4D4B-860F-B6A3F4136286}" srcId="{1CEDE794-719B-4E58-80F7-48946D6F4C39}" destId="{B04F25B9-E07B-4DB5-8E65-DE78A8B468CE}" srcOrd="1" destOrd="0" parTransId="{27B7B590-88F9-413B-840F-C670DF8F88FD}" sibTransId="{E44F76D6-6930-4A58-8B13-114643E19C2A}"/>
    <dgm:cxn modelId="{CC191964-0BBD-4F2E-B393-AA1E82A2AC99}" type="presOf" srcId="{DB766A19-E0AE-49E9-84FD-3C5ACA46A5AD}" destId="{39243CDD-24B6-43FE-91F8-C6FA1DF5F73B}" srcOrd="0" destOrd="1" presId="urn:microsoft.com/office/officeart/2005/8/layout/hList1"/>
    <dgm:cxn modelId="{C12E7C47-BD92-442A-9FCF-BB2DA309ADE2}" srcId="{8E311BFE-FEA8-40AA-94AA-C531718B3C19}" destId="{9FF610F0-8163-4E50-845C-D03669A1C672}" srcOrd="2" destOrd="0" parTransId="{AB59D3B1-DC7B-4B8F-B38E-5A19B6B9515E}" sibTransId="{EE4766AD-C96B-430C-9E65-FB437C5EBE8A}"/>
    <dgm:cxn modelId="{6D0E1069-EC92-4D92-998B-B464A2A61462}" type="presOf" srcId="{CB9FB6F4-C873-40AE-93FD-447C34F4F608}" destId="{39243CDD-24B6-43FE-91F8-C6FA1DF5F73B}" srcOrd="0" destOrd="0" presId="urn:microsoft.com/office/officeart/2005/8/layout/hList1"/>
    <dgm:cxn modelId="{FEC3A669-C5E7-4732-BF61-BF3F1D15BBEA}" srcId="{8E311BFE-FEA8-40AA-94AA-C531718B3C19}" destId="{07E516CC-E9E1-4692-A8CB-F52FBA9C761A}" srcOrd="0" destOrd="0" parTransId="{85D438C4-9C01-419B-8D65-B0114E3438BC}" sibTransId="{45C1FDB9-0E70-4932-848D-C5F2983BCF7A}"/>
    <dgm:cxn modelId="{1124A44A-0CC2-41D4-A995-FE5FCFD5D238}" srcId="{1CEDE794-719B-4E58-80F7-48946D6F4C39}" destId="{7C9FE737-C85F-44D1-95F4-73F1A915E28F}" srcOrd="2" destOrd="0" parTransId="{CFCB3D5D-58E7-4444-AB17-ACD046B9494F}" sibTransId="{4902581D-0D57-407A-A2E6-2A5B546BE130}"/>
    <dgm:cxn modelId="{486C4677-DBC2-4883-8193-AB2528E35C78}" type="presOf" srcId="{815CA2D0-9F97-4AE0-B7DC-D7A26339BD12}" destId="{EA3CD924-AA8D-4D40-801C-2CE03896AA08}" srcOrd="0" destOrd="3" presId="urn:microsoft.com/office/officeart/2005/8/layout/hList1"/>
    <dgm:cxn modelId="{5ABD5F7F-01B3-4789-9C85-980185F4605C}" type="presOf" srcId="{1CEDE794-719B-4E58-80F7-48946D6F4C39}" destId="{179A36A7-8940-4968-A15E-8BA9BFD2EADA}" srcOrd="0" destOrd="0" presId="urn:microsoft.com/office/officeart/2005/8/layout/hList1"/>
    <dgm:cxn modelId="{B2EE5084-3141-4094-8FF7-7C550013DA43}" type="presOf" srcId="{F3EC264E-870D-488D-88C1-CFC5E4C109AE}" destId="{EA3CD924-AA8D-4D40-801C-2CE03896AA08}" srcOrd="0" destOrd="6" presId="urn:microsoft.com/office/officeart/2005/8/layout/hList1"/>
    <dgm:cxn modelId="{58B0588E-6BFA-41C6-AAC3-AD1EE63F1DF7}" srcId="{4D99B075-5B8D-41F0-B463-2391E4DAF5BD}" destId="{1ED607FF-3661-425A-AF4F-60A73BEB2917}" srcOrd="1" destOrd="0" parTransId="{6A97A7A7-2E1B-4B7D-8B28-3C6A62AE2A0F}" sibTransId="{AD29A381-936A-49C0-8401-9FAD2DC7DF61}"/>
    <dgm:cxn modelId="{1CAD3395-6965-4892-B5E2-A84760532C60}" srcId="{1ED607FF-3661-425A-AF4F-60A73BEB2917}" destId="{DB766A19-E0AE-49E9-84FD-3C5ACA46A5AD}" srcOrd="1" destOrd="0" parTransId="{E5813D5C-5983-4B83-A28D-6480A253EFD1}" sibTransId="{CAC688FD-8C2E-43F5-8E33-FB2064EE5751}"/>
    <dgm:cxn modelId="{B68B5B9F-BE4F-4C4F-AA7F-E64EE2901F6E}" type="presOf" srcId="{C47E1CBB-7813-44F4-B3D8-17FA20E63B3F}" destId="{EA3CD924-AA8D-4D40-801C-2CE03896AA08}" srcOrd="0" destOrd="0" presId="urn:microsoft.com/office/officeart/2005/8/layout/hList1"/>
    <dgm:cxn modelId="{3B2A66A0-2D32-4255-8674-A9DD6D831E19}" srcId="{4D99B075-5B8D-41F0-B463-2391E4DAF5BD}" destId="{1CEDE794-719B-4E58-80F7-48946D6F4C39}" srcOrd="0" destOrd="0" parTransId="{E6B2A04F-1FBB-4F0E-8D11-C76E4E967A46}" sibTransId="{714E514D-C7F4-490F-87EC-E3771695FDF5}"/>
    <dgm:cxn modelId="{B66EE2A1-2E3E-4E05-BF33-59B39762F6B8}" type="presOf" srcId="{9FF610F0-8163-4E50-845C-D03669A1C672}" destId="{F4A56BDE-BD38-478E-8D2B-7EA702532799}" srcOrd="0" destOrd="2" presId="urn:microsoft.com/office/officeart/2005/8/layout/hList1"/>
    <dgm:cxn modelId="{019A10A4-C311-449E-98E0-6610C9C23FC7}" type="presOf" srcId="{07E516CC-E9E1-4692-A8CB-F52FBA9C761A}" destId="{F4A56BDE-BD38-478E-8D2B-7EA702532799}" srcOrd="0" destOrd="0" presId="urn:microsoft.com/office/officeart/2005/8/layout/hList1"/>
    <dgm:cxn modelId="{1C3449AC-A28D-4F0D-ADFC-40DA9F8A2E54}" type="presOf" srcId="{7C9FE737-C85F-44D1-95F4-73F1A915E28F}" destId="{EA3CD924-AA8D-4D40-801C-2CE03896AA08}" srcOrd="0" destOrd="2" presId="urn:microsoft.com/office/officeart/2005/8/layout/hList1"/>
    <dgm:cxn modelId="{987D84AC-1995-46C2-AB6D-70C7D1C6D0E8}" type="presOf" srcId="{4D99B075-5B8D-41F0-B463-2391E4DAF5BD}" destId="{6853CB78-8BDB-4B63-81EA-4F520D881C0F}" srcOrd="0" destOrd="0" presId="urn:microsoft.com/office/officeart/2005/8/layout/hList1"/>
    <dgm:cxn modelId="{99BFCDB6-6749-4F06-8672-60F0BD61F889}" type="presOf" srcId="{6CA302D5-E71C-4B07-A956-A87A48FBE11E}" destId="{EA3CD924-AA8D-4D40-801C-2CE03896AA08}" srcOrd="0" destOrd="4" presId="urn:microsoft.com/office/officeart/2005/8/layout/hList1"/>
    <dgm:cxn modelId="{C311A6C2-6F77-4DD7-AFFA-44A57AA556FE}" srcId="{8E311BFE-FEA8-40AA-94AA-C531718B3C19}" destId="{B62F930F-0EB8-4AF6-BDBD-A3BB9B2D50F0}" srcOrd="1" destOrd="0" parTransId="{9B4C9B65-9AB5-422A-8435-CE4A9D2F329C}" sibTransId="{1DACF60F-8840-40E2-95A2-10739A847260}"/>
    <dgm:cxn modelId="{437A6FC3-D84C-40A2-A019-B9F212B0774B}" srcId="{1CEDE794-719B-4E58-80F7-48946D6F4C39}" destId="{C47E1CBB-7813-44F4-B3D8-17FA20E63B3F}" srcOrd="0" destOrd="0" parTransId="{EA9BB675-0845-4246-A6FC-C09C9340CDB2}" sibTransId="{D825F73A-BC15-4801-B277-CE084C864DD4}"/>
    <dgm:cxn modelId="{358D56CD-180C-42C0-81C8-EAE9FD7DEFCC}" type="presOf" srcId="{8E311BFE-FEA8-40AA-94AA-C531718B3C19}" destId="{0A2A7896-0AED-4118-8FE5-55798E312CE8}" srcOrd="0" destOrd="0" presId="urn:microsoft.com/office/officeart/2005/8/layout/hList1"/>
    <dgm:cxn modelId="{4A96B0CE-25AC-4674-A4E3-167B3BAA1E0D}" type="presOf" srcId="{790DA81C-827F-49F3-B484-93867AA16FBF}" destId="{EA3CD924-AA8D-4D40-801C-2CE03896AA08}" srcOrd="0" destOrd="5" presId="urn:microsoft.com/office/officeart/2005/8/layout/hList1"/>
    <dgm:cxn modelId="{7EBEEDD6-24B4-425A-A947-B4EA5AA2CB79}" type="presOf" srcId="{47FB3728-AA32-4818-9AF0-0E3769526CA9}" destId="{EA3CD924-AA8D-4D40-801C-2CE03896AA08}" srcOrd="0" destOrd="7" presId="urn:microsoft.com/office/officeart/2005/8/layout/hList1"/>
    <dgm:cxn modelId="{0AAA31D9-55CA-4D86-80FA-50427296F34E}" srcId="{1CEDE794-719B-4E58-80F7-48946D6F4C39}" destId="{790DA81C-827F-49F3-B484-93867AA16FBF}" srcOrd="5" destOrd="0" parTransId="{BC59E756-AA71-4521-AE07-8DADE9EDFDB5}" sibTransId="{21717FCD-31BF-4820-9663-2B70FB1808B0}"/>
    <dgm:cxn modelId="{E1FC8BD9-C7CD-4DD7-8EC4-14CE65DAA5A5}" type="presOf" srcId="{1ED607FF-3661-425A-AF4F-60A73BEB2917}" destId="{7A18D30B-EFAB-4DDD-BDBA-F0EFFC0400F4}" srcOrd="0" destOrd="0" presId="urn:microsoft.com/office/officeart/2005/8/layout/hList1"/>
    <dgm:cxn modelId="{8F3098E5-1678-4DA5-9A9C-78B3D0E0B0F8}" srcId="{1CEDE794-719B-4E58-80F7-48946D6F4C39}" destId="{815CA2D0-9F97-4AE0-B7DC-D7A26339BD12}" srcOrd="3" destOrd="0" parTransId="{5559E3AE-085A-40DF-A72F-64B167C2A21C}" sibTransId="{79D0E9CB-B192-40E8-99A8-5B66A3B55E22}"/>
    <dgm:cxn modelId="{8B4B8FEC-3F34-49A7-9B98-21C56333C94B}" srcId="{1CEDE794-719B-4E58-80F7-48946D6F4C39}" destId="{F3EC264E-870D-488D-88C1-CFC5E4C109AE}" srcOrd="6" destOrd="0" parTransId="{DF7564D6-E85F-4611-9CAA-3658A84D7A0F}" sibTransId="{863491DB-1946-42D7-8EF6-2CCB6DFAB983}"/>
    <dgm:cxn modelId="{E2D07DED-C8F4-43C4-91B2-CF06C8709043}" srcId="{1ED607FF-3661-425A-AF4F-60A73BEB2917}" destId="{CB9FB6F4-C873-40AE-93FD-447C34F4F608}" srcOrd="0" destOrd="0" parTransId="{A1133099-BA20-41F6-BF63-B27632B83B87}" sibTransId="{DA3A5BAC-2761-4922-A3F8-8071B2C32422}"/>
    <dgm:cxn modelId="{BB8F22F7-D8B3-49A0-80DD-37EFEAF14379}" type="presOf" srcId="{B62F930F-0EB8-4AF6-BDBD-A3BB9B2D50F0}" destId="{F4A56BDE-BD38-478E-8D2B-7EA702532799}" srcOrd="0" destOrd="1" presId="urn:microsoft.com/office/officeart/2005/8/layout/hList1"/>
    <dgm:cxn modelId="{BBEA0F7F-B49A-4752-A2FD-358ADCD95328}" type="presParOf" srcId="{6853CB78-8BDB-4B63-81EA-4F520D881C0F}" destId="{30A9E795-98B0-44B0-919A-C881F858632B}" srcOrd="0" destOrd="0" presId="urn:microsoft.com/office/officeart/2005/8/layout/hList1"/>
    <dgm:cxn modelId="{132F3788-31F2-43E0-8D56-BD5D38667E58}" type="presParOf" srcId="{30A9E795-98B0-44B0-919A-C881F858632B}" destId="{179A36A7-8940-4968-A15E-8BA9BFD2EADA}" srcOrd="0" destOrd="0" presId="urn:microsoft.com/office/officeart/2005/8/layout/hList1"/>
    <dgm:cxn modelId="{4DBBFE47-2C6D-412A-8599-0DC8D4868E62}" type="presParOf" srcId="{30A9E795-98B0-44B0-919A-C881F858632B}" destId="{EA3CD924-AA8D-4D40-801C-2CE03896AA08}" srcOrd="1" destOrd="0" presId="urn:microsoft.com/office/officeart/2005/8/layout/hList1"/>
    <dgm:cxn modelId="{1AF3801C-E8AB-4D70-B673-54F15CA48F83}" type="presParOf" srcId="{6853CB78-8BDB-4B63-81EA-4F520D881C0F}" destId="{87B31671-D068-4EEE-90CB-7C539FB9CCFD}" srcOrd="1" destOrd="0" presId="urn:microsoft.com/office/officeart/2005/8/layout/hList1"/>
    <dgm:cxn modelId="{E9A105AA-7082-44DD-B166-32F4257227CD}" type="presParOf" srcId="{6853CB78-8BDB-4B63-81EA-4F520D881C0F}" destId="{2C66A034-3E6A-413D-9096-503F37A385AE}" srcOrd="2" destOrd="0" presId="urn:microsoft.com/office/officeart/2005/8/layout/hList1"/>
    <dgm:cxn modelId="{4EEFC019-E0EC-4E0E-ABC5-460221658A8D}" type="presParOf" srcId="{2C66A034-3E6A-413D-9096-503F37A385AE}" destId="{7A18D30B-EFAB-4DDD-BDBA-F0EFFC0400F4}" srcOrd="0" destOrd="0" presId="urn:microsoft.com/office/officeart/2005/8/layout/hList1"/>
    <dgm:cxn modelId="{DF9D6D40-AC8D-4E08-970A-835E6950C44E}" type="presParOf" srcId="{2C66A034-3E6A-413D-9096-503F37A385AE}" destId="{39243CDD-24B6-43FE-91F8-C6FA1DF5F73B}" srcOrd="1" destOrd="0" presId="urn:microsoft.com/office/officeart/2005/8/layout/hList1"/>
    <dgm:cxn modelId="{44728A7E-0463-4732-9078-E2B6D871EE03}" type="presParOf" srcId="{6853CB78-8BDB-4B63-81EA-4F520D881C0F}" destId="{11AACA99-1B04-4630-8B13-D3F064C57890}" srcOrd="3" destOrd="0" presId="urn:microsoft.com/office/officeart/2005/8/layout/hList1"/>
    <dgm:cxn modelId="{356C6DB5-E335-42F3-93CA-FDDD1A79AB47}" type="presParOf" srcId="{6853CB78-8BDB-4B63-81EA-4F520D881C0F}" destId="{58F54573-779D-4A1D-9B88-F07828944EA8}" srcOrd="4" destOrd="0" presId="urn:microsoft.com/office/officeart/2005/8/layout/hList1"/>
    <dgm:cxn modelId="{58F64EC2-CFBB-478B-8BB0-961B5FFCCC7A}" type="presParOf" srcId="{58F54573-779D-4A1D-9B88-F07828944EA8}" destId="{0A2A7896-0AED-4118-8FE5-55798E312CE8}" srcOrd="0" destOrd="0" presId="urn:microsoft.com/office/officeart/2005/8/layout/hList1"/>
    <dgm:cxn modelId="{88DA9781-CE72-437D-BB84-1E91B62A83F5}" type="presParOf" srcId="{58F54573-779D-4A1D-9B88-F07828944EA8}" destId="{F4A56BDE-BD38-478E-8D2B-7EA7025327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dirty="0"/>
            <a:t>Single team or cross-organizational</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dirty="0"/>
            <a:t>Role Based Access Control (RBAC)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dirty="0"/>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dirty="0"/>
            <a:t>Compliance</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73A41500-90E8-4309-91FD-F36FFD0E381A}" type="presOf" srcId="{FEFF4BF2-9394-4E9E-A09B-86277F5BF5FB}" destId="{4A0A0FBA-CC62-4304-AD96-17DE27B3CAFA}" srcOrd="0" destOrd="0" presId="urn:microsoft.com/office/officeart/2005/8/layout/hList1"/>
    <dgm:cxn modelId="{0CEC7D07-FAC8-4E35-A9DB-3EDE25B0B2F0}" type="presOf" srcId="{5E8423FD-171D-46C3-B3E2-78D3AAC03361}" destId="{513E6431-36D0-4E32-A6AE-AADACA012307}" srcOrd="0" destOrd="0"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52A9DF22-31AC-4E48-AD8F-AE0CCDE6D746}" srcId="{57BE89BC-49AC-4EE7-8C81-B51A230E1DBC}" destId="{3D804266-F0E5-4B11-8B77-59317CBB19AF}" srcOrd="2" destOrd="0" parTransId="{4AD79FA8-8D7C-4C1A-B804-7C08561D2DFC}" sibTransId="{C7CFFB5A-15DF-41E1-A7F6-569F3EE597EF}"/>
    <dgm:cxn modelId="{270DA761-818F-4528-BAE8-73057FC1D4A4}" type="presOf" srcId="{EB7F79BA-630C-4BC6-8E4D-F0EAEF271317}" destId="{3EB310A1-A684-4F6F-A37F-5337CEB450C5}" srcOrd="0" destOrd="0" presId="urn:microsoft.com/office/officeart/2005/8/layout/hList1"/>
    <dgm:cxn modelId="{5BFFF462-A7EF-4275-AA76-C099809F63A7}" srcId="{7138B0F7-FA98-493E-9119-B3A26DBDED5E}" destId="{D855B081-D3D9-435B-BCBA-BD7D6F116BF2}" srcOrd="1" destOrd="0" parTransId="{96DBAF01-0141-49FB-B11F-CF84A6E08303}" sibTransId="{0ECA2C40-05CC-40C6-90E7-ADE0ABC73246}"/>
    <dgm:cxn modelId="{2A264846-EE52-44DE-95A8-900351823CD0}" srcId="{57BE89BC-49AC-4EE7-8C81-B51A230E1DBC}" destId="{5E8423FD-171D-46C3-B3E2-78D3AAC03361}" srcOrd="3" destOrd="0" parTransId="{4578F367-50E1-4219-BBBB-A409111AB8E5}" sibTransId="{1A6F0FC0-7981-46AF-9262-7717844F0338}"/>
    <dgm:cxn modelId="{79D9196A-BD38-401B-85AE-AEDF1098FF45}" type="presOf" srcId="{57BE89BC-49AC-4EE7-8C81-B51A230E1DBC}" destId="{E7208898-131E-4599-8D92-8DFF8878BCE0}" srcOrd="0" destOrd="0" presId="urn:microsoft.com/office/officeart/2005/8/layout/hList1"/>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BE248F7A-39B8-4198-9AA5-5F883D5D718C}" type="presOf" srcId="{5D372827-7248-4288-8350-78403E20F2AD}" destId="{55DD950F-2008-46FB-B449-5E4AB4122A8B}" srcOrd="0" destOrd="0" presId="urn:microsoft.com/office/officeart/2005/8/layout/hList1"/>
    <dgm:cxn modelId="{3A1E9F81-9E40-4DBE-9AAA-6C3470162955}" type="presOf" srcId="{3AC3511A-502E-4DD7-983E-D27660F6C1C2}" destId="{F106F39A-5B93-4CB5-B42A-9C2E443E982F}" srcOrd="0" destOrd="0" presId="urn:microsoft.com/office/officeart/2005/8/layout/hList1"/>
    <dgm:cxn modelId="{D5A21B83-E0CC-4DFA-A679-083853968469}" srcId="{3D804266-F0E5-4B11-8B77-59317CBB19AF}" destId="{3AC3511A-502E-4DD7-983E-D27660F6C1C2}" srcOrd="0" destOrd="0" parTransId="{58AD024F-FBE3-43F4-A77A-B83AA7231D89}" sibTransId="{793821F7-3092-4B27-8B74-6D95FFD79A60}"/>
    <dgm:cxn modelId="{83D52994-A26F-4B51-AD78-4C132B672B6B}" type="presOf" srcId="{7138B0F7-FA98-493E-9119-B3A26DBDED5E}" destId="{3FC027FE-883D-4F2B-A316-CA07F63207E3}"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935B78A8-8499-4511-8CD1-4A43F5B4604A}" type="presOf" srcId="{99D43127-0360-4098-90C5-927E048550BC}" destId="{F106F39A-5B93-4CB5-B42A-9C2E443E982F}" srcOrd="0" destOrd="1" presId="urn:microsoft.com/office/officeart/2005/8/layout/hList1"/>
    <dgm:cxn modelId="{F6D6F2BB-EF83-4454-81CB-7BC7C990B316}" srcId="{5D372827-7248-4288-8350-78403E20F2AD}" destId="{B7B7E3B3-A584-4AC1-B3CE-44EF6AFAB336}" srcOrd="1" destOrd="0" parTransId="{11369280-404D-49C7-AA22-C77D63545AB1}" sibTransId="{925B93F6-F91C-4C22-9764-90D9E0A296A3}"/>
    <dgm:cxn modelId="{4BA92CBD-54DD-41EB-AF24-3EE55D7F5CB8}" type="presOf" srcId="{D855B081-D3D9-435B-BCBA-BD7D6F116BF2}" destId="{4A0A0FBA-CC62-4304-AD96-17DE27B3CAFA}" srcOrd="0" destOrd="1"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46F6EBDD-142D-4451-BD8A-3345D307A94F}" srcId="{5D372827-7248-4288-8350-78403E20F2AD}" destId="{00FCB034-3F3C-46F8-92D2-2E46405BADDE}" srcOrd="0" destOrd="0" parTransId="{08634250-A37C-401F-B6C7-B897B8497611}" sibTransId="{4B03CDF0-1918-40DA-B09C-CF6C053072C5}"/>
    <dgm:cxn modelId="{C63E43E9-CD6A-4366-81C5-E3A21949B548}" srcId="{5E8423FD-171D-46C3-B3E2-78D3AAC03361}" destId="{EB7F79BA-630C-4BC6-8E4D-F0EAEF271317}" srcOrd="0" destOrd="0" parTransId="{F166704C-02E3-4898-8502-B5BDA9360A8C}" sibTransId="{553FAD2D-6B86-491E-9D26-E9E6E74F6D1F}"/>
    <dgm:cxn modelId="{5C2408EA-B1B0-4990-B0F0-94825C1FDB60}" srcId="{57BE89BC-49AC-4EE7-8C81-B51A230E1DBC}" destId="{7138B0F7-FA98-493E-9119-B3A26DBDED5E}" srcOrd="0" destOrd="0" parTransId="{F2EAAB0F-5B5C-487F-A9FE-B7B7EB6BBCE4}" sibTransId="{61FEC3A7-9CBA-49D4-9D21-2CAE5D8E0709}"/>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755F3E-A2A0-45C3-90CD-D886EF451E37}" type="doc">
      <dgm:prSet loTypeId="urn:microsoft.com/office/officeart/2009/layout/CirclePictureHierarchy" loCatId="hierarchy" qsTypeId="urn:microsoft.com/office/officeart/2005/8/quickstyle/simple1" qsCatId="simple" csTypeId="urn:microsoft.com/office/officeart/2005/8/colors/accent2_2" csCatId="accent2" phldr="1"/>
      <dgm:spPr/>
      <dgm:t>
        <a:bodyPr/>
        <a:lstStyle/>
        <a:p>
          <a:endParaRPr lang="en-US"/>
        </a:p>
      </dgm:t>
    </dgm:pt>
    <dgm:pt modelId="{48E23B8D-43A0-4133-89E8-92722CCDD336}">
      <dgm:prSet phldrT="[Text]"/>
      <dgm:spPr/>
      <dgm:t>
        <a:bodyPr/>
        <a:lstStyle/>
        <a:p>
          <a:r>
            <a:rPr lang="en-US" dirty="0"/>
            <a:t>EE</a:t>
          </a:r>
        </a:p>
      </dgm:t>
    </dgm:pt>
    <dgm:pt modelId="{D6495397-2A78-42AD-9527-9BAE57BDC4E7}" type="parTrans" cxnId="{0F085685-7C46-4336-B599-AE7B86F31D6C}">
      <dgm:prSet/>
      <dgm:spPr/>
      <dgm:t>
        <a:bodyPr/>
        <a:lstStyle/>
        <a:p>
          <a:endParaRPr lang="en-US"/>
        </a:p>
      </dgm:t>
    </dgm:pt>
    <dgm:pt modelId="{D66CB184-EB32-48B2-A2CC-D6BF577C610E}" type="sibTrans" cxnId="{0F085685-7C46-4336-B599-AE7B86F31D6C}">
      <dgm:prSet/>
      <dgm:spPr/>
      <dgm:t>
        <a:bodyPr/>
        <a:lstStyle/>
        <a:p>
          <a:endParaRPr lang="en-US"/>
        </a:p>
      </dgm:t>
    </dgm:pt>
    <dgm:pt modelId="{C1681C69-3A00-478B-BED0-D53E49CA7961}" type="asst">
      <dgm:prSet phldrT="[Text]"/>
      <dgm:spPr/>
      <dgm:t>
        <a:bodyPr/>
        <a:lstStyle/>
        <a:p>
          <a:r>
            <a:rPr lang="en-US" dirty="0"/>
            <a:t>Central IT Department</a:t>
          </a:r>
        </a:p>
      </dgm:t>
    </dgm:pt>
    <dgm:pt modelId="{32FE35EE-5395-471F-B1C4-0D4F68F1078B}" type="parTrans" cxnId="{C8E8544F-C4E2-4BA4-85CF-0D1236AA5A02}">
      <dgm:prSet/>
      <dgm:spPr/>
      <dgm:t>
        <a:bodyPr/>
        <a:lstStyle/>
        <a:p>
          <a:endParaRPr lang="en-US"/>
        </a:p>
      </dgm:t>
    </dgm:pt>
    <dgm:pt modelId="{36756280-8EA0-4B60-A74F-72DF001879A7}" type="sibTrans" cxnId="{C8E8544F-C4E2-4BA4-85CF-0D1236AA5A02}">
      <dgm:prSet/>
      <dgm:spPr/>
      <dgm:t>
        <a:bodyPr/>
        <a:lstStyle/>
        <a:p>
          <a:endParaRPr lang="en-US"/>
        </a:p>
      </dgm:t>
    </dgm:pt>
    <dgm:pt modelId="{1A750830-D11D-4DAE-88DE-76EEB7BCAE9A}">
      <dgm:prSet phldrT="[Text]"/>
      <dgm:spPr/>
      <dgm:t>
        <a:bodyPr/>
        <a:lstStyle/>
        <a:p>
          <a:r>
            <a:rPr lang="en-US" dirty="0"/>
            <a:t>Central IT Prod</a:t>
          </a:r>
        </a:p>
      </dgm:t>
    </dgm:pt>
    <dgm:pt modelId="{6B246A5F-ED3A-4D73-A1C1-411A840A7DF2}" type="parTrans" cxnId="{6BD51583-F28A-4119-A89E-06BC0E67ED7A}">
      <dgm:prSet/>
      <dgm:spPr/>
      <dgm:t>
        <a:bodyPr/>
        <a:lstStyle/>
        <a:p>
          <a:endParaRPr lang="en-US"/>
        </a:p>
      </dgm:t>
    </dgm:pt>
    <dgm:pt modelId="{D953FD35-CBAD-4585-8ACD-AAF0B817904E}" type="sibTrans" cxnId="{6BD51583-F28A-4119-A89E-06BC0E67ED7A}">
      <dgm:prSet/>
      <dgm:spPr/>
      <dgm:t>
        <a:bodyPr/>
        <a:lstStyle/>
        <a:p>
          <a:endParaRPr lang="en-US"/>
        </a:p>
      </dgm:t>
    </dgm:pt>
    <dgm:pt modelId="{56DD03F0-CA82-4F06-9F2D-3E1D07BD6FD3}">
      <dgm:prSet phldrT="[Text]"/>
      <dgm:spPr/>
      <dgm:t>
        <a:bodyPr/>
        <a:lstStyle/>
        <a:p>
          <a:r>
            <a:rPr lang="en-US" dirty="0"/>
            <a:t>Dev/Test Subscription</a:t>
          </a:r>
        </a:p>
      </dgm:t>
    </dgm:pt>
    <dgm:pt modelId="{E237F1AB-FC9C-4A09-81C5-8AC3D6B9D038}" type="parTrans" cxnId="{F175DAF5-9AC3-4469-9A39-F13E7DD4E1F2}">
      <dgm:prSet/>
      <dgm:spPr/>
      <dgm:t>
        <a:bodyPr/>
        <a:lstStyle/>
        <a:p>
          <a:endParaRPr lang="en-US"/>
        </a:p>
      </dgm:t>
    </dgm:pt>
    <dgm:pt modelId="{CBBEEE62-A319-43F4-8BD1-567C3F145142}" type="sibTrans" cxnId="{F175DAF5-9AC3-4469-9A39-F13E7DD4E1F2}">
      <dgm:prSet/>
      <dgm:spPr/>
      <dgm:t>
        <a:bodyPr/>
        <a:lstStyle/>
        <a:p>
          <a:endParaRPr lang="en-US"/>
        </a:p>
      </dgm:t>
    </dgm:pt>
    <dgm:pt modelId="{647B6127-314C-440A-9432-22160FA19863}">
      <dgm:prSet phldrT="[Text]"/>
      <dgm:spPr/>
      <dgm:t>
        <a:bodyPr/>
        <a:lstStyle/>
        <a:p>
          <a:r>
            <a:rPr lang="en-US" dirty="0"/>
            <a:t>Business Unit 01</a:t>
          </a:r>
        </a:p>
      </dgm:t>
    </dgm:pt>
    <dgm:pt modelId="{303910BD-FFF4-48F1-8CFB-6C9F6FE10B1B}" type="parTrans" cxnId="{143CA4E5-A81D-4A95-83D5-2026A0E6F9F5}">
      <dgm:prSet/>
      <dgm:spPr/>
      <dgm:t>
        <a:bodyPr/>
        <a:lstStyle/>
        <a:p>
          <a:endParaRPr lang="en-US"/>
        </a:p>
      </dgm:t>
    </dgm:pt>
    <dgm:pt modelId="{1FC831FE-AC15-4448-BABD-107763122059}" type="sibTrans" cxnId="{143CA4E5-A81D-4A95-83D5-2026A0E6F9F5}">
      <dgm:prSet/>
      <dgm:spPr/>
      <dgm:t>
        <a:bodyPr/>
        <a:lstStyle/>
        <a:p>
          <a:endParaRPr lang="en-US"/>
        </a:p>
      </dgm:t>
    </dgm:pt>
    <dgm:pt modelId="{AD467054-1CA3-4853-8565-5E776E537822}">
      <dgm:prSet phldrT="[Text]"/>
      <dgm:spPr/>
      <dgm:t>
        <a:bodyPr/>
        <a:lstStyle/>
        <a:p>
          <a:r>
            <a:rPr lang="en-US" dirty="0"/>
            <a:t>BU01 Acct</a:t>
          </a:r>
        </a:p>
      </dgm:t>
    </dgm:pt>
    <dgm:pt modelId="{1F5983A1-7EA3-4E73-9FFA-04D3DC71D693}" type="parTrans" cxnId="{5C6C7AC1-DC59-46D0-803D-DA8225F4A93A}">
      <dgm:prSet/>
      <dgm:spPr/>
      <dgm:t>
        <a:bodyPr/>
        <a:lstStyle/>
        <a:p>
          <a:endParaRPr lang="en-US"/>
        </a:p>
      </dgm:t>
    </dgm:pt>
    <dgm:pt modelId="{0D8C44F5-823A-4954-B7A1-2F404A80B786}" type="sibTrans" cxnId="{5C6C7AC1-DC59-46D0-803D-DA8225F4A93A}">
      <dgm:prSet/>
      <dgm:spPr/>
      <dgm:t>
        <a:bodyPr/>
        <a:lstStyle/>
        <a:p>
          <a:endParaRPr lang="en-US"/>
        </a:p>
      </dgm:t>
    </dgm:pt>
    <dgm:pt modelId="{1846C189-B06A-43FE-8C72-E4958A71B530}">
      <dgm:prSet phldrT="[Text]"/>
      <dgm:spPr/>
      <dgm:t>
        <a:bodyPr/>
        <a:lstStyle/>
        <a:p>
          <a:r>
            <a:rPr lang="en-US" dirty="0"/>
            <a:t>BU01 Subscription</a:t>
          </a:r>
        </a:p>
      </dgm:t>
    </dgm:pt>
    <dgm:pt modelId="{368A0FBA-8A99-430B-A1CF-76789D1BB696}" type="parTrans" cxnId="{B85623DF-359F-4BA7-8E7F-6E12369375D7}">
      <dgm:prSet/>
      <dgm:spPr/>
      <dgm:t>
        <a:bodyPr/>
        <a:lstStyle/>
        <a:p>
          <a:endParaRPr lang="en-US"/>
        </a:p>
      </dgm:t>
    </dgm:pt>
    <dgm:pt modelId="{7E7D11BE-4658-4C61-A544-5F2DC670C3E7}" type="sibTrans" cxnId="{B85623DF-359F-4BA7-8E7F-6E12369375D7}">
      <dgm:prSet/>
      <dgm:spPr/>
      <dgm:t>
        <a:bodyPr/>
        <a:lstStyle/>
        <a:p>
          <a:endParaRPr lang="en-US"/>
        </a:p>
      </dgm:t>
    </dgm:pt>
    <dgm:pt modelId="{10ED411D-E54C-455F-BBE8-88CC2986B0BB}">
      <dgm:prSet phldrT="[Text]"/>
      <dgm:spPr/>
      <dgm:t>
        <a:bodyPr/>
        <a:lstStyle/>
        <a:p>
          <a:r>
            <a:rPr lang="en-US" dirty="0"/>
            <a:t>Business Unit 02</a:t>
          </a:r>
        </a:p>
      </dgm:t>
    </dgm:pt>
    <dgm:pt modelId="{D5087C93-06D5-4E01-9028-CCA1267AB037}" type="parTrans" cxnId="{222B79DD-9BAF-453E-9121-F773F7F20B74}">
      <dgm:prSet/>
      <dgm:spPr/>
      <dgm:t>
        <a:bodyPr/>
        <a:lstStyle/>
        <a:p>
          <a:endParaRPr lang="en-US"/>
        </a:p>
      </dgm:t>
    </dgm:pt>
    <dgm:pt modelId="{ED3AA236-97A5-4867-8051-286AEB367F45}" type="sibTrans" cxnId="{222B79DD-9BAF-453E-9121-F773F7F20B74}">
      <dgm:prSet/>
      <dgm:spPr/>
      <dgm:t>
        <a:bodyPr/>
        <a:lstStyle/>
        <a:p>
          <a:endParaRPr lang="en-US"/>
        </a:p>
      </dgm:t>
    </dgm:pt>
    <dgm:pt modelId="{03E9DD32-0054-4C71-BE56-5B1D02B463CF}">
      <dgm:prSet phldrT="[Text]"/>
      <dgm:spPr/>
      <dgm:t>
        <a:bodyPr/>
        <a:lstStyle/>
        <a:p>
          <a:r>
            <a:rPr lang="en-US" dirty="0"/>
            <a:t>BU02 Acct</a:t>
          </a:r>
        </a:p>
      </dgm:t>
    </dgm:pt>
    <dgm:pt modelId="{69ED9960-139A-4B57-9981-81B1C884DAC7}" type="parTrans" cxnId="{463D5CA4-556F-4AC1-A1FD-63629BB02601}">
      <dgm:prSet/>
      <dgm:spPr/>
      <dgm:t>
        <a:bodyPr/>
        <a:lstStyle/>
        <a:p>
          <a:endParaRPr lang="en-US"/>
        </a:p>
      </dgm:t>
    </dgm:pt>
    <dgm:pt modelId="{7DD2164B-81AC-4D89-B856-76B547798BB4}" type="sibTrans" cxnId="{463D5CA4-556F-4AC1-A1FD-63629BB02601}">
      <dgm:prSet/>
      <dgm:spPr/>
      <dgm:t>
        <a:bodyPr/>
        <a:lstStyle/>
        <a:p>
          <a:endParaRPr lang="en-US"/>
        </a:p>
      </dgm:t>
    </dgm:pt>
    <dgm:pt modelId="{68429973-AFBE-4810-AB6F-741752B1EA31}">
      <dgm:prSet phldrT="[Text]"/>
      <dgm:spPr/>
      <dgm:t>
        <a:bodyPr/>
        <a:lstStyle/>
        <a:p>
          <a:r>
            <a:rPr lang="en-US" dirty="0"/>
            <a:t>BU02 Subscription</a:t>
          </a:r>
        </a:p>
      </dgm:t>
    </dgm:pt>
    <dgm:pt modelId="{6CCDF8FD-7703-4B30-BE52-A16D1F062839}" type="parTrans" cxnId="{45B20F8F-8DCE-435D-8A5C-2027F43690F7}">
      <dgm:prSet/>
      <dgm:spPr/>
      <dgm:t>
        <a:bodyPr/>
        <a:lstStyle/>
        <a:p>
          <a:endParaRPr lang="en-US"/>
        </a:p>
      </dgm:t>
    </dgm:pt>
    <dgm:pt modelId="{DE0D03CB-70D3-4947-9C1D-F90FBE2805DA}" type="sibTrans" cxnId="{45B20F8F-8DCE-435D-8A5C-2027F43690F7}">
      <dgm:prSet/>
      <dgm:spPr/>
      <dgm:t>
        <a:bodyPr/>
        <a:lstStyle/>
        <a:p>
          <a:endParaRPr lang="en-US"/>
        </a:p>
      </dgm:t>
    </dgm:pt>
    <dgm:pt modelId="{F68532B3-725B-4150-8967-4183899B5D58}">
      <dgm:prSet phldrT="[Text]"/>
      <dgm:spPr/>
      <dgm:t>
        <a:bodyPr/>
        <a:lstStyle/>
        <a:p>
          <a:r>
            <a:rPr lang="en-US" dirty="0"/>
            <a:t>Central IT Dev/Test</a:t>
          </a:r>
        </a:p>
      </dgm:t>
    </dgm:pt>
    <dgm:pt modelId="{CD5BF365-BA57-4283-AFA7-9898EDFBC996}" type="parTrans" cxnId="{48901FFF-1B0D-41BD-9E93-8391598F468A}">
      <dgm:prSet/>
      <dgm:spPr/>
      <dgm:t>
        <a:bodyPr/>
        <a:lstStyle/>
        <a:p>
          <a:endParaRPr lang="en-US"/>
        </a:p>
      </dgm:t>
    </dgm:pt>
    <dgm:pt modelId="{FFBBA999-F2ED-4D34-9DA0-B62A4698CB20}" type="sibTrans" cxnId="{48901FFF-1B0D-41BD-9E93-8391598F468A}">
      <dgm:prSet/>
      <dgm:spPr/>
      <dgm:t>
        <a:bodyPr/>
        <a:lstStyle/>
        <a:p>
          <a:endParaRPr lang="en-US"/>
        </a:p>
      </dgm:t>
    </dgm:pt>
    <dgm:pt modelId="{3EA35F9A-9AF8-498E-8C5F-A01DC7EF1BAD}">
      <dgm:prSet phldrT="[Text]"/>
      <dgm:spPr/>
      <dgm:t>
        <a:bodyPr/>
        <a:lstStyle/>
        <a:p>
          <a:r>
            <a:rPr lang="en-US"/>
            <a:t>Central IT Subscription</a:t>
          </a:r>
          <a:endParaRPr lang="en-US" dirty="0"/>
        </a:p>
      </dgm:t>
    </dgm:pt>
    <dgm:pt modelId="{B90308D2-4AA9-4904-BE65-90400C703069}" type="parTrans" cxnId="{92166133-276C-4816-84C2-5F1D1897BB2A}">
      <dgm:prSet/>
      <dgm:spPr/>
      <dgm:t>
        <a:bodyPr/>
        <a:lstStyle/>
        <a:p>
          <a:endParaRPr lang="en-US"/>
        </a:p>
      </dgm:t>
    </dgm:pt>
    <dgm:pt modelId="{1C417813-A8DF-4BD6-A76C-FE5B201284DC}" type="sibTrans" cxnId="{92166133-276C-4816-84C2-5F1D1897BB2A}">
      <dgm:prSet/>
      <dgm:spPr/>
      <dgm:t>
        <a:bodyPr/>
        <a:lstStyle/>
        <a:p>
          <a:endParaRPr lang="en-US"/>
        </a:p>
      </dgm:t>
    </dgm:pt>
    <dgm:pt modelId="{56CAD797-53F1-4951-BCA7-90097313EEF9}" type="pres">
      <dgm:prSet presAssocID="{9D755F3E-A2A0-45C3-90CD-D886EF451E37}" presName="hierChild1" presStyleCnt="0">
        <dgm:presLayoutVars>
          <dgm:chPref val="1"/>
          <dgm:dir/>
          <dgm:animOne val="branch"/>
          <dgm:animLvl val="lvl"/>
          <dgm:resizeHandles/>
        </dgm:presLayoutVars>
      </dgm:prSet>
      <dgm:spPr/>
    </dgm:pt>
    <dgm:pt modelId="{7FB3AEEC-D39F-4007-81CB-D3B10C18FE14}" type="pres">
      <dgm:prSet presAssocID="{48E23B8D-43A0-4133-89E8-92722CCDD336}" presName="hierRoot1" presStyleCnt="0"/>
      <dgm:spPr/>
    </dgm:pt>
    <dgm:pt modelId="{A36DB9D2-310E-42A7-AC88-02A727379086}" type="pres">
      <dgm:prSet presAssocID="{48E23B8D-43A0-4133-89E8-92722CCDD336}" presName="composite" presStyleCnt="0"/>
      <dgm:spPr/>
    </dgm:pt>
    <dgm:pt modelId="{69E0F3F1-87F4-4164-B011-F6C72139BD11}" type="pres">
      <dgm:prSet presAssocID="{48E23B8D-43A0-4133-89E8-92722CCDD336}"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dgm:spPr>
      <dgm:extLst>
        <a:ext uri="{E40237B7-FDA0-4F09-8148-C483321AD2D9}">
          <dgm14:cNvPr xmlns:dgm14="http://schemas.microsoft.com/office/drawing/2010/diagram" id="0" name="" descr="Dev Confirms The Power of Microsoft’s &lt;strong&gt;Azure&lt;/strong&gt; Cloud, Explains Why ..."/>
        </a:ext>
      </dgm:extLst>
    </dgm:pt>
    <dgm:pt modelId="{2AD7F22B-BB86-4A7F-B746-7AE365062BAE}" type="pres">
      <dgm:prSet presAssocID="{48E23B8D-43A0-4133-89E8-92722CCDD336}" presName="text" presStyleLbl="revTx" presStyleIdx="0" presStyleCnt="12">
        <dgm:presLayoutVars>
          <dgm:chPref val="3"/>
        </dgm:presLayoutVars>
      </dgm:prSet>
      <dgm:spPr/>
    </dgm:pt>
    <dgm:pt modelId="{C332FB28-6259-4F12-AEB3-828751805A28}" type="pres">
      <dgm:prSet presAssocID="{48E23B8D-43A0-4133-89E8-92722CCDD336}" presName="hierChild2" presStyleCnt="0"/>
      <dgm:spPr/>
    </dgm:pt>
    <dgm:pt modelId="{1CB68D29-9101-4736-B0BB-5B6B0E77580C}" type="pres">
      <dgm:prSet presAssocID="{D5087C93-06D5-4E01-9028-CCA1267AB037}" presName="Name10" presStyleLbl="parChTrans1D2" presStyleIdx="0" presStyleCnt="3"/>
      <dgm:spPr/>
    </dgm:pt>
    <dgm:pt modelId="{F58E907B-1E25-4645-9DE2-B1852365BF00}" type="pres">
      <dgm:prSet presAssocID="{10ED411D-E54C-455F-BBE8-88CC2986B0BB}" presName="hierRoot2" presStyleCnt="0"/>
      <dgm:spPr/>
    </dgm:pt>
    <dgm:pt modelId="{628C463A-AD1F-4151-8F4B-31BEFE2DB0EC}" type="pres">
      <dgm:prSet presAssocID="{10ED411D-E54C-455F-BBE8-88CC2986B0BB}" presName="composite2" presStyleCnt="0"/>
      <dgm:spPr/>
    </dgm:pt>
    <dgm:pt modelId="{A1E0BC4C-9772-4503-87BF-2B83E73F98B4}" type="pres">
      <dgm:prSet presAssocID="{10ED411D-E54C-455F-BBE8-88CC2986B0BB}" presName="image2" presStyleLbl="node2" presStyleIdx="0"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8198904-BB2F-42E4-892A-724550E512E2}" type="pres">
      <dgm:prSet presAssocID="{10ED411D-E54C-455F-BBE8-88CC2986B0BB}" presName="text2" presStyleLbl="revTx" presStyleIdx="1" presStyleCnt="12">
        <dgm:presLayoutVars>
          <dgm:chPref val="3"/>
        </dgm:presLayoutVars>
      </dgm:prSet>
      <dgm:spPr/>
    </dgm:pt>
    <dgm:pt modelId="{9662FEDE-0D04-43C5-AD67-FD548F9C3F14}" type="pres">
      <dgm:prSet presAssocID="{10ED411D-E54C-455F-BBE8-88CC2986B0BB}" presName="hierChild3" presStyleCnt="0"/>
      <dgm:spPr/>
    </dgm:pt>
    <dgm:pt modelId="{2C0C0A58-304D-495B-A64E-DEFA4216A47F}" type="pres">
      <dgm:prSet presAssocID="{69ED9960-139A-4B57-9981-81B1C884DAC7}" presName="Name17" presStyleLbl="parChTrans1D3" presStyleIdx="0" presStyleCnt="4"/>
      <dgm:spPr/>
    </dgm:pt>
    <dgm:pt modelId="{6C1D8B99-51D3-4C87-9927-B546EFEC03B6}" type="pres">
      <dgm:prSet presAssocID="{03E9DD32-0054-4C71-BE56-5B1D02B463CF}" presName="hierRoot3" presStyleCnt="0"/>
      <dgm:spPr/>
    </dgm:pt>
    <dgm:pt modelId="{CD7BB46D-7E57-4BB4-974F-D8C4DD9B381B}" type="pres">
      <dgm:prSet presAssocID="{03E9DD32-0054-4C71-BE56-5B1D02B463CF}" presName="composite3" presStyleCnt="0"/>
      <dgm:spPr/>
    </dgm:pt>
    <dgm:pt modelId="{010A4C0F-31F9-4E7C-A87A-F6E48111FE3B}" type="pres">
      <dgm:prSet presAssocID="{03E9DD32-0054-4C71-BE56-5B1D02B463CF}" presName="image3" presStyleLbl="node3" presStyleIdx="0"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CE159C65-D3A1-490E-A6F2-3B0D824F8F43}" type="pres">
      <dgm:prSet presAssocID="{03E9DD32-0054-4C71-BE56-5B1D02B463CF}" presName="text3" presStyleLbl="revTx" presStyleIdx="2" presStyleCnt="12">
        <dgm:presLayoutVars>
          <dgm:chPref val="3"/>
        </dgm:presLayoutVars>
      </dgm:prSet>
      <dgm:spPr/>
    </dgm:pt>
    <dgm:pt modelId="{35B4167A-F1AC-4C94-ABC1-BFB40F7AB515}" type="pres">
      <dgm:prSet presAssocID="{03E9DD32-0054-4C71-BE56-5B1D02B463CF}" presName="hierChild4" presStyleCnt="0"/>
      <dgm:spPr/>
    </dgm:pt>
    <dgm:pt modelId="{15FD0203-F520-4BE8-AF34-EE872B7BB5FE}" type="pres">
      <dgm:prSet presAssocID="{6CCDF8FD-7703-4B30-BE52-A16D1F062839}" presName="Name23" presStyleLbl="parChTrans1D4" presStyleIdx="0" presStyleCnt="4"/>
      <dgm:spPr/>
    </dgm:pt>
    <dgm:pt modelId="{DA5D043B-EB54-475E-A305-EDE980955815}" type="pres">
      <dgm:prSet presAssocID="{68429973-AFBE-4810-AB6F-741752B1EA31}" presName="hierRoot4" presStyleCnt="0"/>
      <dgm:spPr/>
    </dgm:pt>
    <dgm:pt modelId="{DADFA46E-FB56-41AD-BB7C-38BC29F71C6D}" type="pres">
      <dgm:prSet presAssocID="{68429973-AFBE-4810-AB6F-741752B1EA31}" presName="composite4" presStyleCnt="0"/>
      <dgm:spPr/>
    </dgm:pt>
    <dgm:pt modelId="{B271FC63-2861-478C-9C7F-5769F536B39E}" type="pres">
      <dgm:prSet presAssocID="{68429973-AFBE-4810-AB6F-741752B1EA31}" presName="image4" presStyleLbl="node4" presStyleIdx="0" presStyleCnt="4"/>
      <dgm:spPr>
        <a:solidFill>
          <a:srgbClr val="002060"/>
        </a:solidFill>
      </dgm:spPr>
    </dgm:pt>
    <dgm:pt modelId="{7ECADCFA-C6C2-48B6-A8E2-CB0EF5D568C1}" type="pres">
      <dgm:prSet presAssocID="{68429973-AFBE-4810-AB6F-741752B1EA31}" presName="text4" presStyleLbl="revTx" presStyleIdx="3" presStyleCnt="12">
        <dgm:presLayoutVars>
          <dgm:chPref val="3"/>
        </dgm:presLayoutVars>
      </dgm:prSet>
      <dgm:spPr/>
    </dgm:pt>
    <dgm:pt modelId="{14ECFFAC-9EFC-4D66-9C6B-24B8744A84EB}" type="pres">
      <dgm:prSet presAssocID="{68429973-AFBE-4810-AB6F-741752B1EA31}" presName="hierChild5" presStyleCnt="0"/>
      <dgm:spPr/>
    </dgm:pt>
    <dgm:pt modelId="{03FEF2A0-F69E-4CAB-8134-6DCDB0420A87}" type="pres">
      <dgm:prSet presAssocID="{303910BD-FFF4-48F1-8CFB-6C9F6FE10B1B}" presName="Name10" presStyleLbl="parChTrans1D2" presStyleIdx="1" presStyleCnt="3"/>
      <dgm:spPr/>
    </dgm:pt>
    <dgm:pt modelId="{9C85312B-7C1D-4426-9146-F50C3AD0A356}" type="pres">
      <dgm:prSet presAssocID="{647B6127-314C-440A-9432-22160FA19863}" presName="hierRoot2" presStyleCnt="0"/>
      <dgm:spPr/>
    </dgm:pt>
    <dgm:pt modelId="{7DE0075C-E769-4EB0-A7DA-9A5D3C6165A3}" type="pres">
      <dgm:prSet presAssocID="{647B6127-314C-440A-9432-22160FA19863}" presName="composite2" presStyleCnt="0"/>
      <dgm:spPr/>
    </dgm:pt>
    <dgm:pt modelId="{81419056-C6DD-426D-BA00-C61461C677DE}" type="pres">
      <dgm:prSet presAssocID="{647B6127-314C-440A-9432-22160FA19863}" presName="image2" presStyleLbl="node2"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754781A-ED65-462C-ABDD-3ECE751AE64B}" type="pres">
      <dgm:prSet presAssocID="{647B6127-314C-440A-9432-22160FA19863}" presName="text2" presStyleLbl="revTx" presStyleIdx="4" presStyleCnt="12">
        <dgm:presLayoutVars>
          <dgm:chPref val="3"/>
        </dgm:presLayoutVars>
      </dgm:prSet>
      <dgm:spPr/>
    </dgm:pt>
    <dgm:pt modelId="{8A756202-D51B-4836-B2AA-B9B632033DB4}" type="pres">
      <dgm:prSet presAssocID="{647B6127-314C-440A-9432-22160FA19863}" presName="hierChild3" presStyleCnt="0"/>
      <dgm:spPr/>
    </dgm:pt>
    <dgm:pt modelId="{BCBFCDFF-246E-476E-AE52-7FF5C3BA3020}" type="pres">
      <dgm:prSet presAssocID="{1F5983A1-7EA3-4E73-9FFA-04D3DC71D693}" presName="Name17" presStyleLbl="parChTrans1D3" presStyleIdx="1" presStyleCnt="4"/>
      <dgm:spPr/>
    </dgm:pt>
    <dgm:pt modelId="{CF9B23B4-851F-43DF-836F-036C493DF2DF}" type="pres">
      <dgm:prSet presAssocID="{AD467054-1CA3-4853-8565-5E776E537822}" presName="hierRoot3" presStyleCnt="0"/>
      <dgm:spPr/>
    </dgm:pt>
    <dgm:pt modelId="{DDA41CFF-7770-4574-BEE8-D7FA3E4E01C3}" type="pres">
      <dgm:prSet presAssocID="{AD467054-1CA3-4853-8565-5E776E537822}" presName="composite3" presStyleCnt="0"/>
      <dgm:spPr/>
    </dgm:pt>
    <dgm:pt modelId="{704343D4-A952-4CCA-B759-B858C1614358}" type="pres">
      <dgm:prSet presAssocID="{AD467054-1CA3-4853-8565-5E776E537822}" presName="image3" presStyleLbl="node3"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B99A33D-220B-42D8-85F1-F0A4C01BBCAB}" type="pres">
      <dgm:prSet presAssocID="{AD467054-1CA3-4853-8565-5E776E537822}" presName="text3" presStyleLbl="revTx" presStyleIdx="5" presStyleCnt="12">
        <dgm:presLayoutVars>
          <dgm:chPref val="3"/>
        </dgm:presLayoutVars>
      </dgm:prSet>
      <dgm:spPr/>
    </dgm:pt>
    <dgm:pt modelId="{94C24E2A-5FF1-4D59-84F8-218D412B87B8}" type="pres">
      <dgm:prSet presAssocID="{AD467054-1CA3-4853-8565-5E776E537822}" presName="hierChild4" presStyleCnt="0"/>
      <dgm:spPr/>
    </dgm:pt>
    <dgm:pt modelId="{B0525279-CEEF-4F9C-A9C1-512421D974D2}" type="pres">
      <dgm:prSet presAssocID="{368A0FBA-8A99-430B-A1CF-76789D1BB696}" presName="Name23" presStyleLbl="parChTrans1D4" presStyleIdx="1" presStyleCnt="4"/>
      <dgm:spPr/>
    </dgm:pt>
    <dgm:pt modelId="{02F2D734-E9DF-4DD9-83D2-36DE385043B4}" type="pres">
      <dgm:prSet presAssocID="{1846C189-B06A-43FE-8C72-E4958A71B530}" presName="hierRoot4" presStyleCnt="0"/>
      <dgm:spPr/>
    </dgm:pt>
    <dgm:pt modelId="{DE375971-2C3F-4C1E-B4BA-93C08F66A5DC}" type="pres">
      <dgm:prSet presAssocID="{1846C189-B06A-43FE-8C72-E4958A71B530}" presName="composite4" presStyleCnt="0"/>
      <dgm:spPr/>
    </dgm:pt>
    <dgm:pt modelId="{277C54FB-778D-4684-BBF6-5A6B0739CC1F}" type="pres">
      <dgm:prSet presAssocID="{1846C189-B06A-43FE-8C72-E4958A71B530}" presName="image4" presStyleLbl="node4" presStyleIdx="1" presStyleCnt="4"/>
      <dgm:spPr>
        <a:solidFill>
          <a:srgbClr val="002060"/>
        </a:solidFill>
      </dgm:spPr>
    </dgm:pt>
    <dgm:pt modelId="{87D3C5CD-FF0A-4CFC-92D4-0F1E0B95233E}" type="pres">
      <dgm:prSet presAssocID="{1846C189-B06A-43FE-8C72-E4958A71B530}" presName="text4" presStyleLbl="revTx" presStyleIdx="6" presStyleCnt="12">
        <dgm:presLayoutVars>
          <dgm:chPref val="3"/>
        </dgm:presLayoutVars>
      </dgm:prSet>
      <dgm:spPr/>
    </dgm:pt>
    <dgm:pt modelId="{9BC3C031-66BE-44D6-B62C-34ABE1C9DF23}" type="pres">
      <dgm:prSet presAssocID="{1846C189-B06A-43FE-8C72-E4958A71B530}" presName="hierChild5" presStyleCnt="0"/>
      <dgm:spPr/>
    </dgm:pt>
    <dgm:pt modelId="{AC0C1A45-E1D9-439A-B6F4-E764751FEDD8}" type="pres">
      <dgm:prSet presAssocID="{32FE35EE-5395-471F-B1C4-0D4F68F1078B}" presName="Name10" presStyleLbl="parChTrans1D2" presStyleIdx="2" presStyleCnt="3"/>
      <dgm:spPr/>
    </dgm:pt>
    <dgm:pt modelId="{8ABC959B-64C2-44A6-9C58-CB50C4DB04F0}" type="pres">
      <dgm:prSet presAssocID="{C1681C69-3A00-478B-BED0-D53E49CA7961}" presName="hierRoot2" presStyleCnt="0"/>
      <dgm:spPr/>
    </dgm:pt>
    <dgm:pt modelId="{143D955B-6256-4194-B8C6-7FC0E25810B5}" type="pres">
      <dgm:prSet presAssocID="{C1681C69-3A00-478B-BED0-D53E49CA7961}" presName="composite2" presStyleCnt="0"/>
      <dgm:spPr/>
    </dgm:pt>
    <dgm:pt modelId="{AB558343-2E39-4E19-9DC9-4D4837B89B07}" type="pres">
      <dgm:prSet presAssocID="{C1681C69-3A00-478B-BED0-D53E49CA7961}"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5D0C739-B775-4440-8F01-F4B634F8724F}" type="pres">
      <dgm:prSet presAssocID="{C1681C69-3A00-478B-BED0-D53E49CA7961}" presName="text2" presStyleLbl="revTx" presStyleIdx="7" presStyleCnt="12">
        <dgm:presLayoutVars>
          <dgm:chPref val="3"/>
        </dgm:presLayoutVars>
      </dgm:prSet>
      <dgm:spPr/>
    </dgm:pt>
    <dgm:pt modelId="{4745299F-88E2-456E-892D-58F668692BC1}" type="pres">
      <dgm:prSet presAssocID="{C1681C69-3A00-478B-BED0-D53E49CA7961}" presName="hierChild3" presStyleCnt="0"/>
      <dgm:spPr/>
    </dgm:pt>
    <dgm:pt modelId="{52BD78DD-0FCC-408E-91BE-BAC8689A68E9}" type="pres">
      <dgm:prSet presAssocID="{6B246A5F-ED3A-4D73-A1C1-411A840A7DF2}" presName="Name17" presStyleLbl="parChTrans1D3" presStyleIdx="2" presStyleCnt="4"/>
      <dgm:spPr/>
    </dgm:pt>
    <dgm:pt modelId="{1C358F66-F474-408F-8029-A073E2E7DA2A}" type="pres">
      <dgm:prSet presAssocID="{1A750830-D11D-4DAE-88DE-76EEB7BCAE9A}" presName="hierRoot3" presStyleCnt="0"/>
      <dgm:spPr/>
    </dgm:pt>
    <dgm:pt modelId="{A96E0CAB-C002-438F-8ECA-EF3825A6A542}" type="pres">
      <dgm:prSet presAssocID="{1A750830-D11D-4DAE-88DE-76EEB7BCAE9A}" presName="composite3" presStyleCnt="0"/>
      <dgm:spPr/>
    </dgm:pt>
    <dgm:pt modelId="{D26D8D05-50A0-4E6C-9E24-744EDB0FB81D}" type="pres">
      <dgm:prSet presAssocID="{1A750830-D11D-4DAE-88DE-76EEB7BCAE9A}" presName="image3" presStyleLbl="node3" presStyleIdx="2"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dgm:spPr>
    </dgm:pt>
    <dgm:pt modelId="{9C09B3A0-4487-488A-A6C4-451BFBA354D9}" type="pres">
      <dgm:prSet presAssocID="{1A750830-D11D-4DAE-88DE-76EEB7BCAE9A}" presName="text3" presStyleLbl="revTx" presStyleIdx="8" presStyleCnt="12">
        <dgm:presLayoutVars>
          <dgm:chPref val="3"/>
        </dgm:presLayoutVars>
      </dgm:prSet>
      <dgm:spPr/>
    </dgm:pt>
    <dgm:pt modelId="{14C4044A-3B42-418B-A1A3-40ADFA870732}" type="pres">
      <dgm:prSet presAssocID="{1A750830-D11D-4DAE-88DE-76EEB7BCAE9A}" presName="hierChild4" presStyleCnt="0"/>
      <dgm:spPr/>
    </dgm:pt>
    <dgm:pt modelId="{5BA5895C-0E3F-4AF4-8B37-F990904E8BF1}" type="pres">
      <dgm:prSet presAssocID="{B90308D2-4AA9-4904-BE65-90400C703069}" presName="Name23" presStyleLbl="parChTrans1D4" presStyleIdx="2" presStyleCnt="4"/>
      <dgm:spPr/>
    </dgm:pt>
    <dgm:pt modelId="{2911C7B8-5733-40F9-A494-65884599126F}" type="pres">
      <dgm:prSet presAssocID="{3EA35F9A-9AF8-498E-8C5F-A01DC7EF1BAD}" presName="hierRoot4" presStyleCnt="0"/>
      <dgm:spPr/>
    </dgm:pt>
    <dgm:pt modelId="{983017D2-2D35-4CE2-BEA2-6F540F95DFB1}" type="pres">
      <dgm:prSet presAssocID="{3EA35F9A-9AF8-498E-8C5F-A01DC7EF1BAD}" presName="composite4" presStyleCnt="0"/>
      <dgm:spPr/>
    </dgm:pt>
    <dgm:pt modelId="{2E9BE656-CC3F-4AF0-AA25-4C9C124527CF}" type="pres">
      <dgm:prSet presAssocID="{3EA35F9A-9AF8-498E-8C5F-A01DC7EF1BAD}" presName="image4" presStyleLbl="node4" presStyleIdx="2" presStyleCnt="4"/>
      <dgm:spPr>
        <a:solidFill>
          <a:srgbClr val="FF0000"/>
        </a:solidFill>
      </dgm:spPr>
    </dgm:pt>
    <dgm:pt modelId="{DB39D3B6-B2A4-4FD0-8F4A-5E312C928E38}" type="pres">
      <dgm:prSet presAssocID="{3EA35F9A-9AF8-498E-8C5F-A01DC7EF1BAD}" presName="text4" presStyleLbl="revTx" presStyleIdx="9" presStyleCnt="12">
        <dgm:presLayoutVars>
          <dgm:chPref val="3"/>
        </dgm:presLayoutVars>
      </dgm:prSet>
      <dgm:spPr/>
    </dgm:pt>
    <dgm:pt modelId="{F3517459-5188-4505-B5FA-F201206A037D}" type="pres">
      <dgm:prSet presAssocID="{3EA35F9A-9AF8-498E-8C5F-A01DC7EF1BAD}" presName="hierChild5" presStyleCnt="0"/>
      <dgm:spPr/>
    </dgm:pt>
    <dgm:pt modelId="{2F04DC1C-909D-4786-B380-E3B74F99BCEC}" type="pres">
      <dgm:prSet presAssocID="{CD5BF365-BA57-4283-AFA7-9898EDFBC996}" presName="Name17" presStyleLbl="parChTrans1D3" presStyleIdx="3" presStyleCnt="4"/>
      <dgm:spPr/>
    </dgm:pt>
    <dgm:pt modelId="{613F65B2-10E6-46CD-B8D3-66304C939528}" type="pres">
      <dgm:prSet presAssocID="{F68532B3-725B-4150-8967-4183899B5D58}" presName="hierRoot3" presStyleCnt="0"/>
      <dgm:spPr/>
    </dgm:pt>
    <dgm:pt modelId="{4AD149B6-7201-4A7C-BFB7-9DA56442E1B0}" type="pres">
      <dgm:prSet presAssocID="{F68532B3-725B-4150-8967-4183899B5D58}" presName="composite3" presStyleCnt="0"/>
      <dgm:spPr/>
    </dgm:pt>
    <dgm:pt modelId="{34D8D572-B9AD-483A-B9BC-064748CDDDA2}" type="pres">
      <dgm:prSet presAssocID="{F68532B3-725B-4150-8967-4183899B5D58}" presName="image3" presStyleLbl="node3" presStyleIdx="3" presStyleCnt="4"/>
      <dgm:spPr>
        <a:blipFill>
          <a:blip xmlns:r="http://schemas.openxmlformats.org/officeDocument/2006/relationships" r:embed="rId5"/>
          <a:srcRect/>
          <a:stretch>
            <a:fillRect t="-9000" b="-9000"/>
          </a:stretch>
        </a:blipFill>
      </dgm:spPr>
    </dgm:pt>
    <dgm:pt modelId="{DBA71412-71DB-4719-AEA9-2E61FD6F3F4A}" type="pres">
      <dgm:prSet presAssocID="{F68532B3-725B-4150-8967-4183899B5D58}" presName="text3" presStyleLbl="revTx" presStyleIdx="10" presStyleCnt="12">
        <dgm:presLayoutVars>
          <dgm:chPref val="3"/>
        </dgm:presLayoutVars>
      </dgm:prSet>
      <dgm:spPr/>
    </dgm:pt>
    <dgm:pt modelId="{DC5B1097-8E64-4AA6-B01F-0DE042CAF165}" type="pres">
      <dgm:prSet presAssocID="{F68532B3-725B-4150-8967-4183899B5D58}" presName="hierChild4" presStyleCnt="0"/>
      <dgm:spPr/>
    </dgm:pt>
    <dgm:pt modelId="{C6B0BA5B-77F5-44D6-BA21-6EBB5E245C5E}" type="pres">
      <dgm:prSet presAssocID="{E237F1AB-FC9C-4A09-81C5-8AC3D6B9D038}" presName="Name23" presStyleLbl="parChTrans1D4" presStyleIdx="3" presStyleCnt="4"/>
      <dgm:spPr/>
    </dgm:pt>
    <dgm:pt modelId="{ADA03A03-0DDA-4349-B433-006C75012CA6}" type="pres">
      <dgm:prSet presAssocID="{56DD03F0-CA82-4F06-9F2D-3E1D07BD6FD3}" presName="hierRoot4" presStyleCnt="0"/>
      <dgm:spPr/>
    </dgm:pt>
    <dgm:pt modelId="{48DACE0D-C37D-48D4-A688-6E47FA825BAF}" type="pres">
      <dgm:prSet presAssocID="{56DD03F0-CA82-4F06-9F2D-3E1D07BD6FD3}" presName="composite4" presStyleCnt="0"/>
      <dgm:spPr/>
    </dgm:pt>
    <dgm:pt modelId="{D3B1FF90-585E-474A-8B02-C5C6A5370681}" type="pres">
      <dgm:prSet presAssocID="{56DD03F0-CA82-4F06-9F2D-3E1D07BD6FD3}" presName="image4" presStyleLbl="node4" presStyleIdx="3" presStyleCnt="4"/>
      <dgm:spPr>
        <a:solidFill>
          <a:srgbClr val="00B050"/>
        </a:solidFill>
      </dgm:spPr>
    </dgm:pt>
    <dgm:pt modelId="{02D597D7-C8F8-45D9-80B6-38A36EE52CF6}" type="pres">
      <dgm:prSet presAssocID="{56DD03F0-CA82-4F06-9F2D-3E1D07BD6FD3}" presName="text4" presStyleLbl="revTx" presStyleIdx="11" presStyleCnt="12">
        <dgm:presLayoutVars>
          <dgm:chPref val="3"/>
        </dgm:presLayoutVars>
      </dgm:prSet>
      <dgm:spPr/>
    </dgm:pt>
    <dgm:pt modelId="{3A3CD469-B6BE-4AD0-8C78-46B91F1A8BD7}" type="pres">
      <dgm:prSet presAssocID="{56DD03F0-CA82-4F06-9F2D-3E1D07BD6FD3}" presName="hierChild5" presStyleCnt="0"/>
      <dgm:spPr/>
    </dgm:pt>
  </dgm:ptLst>
  <dgm:cxnLst>
    <dgm:cxn modelId="{F890E607-F128-48F1-9DF9-94FEA49DC4DE}" type="presOf" srcId="{32FE35EE-5395-471F-B1C4-0D4F68F1078B}" destId="{AC0C1A45-E1D9-439A-B6F4-E764751FEDD8}" srcOrd="0" destOrd="0" presId="urn:microsoft.com/office/officeart/2009/layout/CirclePictureHierarchy"/>
    <dgm:cxn modelId="{43F6DB0A-6F0A-4865-ABEC-4881ED175A16}" type="presOf" srcId="{6CCDF8FD-7703-4B30-BE52-A16D1F062839}" destId="{15FD0203-F520-4BE8-AF34-EE872B7BB5FE}" srcOrd="0" destOrd="0" presId="urn:microsoft.com/office/officeart/2009/layout/CirclePictureHierarchy"/>
    <dgm:cxn modelId="{86C95D12-1193-44BE-BB95-A84E670BA321}" type="presOf" srcId="{F68532B3-725B-4150-8967-4183899B5D58}" destId="{DBA71412-71DB-4719-AEA9-2E61FD6F3F4A}" srcOrd="0" destOrd="0" presId="urn:microsoft.com/office/officeart/2009/layout/CirclePictureHierarchy"/>
    <dgm:cxn modelId="{935C9721-F92C-42A0-B4B3-E4C0529E1FBA}" type="presOf" srcId="{1846C189-B06A-43FE-8C72-E4958A71B530}" destId="{87D3C5CD-FF0A-4CFC-92D4-0F1E0B95233E}" srcOrd="0" destOrd="0" presId="urn:microsoft.com/office/officeart/2009/layout/CirclePictureHierarchy"/>
    <dgm:cxn modelId="{4520D824-85B4-4EB7-AD64-6BFEB0B6138A}" type="presOf" srcId="{48E23B8D-43A0-4133-89E8-92722CCDD336}" destId="{2AD7F22B-BB86-4A7F-B746-7AE365062BAE}" srcOrd="0" destOrd="0" presId="urn:microsoft.com/office/officeart/2009/layout/CirclePictureHierarchy"/>
    <dgm:cxn modelId="{16122E26-C426-4E03-ACB6-4955BBE0B51C}" type="presOf" srcId="{1A750830-D11D-4DAE-88DE-76EEB7BCAE9A}" destId="{9C09B3A0-4487-488A-A6C4-451BFBA354D9}" srcOrd="0" destOrd="0" presId="urn:microsoft.com/office/officeart/2009/layout/CirclePictureHierarchy"/>
    <dgm:cxn modelId="{C1CB7027-C386-4270-A906-7EC1594BB706}" type="presOf" srcId="{C1681C69-3A00-478B-BED0-D53E49CA7961}" destId="{F5D0C739-B775-4440-8F01-F4B634F8724F}" srcOrd="0" destOrd="0" presId="urn:microsoft.com/office/officeart/2009/layout/CirclePictureHierarchy"/>
    <dgm:cxn modelId="{3D440A29-58C0-42D5-836E-8F5594D7A11E}" type="presOf" srcId="{647B6127-314C-440A-9432-22160FA19863}" destId="{9754781A-ED65-462C-ABDD-3ECE751AE64B}" srcOrd="0" destOrd="0" presId="urn:microsoft.com/office/officeart/2009/layout/CirclePictureHierarchy"/>
    <dgm:cxn modelId="{1AF04D2D-4DFE-4158-9643-4680CA7A3649}" type="presOf" srcId="{E237F1AB-FC9C-4A09-81C5-8AC3D6B9D038}" destId="{C6B0BA5B-77F5-44D6-BA21-6EBB5E245C5E}" srcOrd="0" destOrd="0" presId="urn:microsoft.com/office/officeart/2009/layout/CirclePictureHierarchy"/>
    <dgm:cxn modelId="{1B47F62E-5D37-4D56-9BFD-E444E4987BC6}" type="presOf" srcId="{03E9DD32-0054-4C71-BE56-5B1D02B463CF}" destId="{CE159C65-D3A1-490E-A6F2-3B0D824F8F43}" srcOrd="0" destOrd="0" presId="urn:microsoft.com/office/officeart/2009/layout/CirclePictureHierarchy"/>
    <dgm:cxn modelId="{92166133-276C-4816-84C2-5F1D1897BB2A}" srcId="{1A750830-D11D-4DAE-88DE-76EEB7BCAE9A}" destId="{3EA35F9A-9AF8-498E-8C5F-A01DC7EF1BAD}" srcOrd="0" destOrd="0" parTransId="{B90308D2-4AA9-4904-BE65-90400C703069}" sibTransId="{1C417813-A8DF-4BD6-A76C-FE5B201284DC}"/>
    <dgm:cxn modelId="{35B1D93F-48B3-4144-AE65-26E3420428FE}" type="presOf" srcId="{69ED9960-139A-4B57-9981-81B1C884DAC7}" destId="{2C0C0A58-304D-495B-A64E-DEFA4216A47F}" srcOrd="0" destOrd="0" presId="urn:microsoft.com/office/officeart/2009/layout/CirclePictureHierarchy"/>
    <dgm:cxn modelId="{0B97CE43-63F9-42CD-8D71-C8F9D9C9443C}" type="presOf" srcId="{B90308D2-4AA9-4904-BE65-90400C703069}" destId="{5BA5895C-0E3F-4AF4-8B37-F990904E8BF1}" srcOrd="0" destOrd="0" presId="urn:microsoft.com/office/officeart/2009/layout/CirclePictureHierarchy"/>
    <dgm:cxn modelId="{FEC61544-F4F7-49AC-904E-74F5F91F1DEA}" type="presOf" srcId="{CD5BF365-BA57-4283-AFA7-9898EDFBC996}" destId="{2F04DC1C-909D-4786-B380-E3B74F99BCEC}" srcOrd="0" destOrd="0" presId="urn:microsoft.com/office/officeart/2009/layout/CirclePictureHierarchy"/>
    <dgm:cxn modelId="{1941A46D-BFF7-43C4-A071-46689EB9E020}" type="presOf" srcId="{68429973-AFBE-4810-AB6F-741752B1EA31}" destId="{7ECADCFA-C6C2-48B6-A8E2-CB0EF5D568C1}" srcOrd="0" destOrd="0" presId="urn:microsoft.com/office/officeart/2009/layout/CirclePictureHierarchy"/>
    <dgm:cxn modelId="{9462A66E-8EF2-4A33-A31F-8B3B596EEE00}" type="presOf" srcId="{9D755F3E-A2A0-45C3-90CD-D886EF451E37}" destId="{56CAD797-53F1-4951-BCA7-90097313EEF9}" srcOrd="0" destOrd="0" presId="urn:microsoft.com/office/officeart/2009/layout/CirclePictureHierarchy"/>
    <dgm:cxn modelId="{C8E8544F-C4E2-4BA4-85CF-0D1236AA5A02}" srcId="{48E23B8D-43A0-4133-89E8-92722CCDD336}" destId="{C1681C69-3A00-478B-BED0-D53E49CA7961}" srcOrd="2" destOrd="0" parTransId="{32FE35EE-5395-471F-B1C4-0D4F68F1078B}" sibTransId="{36756280-8EA0-4B60-A74F-72DF001879A7}"/>
    <dgm:cxn modelId="{CF5E0E77-60A9-4DC7-8182-EEDD8A87E84A}" type="presOf" srcId="{368A0FBA-8A99-430B-A1CF-76789D1BB696}" destId="{B0525279-CEEF-4F9C-A9C1-512421D974D2}" srcOrd="0" destOrd="0" presId="urn:microsoft.com/office/officeart/2009/layout/CirclePictureHierarchy"/>
    <dgm:cxn modelId="{6BD51583-F28A-4119-A89E-06BC0E67ED7A}" srcId="{C1681C69-3A00-478B-BED0-D53E49CA7961}" destId="{1A750830-D11D-4DAE-88DE-76EEB7BCAE9A}" srcOrd="0" destOrd="0" parTransId="{6B246A5F-ED3A-4D73-A1C1-411A840A7DF2}" sibTransId="{D953FD35-CBAD-4585-8ACD-AAF0B817904E}"/>
    <dgm:cxn modelId="{0F085685-7C46-4336-B599-AE7B86F31D6C}" srcId="{9D755F3E-A2A0-45C3-90CD-D886EF451E37}" destId="{48E23B8D-43A0-4133-89E8-92722CCDD336}" srcOrd="0" destOrd="0" parTransId="{D6495397-2A78-42AD-9527-9BAE57BDC4E7}" sibTransId="{D66CB184-EB32-48B2-A2CC-D6BF577C610E}"/>
    <dgm:cxn modelId="{C89F638D-404A-4B78-8C47-DD770C0D701D}" type="presOf" srcId="{303910BD-FFF4-48F1-8CFB-6C9F6FE10B1B}" destId="{03FEF2A0-F69E-4CAB-8134-6DCDB0420A87}" srcOrd="0" destOrd="0" presId="urn:microsoft.com/office/officeart/2009/layout/CirclePictureHierarchy"/>
    <dgm:cxn modelId="{45B20F8F-8DCE-435D-8A5C-2027F43690F7}" srcId="{03E9DD32-0054-4C71-BE56-5B1D02B463CF}" destId="{68429973-AFBE-4810-AB6F-741752B1EA31}" srcOrd="0" destOrd="0" parTransId="{6CCDF8FD-7703-4B30-BE52-A16D1F062839}" sibTransId="{DE0D03CB-70D3-4947-9C1D-F90FBE2805DA}"/>
    <dgm:cxn modelId="{345F339A-0B01-4BAF-B2CD-62B79F6879AA}" type="presOf" srcId="{56DD03F0-CA82-4F06-9F2D-3E1D07BD6FD3}" destId="{02D597D7-C8F8-45D9-80B6-38A36EE52CF6}" srcOrd="0" destOrd="0" presId="urn:microsoft.com/office/officeart/2009/layout/CirclePictureHierarchy"/>
    <dgm:cxn modelId="{A74C7CA1-719B-45DF-81C7-629CEC0B2F01}" type="presOf" srcId="{1F5983A1-7EA3-4E73-9FFA-04D3DC71D693}" destId="{BCBFCDFF-246E-476E-AE52-7FF5C3BA3020}" srcOrd="0" destOrd="0" presId="urn:microsoft.com/office/officeart/2009/layout/CirclePictureHierarchy"/>
    <dgm:cxn modelId="{1F9350A3-6C03-4028-8D4C-93BE85019B5C}" type="presOf" srcId="{D5087C93-06D5-4E01-9028-CCA1267AB037}" destId="{1CB68D29-9101-4736-B0BB-5B6B0E77580C}" srcOrd="0" destOrd="0" presId="urn:microsoft.com/office/officeart/2009/layout/CirclePictureHierarchy"/>
    <dgm:cxn modelId="{463D5CA4-556F-4AC1-A1FD-63629BB02601}" srcId="{10ED411D-E54C-455F-BBE8-88CC2986B0BB}" destId="{03E9DD32-0054-4C71-BE56-5B1D02B463CF}" srcOrd="0" destOrd="0" parTransId="{69ED9960-139A-4B57-9981-81B1C884DAC7}" sibTransId="{7DD2164B-81AC-4D89-B856-76B547798BB4}"/>
    <dgm:cxn modelId="{305824B7-7A2B-4724-891B-D658A2780898}" type="presOf" srcId="{AD467054-1CA3-4853-8565-5E776E537822}" destId="{FB99A33D-220B-42D8-85F1-F0A4C01BBCAB}" srcOrd="0" destOrd="0" presId="urn:microsoft.com/office/officeart/2009/layout/CirclePictureHierarchy"/>
    <dgm:cxn modelId="{24CB1FB9-AD78-4095-918E-761809254FF6}" type="presOf" srcId="{3EA35F9A-9AF8-498E-8C5F-A01DC7EF1BAD}" destId="{DB39D3B6-B2A4-4FD0-8F4A-5E312C928E38}" srcOrd="0" destOrd="0" presId="urn:microsoft.com/office/officeart/2009/layout/CirclePictureHierarchy"/>
    <dgm:cxn modelId="{6F8A4DC0-063E-4A54-AC20-18E91FDE3868}" type="presOf" srcId="{10ED411D-E54C-455F-BBE8-88CC2986B0BB}" destId="{D8198904-BB2F-42E4-892A-724550E512E2}" srcOrd="0" destOrd="0" presId="urn:microsoft.com/office/officeart/2009/layout/CirclePictureHierarchy"/>
    <dgm:cxn modelId="{5C6C7AC1-DC59-46D0-803D-DA8225F4A93A}" srcId="{647B6127-314C-440A-9432-22160FA19863}" destId="{AD467054-1CA3-4853-8565-5E776E537822}" srcOrd="0" destOrd="0" parTransId="{1F5983A1-7EA3-4E73-9FFA-04D3DC71D693}" sibTransId="{0D8C44F5-823A-4954-B7A1-2F404A80B786}"/>
    <dgm:cxn modelId="{222B79DD-9BAF-453E-9121-F773F7F20B74}" srcId="{48E23B8D-43A0-4133-89E8-92722CCDD336}" destId="{10ED411D-E54C-455F-BBE8-88CC2986B0BB}" srcOrd="0" destOrd="0" parTransId="{D5087C93-06D5-4E01-9028-CCA1267AB037}" sibTransId="{ED3AA236-97A5-4867-8051-286AEB367F45}"/>
    <dgm:cxn modelId="{B85623DF-359F-4BA7-8E7F-6E12369375D7}" srcId="{AD467054-1CA3-4853-8565-5E776E537822}" destId="{1846C189-B06A-43FE-8C72-E4958A71B530}" srcOrd="0" destOrd="0" parTransId="{368A0FBA-8A99-430B-A1CF-76789D1BB696}" sibTransId="{7E7D11BE-4658-4C61-A544-5F2DC670C3E7}"/>
    <dgm:cxn modelId="{143CA4E5-A81D-4A95-83D5-2026A0E6F9F5}" srcId="{48E23B8D-43A0-4133-89E8-92722CCDD336}" destId="{647B6127-314C-440A-9432-22160FA19863}" srcOrd="1" destOrd="0" parTransId="{303910BD-FFF4-48F1-8CFB-6C9F6FE10B1B}" sibTransId="{1FC831FE-AC15-4448-BABD-107763122059}"/>
    <dgm:cxn modelId="{1192B7ED-EC7E-4309-82E8-EE38B0A1FD87}" type="presOf" srcId="{6B246A5F-ED3A-4D73-A1C1-411A840A7DF2}" destId="{52BD78DD-0FCC-408E-91BE-BAC8689A68E9}" srcOrd="0" destOrd="0" presId="urn:microsoft.com/office/officeart/2009/layout/CirclePictureHierarchy"/>
    <dgm:cxn modelId="{F175DAF5-9AC3-4469-9A39-F13E7DD4E1F2}" srcId="{F68532B3-725B-4150-8967-4183899B5D58}" destId="{56DD03F0-CA82-4F06-9F2D-3E1D07BD6FD3}" srcOrd="0" destOrd="0" parTransId="{E237F1AB-FC9C-4A09-81C5-8AC3D6B9D038}" sibTransId="{CBBEEE62-A319-43F4-8BD1-567C3F145142}"/>
    <dgm:cxn modelId="{48901FFF-1B0D-41BD-9E93-8391598F468A}" srcId="{C1681C69-3A00-478B-BED0-D53E49CA7961}" destId="{F68532B3-725B-4150-8967-4183899B5D58}" srcOrd="1" destOrd="0" parTransId="{CD5BF365-BA57-4283-AFA7-9898EDFBC996}" sibTransId="{FFBBA999-F2ED-4D34-9DA0-B62A4698CB20}"/>
    <dgm:cxn modelId="{DE7C6A64-C732-4BC2-81B2-E4764B055E52}" type="presParOf" srcId="{56CAD797-53F1-4951-BCA7-90097313EEF9}" destId="{7FB3AEEC-D39F-4007-81CB-D3B10C18FE14}" srcOrd="0" destOrd="0" presId="urn:microsoft.com/office/officeart/2009/layout/CirclePictureHierarchy"/>
    <dgm:cxn modelId="{4AFA1C93-07F2-4B14-B969-70ABB6F338A3}" type="presParOf" srcId="{7FB3AEEC-D39F-4007-81CB-D3B10C18FE14}" destId="{A36DB9D2-310E-42A7-AC88-02A727379086}" srcOrd="0" destOrd="0" presId="urn:microsoft.com/office/officeart/2009/layout/CirclePictureHierarchy"/>
    <dgm:cxn modelId="{4F0A106D-B8C4-4992-B85C-96AE483F48E5}" type="presParOf" srcId="{A36DB9D2-310E-42A7-AC88-02A727379086}" destId="{69E0F3F1-87F4-4164-B011-F6C72139BD11}" srcOrd="0" destOrd="0" presId="urn:microsoft.com/office/officeart/2009/layout/CirclePictureHierarchy"/>
    <dgm:cxn modelId="{1E482C2D-B81E-4739-B795-B1C438768871}" type="presParOf" srcId="{A36DB9D2-310E-42A7-AC88-02A727379086}" destId="{2AD7F22B-BB86-4A7F-B746-7AE365062BAE}" srcOrd="1" destOrd="0" presId="urn:microsoft.com/office/officeart/2009/layout/CirclePictureHierarchy"/>
    <dgm:cxn modelId="{7109DD7F-8AD5-4A28-9A09-1D3F30244FA8}" type="presParOf" srcId="{7FB3AEEC-D39F-4007-81CB-D3B10C18FE14}" destId="{C332FB28-6259-4F12-AEB3-828751805A28}" srcOrd="1" destOrd="0" presId="urn:microsoft.com/office/officeart/2009/layout/CirclePictureHierarchy"/>
    <dgm:cxn modelId="{8F297263-BF8F-45F8-9CB4-008EDE30D919}" type="presParOf" srcId="{C332FB28-6259-4F12-AEB3-828751805A28}" destId="{1CB68D29-9101-4736-B0BB-5B6B0E77580C}" srcOrd="0" destOrd="0" presId="urn:microsoft.com/office/officeart/2009/layout/CirclePictureHierarchy"/>
    <dgm:cxn modelId="{2DD95CD0-4D0B-427B-AEC5-690ADCDF0687}" type="presParOf" srcId="{C332FB28-6259-4F12-AEB3-828751805A28}" destId="{F58E907B-1E25-4645-9DE2-B1852365BF00}" srcOrd="1" destOrd="0" presId="urn:microsoft.com/office/officeart/2009/layout/CirclePictureHierarchy"/>
    <dgm:cxn modelId="{42F86D4F-2773-44CF-A796-85DD62EDFDE7}" type="presParOf" srcId="{F58E907B-1E25-4645-9DE2-B1852365BF00}" destId="{628C463A-AD1F-4151-8F4B-31BEFE2DB0EC}" srcOrd="0" destOrd="0" presId="urn:microsoft.com/office/officeart/2009/layout/CirclePictureHierarchy"/>
    <dgm:cxn modelId="{ECB80606-B9AE-40D0-A8A1-79D8437FD78B}" type="presParOf" srcId="{628C463A-AD1F-4151-8F4B-31BEFE2DB0EC}" destId="{A1E0BC4C-9772-4503-87BF-2B83E73F98B4}" srcOrd="0" destOrd="0" presId="urn:microsoft.com/office/officeart/2009/layout/CirclePictureHierarchy"/>
    <dgm:cxn modelId="{57A439A6-05E5-4AE3-ADD5-EA649EF4B05E}" type="presParOf" srcId="{628C463A-AD1F-4151-8F4B-31BEFE2DB0EC}" destId="{D8198904-BB2F-42E4-892A-724550E512E2}" srcOrd="1" destOrd="0" presId="urn:microsoft.com/office/officeart/2009/layout/CirclePictureHierarchy"/>
    <dgm:cxn modelId="{20723736-B674-4DED-83CD-E85C00A0ECC3}" type="presParOf" srcId="{F58E907B-1E25-4645-9DE2-B1852365BF00}" destId="{9662FEDE-0D04-43C5-AD67-FD548F9C3F14}" srcOrd="1" destOrd="0" presId="urn:microsoft.com/office/officeart/2009/layout/CirclePictureHierarchy"/>
    <dgm:cxn modelId="{DC2C5E12-EB40-4B6F-A321-2CE3F32BAC3A}" type="presParOf" srcId="{9662FEDE-0D04-43C5-AD67-FD548F9C3F14}" destId="{2C0C0A58-304D-495B-A64E-DEFA4216A47F}" srcOrd="0" destOrd="0" presId="urn:microsoft.com/office/officeart/2009/layout/CirclePictureHierarchy"/>
    <dgm:cxn modelId="{CD7804CB-B2B2-4D5A-9E79-D5A563A327F6}" type="presParOf" srcId="{9662FEDE-0D04-43C5-AD67-FD548F9C3F14}" destId="{6C1D8B99-51D3-4C87-9927-B546EFEC03B6}" srcOrd="1" destOrd="0" presId="urn:microsoft.com/office/officeart/2009/layout/CirclePictureHierarchy"/>
    <dgm:cxn modelId="{5A6B1BEF-E8EE-47F0-B2DA-A4486FA5E38D}" type="presParOf" srcId="{6C1D8B99-51D3-4C87-9927-B546EFEC03B6}" destId="{CD7BB46D-7E57-4BB4-974F-D8C4DD9B381B}" srcOrd="0" destOrd="0" presId="urn:microsoft.com/office/officeart/2009/layout/CirclePictureHierarchy"/>
    <dgm:cxn modelId="{C2DB0CAE-BD80-45D9-97A3-D0F658190A02}" type="presParOf" srcId="{CD7BB46D-7E57-4BB4-974F-D8C4DD9B381B}" destId="{010A4C0F-31F9-4E7C-A87A-F6E48111FE3B}" srcOrd="0" destOrd="0" presId="urn:microsoft.com/office/officeart/2009/layout/CirclePictureHierarchy"/>
    <dgm:cxn modelId="{B553DE4E-C485-47D3-B1A6-DCD1373CA60D}" type="presParOf" srcId="{CD7BB46D-7E57-4BB4-974F-D8C4DD9B381B}" destId="{CE159C65-D3A1-490E-A6F2-3B0D824F8F43}" srcOrd="1" destOrd="0" presId="urn:microsoft.com/office/officeart/2009/layout/CirclePictureHierarchy"/>
    <dgm:cxn modelId="{70DF0548-26D7-4129-AD9A-433D9BAC0149}" type="presParOf" srcId="{6C1D8B99-51D3-4C87-9927-B546EFEC03B6}" destId="{35B4167A-F1AC-4C94-ABC1-BFB40F7AB515}" srcOrd="1" destOrd="0" presId="urn:microsoft.com/office/officeart/2009/layout/CirclePictureHierarchy"/>
    <dgm:cxn modelId="{02C578DF-2F1C-4781-B922-EBA4ECDE2E92}" type="presParOf" srcId="{35B4167A-F1AC-4C94-ABC1-BFB40F7AB515}" destId="{15FD0203-F520-4BE8-AF34-EE872B7BB5FE}" srcOrd="0" destOrd="0" presId="urn:microsoft.com/office/officeart/2009/layout/CirclePictureHierarchy"/>
    <dgm:cxn modelId="{5C123624-74BB-412A-908B-DA20EB53C041}" type="presParOf" srcId="{35B4167A-F1AC-4C94-ABC1-BFB40F7AB515}" destId="{DA5D043B-EB54-475E-A305-EDE980955815}" srcOrd="1" destOrd="0" presId="urn:microsoft.com/office/officeart/2009/layout/CirclePictureHierarchy"/>
    <dgm:cxn modelId="{3B8AC017-99F6-4949-B6ED-4BB3EDB50EC4}" type="presParOf" srcId="{DA5D043B-EB54-475E-A305-EDE980955815}" destId="{DADFA46E-FB56-41AD-BB7C-38BC29F71C6D}" srcOrd="0" destOrd="0" presId="urn:microsoft.com/office/officeart/2009/layout/CirclePictureHierarchy"/>
    <dgm:cxn modelId="{C2AF3AEC-E008-449A-90E6-BB9373A7C727}" type="presParOf" srcId="{DADFA46E-FB56-41AD-BB7C-38BC29F71C6D}" destId="{B271FC63-2861-478C-9C7F-5769F536B39E}" srcOrd="0" destOrd="0" presId="urn:microsoft.com/office/officeart/2009/layout/CirclePictureHierarchy"/>
    <dgm:cxn modelId="{A741B345-6ADC-45CB-8A64-539CC99BEFCC}" type="presParOf" srcId="{DADFA46E-FB56-41AD-BB7C-38BC29F71C6D}" destId="{7ECADCFA-C6C2-48B6-A8E2-CB0EF5D568C1}" srcOrd="1" destOrd="0" presId="urn:microsoft.com/office/officeart/2009/layout/CirclePictureHierarchy"/>
    <dgm:cxn modelId="{978B49BA-B1CA-40EE-A5E3-9CABC7EEBB7A}" type="presParOf" srcId="{DA5D043B-EB54-475E-A305-EDE980955815}" destId="{14ECFFAC-9EFC-4D66-9C6B-24B8744A84EB}" srcOrd="1" destOrd="0" presId="urn:microsoft.com/office/officeart/2009/layout/CirclePictureHierarchy"/>
    <dgm:cxn modelId="{702CF272-054D-44EA-8259-14413359629B}" type="presParOf" srcId="{C332FB28-6259-4F12-AEB3-828751805A28}" destId="{03FEF2A0-F69E-4CAB-8134-6DCDB0420A87}" srcOrd="2" destOrd="0" presId="urn:microsoft.com/office/officeart/2009/layout/CirclePictureHierarchy"/>
    <dgm:cxn modelId="{F179F796-3888-46B7-AF0A-704F1C432A32}" type="presParOf" srcId="{C332FB28-6259-4F12-AEB3-828751805A28}" destId="{9C85312B-7C1D-4426-9146-F50C3AD0A356}" srcOrd="3" destOrd="0" presId="urn:microsoft.com/office/officeart/2009/layout/CirclePictureHierarchy"/>
    <dgm:cxn modelId="{89A8D2A0-5195-4F02-AB55-25BD32B619E1}" type="presParOf" srcId="{9C85312B-7C1D-4426-9146-F50C3AD0A356}" destId="{7DE0075C-E769-4EB0-A7DA-9A5D3C6165A3}" srcOrd="0" destOrd="0" presId="urn:microsoft.com/office/officeart/2009/layout/CirclePictureHierarchy"/>
    <dgm:cxn modelId="{C6C4E983-BEA6-4E39-88ED-401722504CA8}" type="presParOf" srcId="{7DE0075C-E769-4EB0-A7DA-9A5D3C6165A3}" destId="{81419056-C6DD-426D-BA00-C61461C677DE}" srcOrd="0" destOrd="0" presId="urn:microsoft.com/office/officeart/2009/layout/CirclePictureHierarchy"/>
    <dgm:cxn modelId="{CA056685-8529-4417-9F28-9BA6DEC2C290}" type="presParOf" srcId="{7DE0075C-E769-4EB0-A7DA-9A5D3C6165A3}" destId="{9754781A-ED65-462C-ABDD-3ECE751AE64B}" srcOrd="1" destOrd="0" presId="urn:microsoft.com/office/officeart/2009/layout/CirclePictureHierarchy"/>
    <dgm:cxn modelId="{0C9F0E00-E136-41D4-8D28-71CE1D81782E}" type="presParOf" srcId="{9C85312B-7C1D-4426-9146-F50C3AD0A356}" destId="{8A756202-D51B-4836-B2AA-B9B632033DB4}" srcOrd="1" destOrd="0" presId="urn:microsoft.com/office/officeart/2009/layout/CirclePictureHierarchy"/>
    <dgm:cxn modelId="{292AC315-539C-457B-B0FA-DA9C42A12ED7}" type="presParOf" srcId="{8A756202-D51B-4836-B2AA-B9B632033DB4}" destId="{BCBFCDFF-246E-476E-AE52-7FF5C3BA3020}" srcOrd="0" destOrd="0" presId="urn:microsoft.com/office/officeart/2009/layout/CirclePictureHierarchy"/>
    <dgm:cxn modelId="{3765C8D5-7E79-4C87-BBA3-D3101F846FB9}" type="presParOf" srcId="{8A756202-D51B-4836-B2AA-B9B632033DB4}" destId="{CF9B23B4-851F-43DF-836F-036C493DF2DF}" srcOrd="1" destOrd="0" presId="urn:microsoft.com/office/officeart/2009/layout/CirclePictureHierarchy"/>
    <dgm:cxn modelId="{F7FBBE22-CC12-47E6-9FD6-6642B57C3C88}" type="presParOf" srcId="{CF9B23B4-851F-43DF-836F-036C493DF2DF}" destId="{DDA41CFF-7770-4574-BEE8-D7FA3E4E01C3}" srcOrd="0" destOrd="0" presId="urn:microsoft.com/office/officeart/2009/layout/CirclePictureHierarchy"/>
    <dgm:cxn modelId="{CD900432-DEA6-4649-A28A-52DC08C08EC8}" type="presParOf" srcId="{DDA41CFF-7770-4574-BEE8-D7FA3E4E01C3}" destId="{704343D4-A952-4CCA-B759-B858C1614358}" srcOrd="0" destOrd="0" presId="urn:microsoft.com/office/officeart/2009/layout/CirclePictureHierarchy"/>
    <dgm:cxn modelId="{9B6EB27D-C3DF-43E6-958E-D4C14649EC08}" type="presParOf" srcId="{DDA41CFF-7770-4574-BEE8-D7FA3E4E01C3}" destId="{FB99A33D-220B-42D8-85F1-F0A4C01BBCAB}" srcOrd="1" destOrd="0" presId="urn:microsoft.com/office/officeart/2009/layout/CirclePictureHierarchy"/>
    <dgm:cxn modelId="{9A25F198-B045-4F21-B821-C0BB4CCA0B51}" type="presParOf" srcId="{CF9B23B4-851F-43DF-836F-036C493DF2DF}" destId="{94C24E2A-5FF1-4D59-84F8-218D412B87B8}" srcOrd="1" destOrd="0" presId="urn:microsoft.com/office/officeart/2009/layout/CirclePictureHierarchy"/>
    <dgm:cxn modelId="{F244C28B-208D-4DD9-A161-12484C16969D}" type="presParOf" srcId="{94C24E2A-5FF1-4D59-84F8-218D412B87B8}" destId="{B0525279-CEEF-4F9C-A9C1-512421D974D2}" srcOrd="0" destOrd="0" presId="urn:microsoft.com/office/officeart/2009/layout/CirclePictureHierarchy"/>
    <dgm:cxn modelId="{81051644-15AE-422A-A83F-46BDB1DE8037}" type="presParOf" srcId="{94C24E2A-5FF1-4D59-84F8-218D412B87B8}" destId="{02F2D734-E9DF-4DD9-83D2-36DE385043B4}" srcOrd="1" destOrd="0" presId="urn:microsoft.com/office/officeart/2009/layout/CirclePictureHierarchy"/>
    <dgm:cxn modelId="{BE0B1ED5-C179-47F9-AFF7-38D1C14676ED}" type="presParOf" srcId="{02F2D734-E9DF-4DD9-83D2-36DE385043B4}" destId="{DE375971-2C3F-4C1E-B4BA-93C08F66A5DC}" srcOrd="0" destOrd="0" presId="urn:microsoft.com/office/officeart/2009/layout/CirclePictureHierarchy"/>
    <dgm:cxn modelId="{47D33306-0BE8-4F31-80BD-BA4A334B2636}" type="presParOf" srcId="{DE375971-2C3F-4C1E-B4BA-93C08F66A5DC}" destId="{277C54FB-778D-4684-BBF6-5A6B0739CC1F}" srcOrd="0" destOrd="0" presId="urn:microsoft.com/office/officeart/2009/layout/CirclePictureHierarchy"/>
    <dgm:cxn modelId="{632D05CC-7C21-493A-9CDB-090E3699962B}" type="presParOf" srcId="{DE375971-2C3F-4C1E-B4BA-93C08F66A5DC}" destId="{87D3C5CD-FF0A-4CFC-92D4-0F1E0B95233E}" srcOrd="1" destOrd="0" presId="urn:microsoft.com/office/officeart/2009/layout/CirclePictureHierarchy"/>
    <dgm:cxn modelId="{744443C4-F3EB-4C19-958F-4F780E49D207}" type="presParOf" srcId="{02F2D734-E9DF-4DD9-83D2-36DE385043B4}" destId="{9BC3C031-66BE-44D6-B62C-34ABE1C9DF23}" srcOrd="1" destOrd="0" presId="urn:microsoft.com/office/officeart/2009/layout/CirclePictureHierarchy"/>
    <dgm:cxn modelId="{3F9A3CE9-C0DA-4EBB-A197-FC8B575DF720}" type="presParOf" srcId="{C332FB28-6259-4F12-AEB3-828751805A28}" destId="{AC0C1A45-E1D9-439A-B6F4-E764751FEDD8}" srcOrd="4" destOrd="0" presId="urn:microsoft.com/office/officeart/2009/layout/CirclePictureHierarchy"/>
    <dgm:cxn modelId="{67818D92-C4F8-4B69-93FC-E24248180164}" type="presParOf" srcId="{C332FB28-6259-4F12-AEB3-828751805A28}" destId="{8ABC959B-64C2-44A6-9C58-CB50C4DB04F0}" srcOrd="5" destOrd="0" presId="urn:microsoft.com/office/officeart/2009/layout/CirclePictureHierarchy"/>
    <dgm:cxn modelId="{BA6FD27A-08FA-4D18-9055-275E7D6B96D1}" type="presParOf" srcId="{8ABC959B-64C2-44A6-9C58-CB50C4DB04F0}" destId="{143D955B-6256-4194-B8C6-7FC0E25810B5}" srcOrd="0" destOrd="0" presId="urn:microsoft.com/office/officeart/2009/layout/CirclePictureHierarchy"/>
    <dgm:cxn modelId="{A69D8BF3-6839-47F6-978A-5726A057B029}" type="presParOf" srcId="{143D955B-6256-4194-B8C6-7FC0E25810B5}" destId="{AB558343-2E39-4E19-9DC9-4D4837B89B07}" srcOrd="0" destOrd="0" presId="urn:microsoft.com/office/officeart/2009/layout/CirclePictureHierarchy"/>
    <dgm:cxn modelId="{E3B8E63C-7954-4562-921A-92F2F2FDCF87}" type="presParOf" srcId="{143D955B-6256-4194-B8C6-7FC0E25810B5}" destId="{F5D0C739-B775-4440-8F01-F4B634F8724F}" srcOrd="1" destOrd="0" presId="urn:microsoft.com/office/officeart/2009/layout/CirclePictureHierarchy"/>
    <dgm:cxn modelId="{C80CEE7E-FA54-4219-9BF4-851619D8D699}" type="presParOf" srcId="{8ABC959B-64C2-44A6-9C58-CB50C4DB04F0}" destId="{4745299F-88E2-456E-892D-58F668692BC1}" srcOrd="1" destOrd="0" presId="urn:microsoft.com/office/officeart/2009/layout/CirclePictureHierarchy"/>
    <dgm:cxn modelId="{C7F87241-5365-4406-A53E-14A71238CB9A}" type="presParOf" srcId="{4745299F-88E2-456E-892D-58F668692BC1}" destId="{52BD78DD-0FCC-408E-91BE-BAC8689A68E9}" srcOrd="0" destOrd="0" presId="urn:microsoft.com/office/officeart/2009/layout/CirclePictureHierarchy"/>
    <dgm:cxn modelId="{C9354AFD-A0CC-444D-95F8-6C437C809B27}" type="presParOf" srcId="{4745299F-88E2-456E-892D-58F668692BC1}" destId="{1C358F66-F474-408F-8029-A073E2E7DA2A}" srcOrd="1" destOrd="0" presId="urn:microsoft.com/office/officeart/2009/layout/CirclePictureHierarchy"/>
    <dgm:cxn modelId="{04125BD3-4E54-4E4D-B3A4-2646C23648C1}" type="presParOf" srcId="{1C358F66-F474-408F-8029-A073E2E7DA2A}" destId="{A96E0CAB-C002-438F-8ECA-EF3825A6A542}" srcOrd="0" destOrd="0" presId="urn:microsoft.com/office/officeart/2009/layout/CirclePictureHierarchy"/>
    <dgm:cxn modelId="{F77CA4B9-3935-47A9-A251-E69E5156752B}" type="presParOf" srcId="{A96E0CAB-C002-438F-8ECA-EF3825A6A542}" destId="{D26D8D05-50A0-4E6C-9E24-744EDB0FB81D}" srcOrd="0" destOrd="0" presId="urn:microsoft.com/office/officeart/2009/layout/CirclePictureHierarchy"/>
    <dgm:cxn modelId="{1E3C7062-5608-4659-AAFC-9D90B7E28227}" type="presParOf" srcId="{A96E0CAB-C002-438F-8ECA-EF3825A6A542}" destId="{9C09B3A0-4487-488A-A6C4-451BFBA354D9}" srcOrd="1" destOrd="0" presId="urn:microsoft.com/office/officeart/2009/layout/CirclePictureHierarchy"/>
    <dgm:cxn modelId="{214FB180-8307-44F3-A386-B690494B072B}" type="presParOf" srcId="{1C358F66-F474-408F-8029-A073E2E7DA2A}" destId="{14C4044A-3B42-418B-A1A3-40ADFA870732}" srcOrd="1" destOrd="0" presId="urn:microsoft.com/office/officeart/2009/layout/CirclePictureHierarchy"/>
    <dgm:cxn modelId="{053E508B-AFBE-4737-9765-3E36F63B2E14}" type="presParOf" srcId="{14C4044A-3B42-418B-A1A3-40ADFA870732}" destId="{5BA5895C-0E3F-4AF4-8B37-F990904E8BF1}" srcOrd="0" destOrd="0" presId="urn:microsoft.com/office/officeart/2009/layout/CirclePictureHierarchy"/>
    <dgm:cxn modelId="{2DFB5134-D3F6-454B-B138-E722C997DEAA}" type="presParOf" srcId="{14C4044A-3B42-418B-A1A3-40ADFA870732}" destId="{2911C7B8-5733-40F9-A494-65884599126F}" srcOrd="1" destOrd="0" presId="urn:microsoft.com/office/officeart/2009/layout/CirclePictureHierarchy"/>
    <dgm:cxn modelId="{DB0B9341-66CE-4DD0-A2C8-514EEFD17A5C}" type="presParOf" srcId="{2911C7B8-5733-40F9-A494-65884599126F}" destId="{983017D2-2D35-4CE2-BEA2-6F540F95DFB1}" srcOrd="0" destOrd="0" presId="urn:microsoft.com/office/officeart/2009/layout/CirclePictureHierarchy"/>
    <dgm:cxn modelId="{47F4070A-71EF-4178-AE00-A019211F40E4}" type="presParOf" srcId="{983017D2-2D35-4CE2-BEA2-6F540F95DFB1}" destId="{2E9BE656-CC3F-4AF0-AA25-4C9C124527CF}" srcOrd="0" destOrd="0" presId="urn:microsoft.com/office/officeart/2009/layout/CirclePictureHierarchy"/>
    <dgm:cxn modelId="{4896634E-55E5-4EFE-948B-4B00E6D0F790}" type="presParOf" srcId="{983017D2-2D35-4CE2-BEA2-6F540F95DFB1}" destId="{DB39D3B6-B2A4-4FD0-8F4A-5E312C928E38}" srcOrd="1" destOrd="0" presId="urn:microsoft.com/office/officeart/2009/layout/CirclePictureHierarchy"/>
    <dgm:cxn modelId="{49C80143-F699-4198-8169-508A51B79687}" type="presParOf" srcId="{2911C7B8-5733-40F9-A494-65884599126F}" destId="{F3517459-5188-4505-B5FA-F201206A037D}" srcOrd="1" destOrd="0" presId="urn:microsoft.com/office/officeart/2009/layout/CirclePictureHierarchy"/>
    <dgm:cxn modelId="{7ABF5F99-9511-4EE4-BE5A-3D4B9E973AFC}" type="presParOf" srcId="{4745299F-88E2-456E-892D-58F668692BC1}" destId="{2F04DC1C-909D-4786-B380-E3B74F99BCEC}" srcOrd="2" destOrd="0" presId="urn:microsoft.com/office/officeart/2009/layout/CirclePictureHierarchy"/>
    <dgm:cxn modelId="{EB6CA8E6-662E-4B6A-892C-D969CD5E7CF8}" type="presParOf" srcId="{4745299F-88E2-456E-892D-58F668692BC1}" destId="{613F65B2-10E6-46CD-B8D3-66304C939528}" srcOrd="3" destOrd="0" presId="urn:microsoft.com/office/officeart/2009/layout/CirclePictureHierarchy"/>
    <dgm:cxn modelId="{12077F62-3C38-4874-8D89-17D72A15D7BD}" type="presParOf" srcId="{613F65B2-10E6-46CD-B8D3-66304C939528}" destId="{4AD149B6-7201-4A7C-BFB7-9DA56442E1B0}" srcOrd="0" destOrd="0" presId="urn:microsoft.com/office/officeart/2009/layout/CirclePictureHierarchy"/>
    <dgm:cxn modelId="{C846337C-6705-418B-81E7-7CB55267DE25}" type="presParOf" srcId="{4AD149B6-7201-4A7C-BFB7-9DA56442E1B0}" destId="{34D8D572-B9AD-483A-B9BC-064748CDDDA2}" srcOrd="0" destOrd="0" presId="urn:microsoft.com/office/officeart/2009/layout/CirclePictureHierarchy"/>
    <dgm:cxn modelId="{6090AFC9-FE63-4286-8E4A-8E87ED89A650}" type="presParOf" srcId="{4AD149B6-7201-4A7C-BFB7-9DA56442E1B0}" destId="{DBA71412-71DB-4719-AEA9-2E61FD6F3F4A}" srcOrd="1" destOrd="0" presId="urn:microsoft.com/office/officeart/2009/layout/CirclePictureHierarchy"/>
    <dgm:cxn modelId="{E3093624-265C-4940-BACC-119EB0F08421}" type="presParOf" srcId="{613F65B2-10E6-46CD-B8D3-66304C939528}" destId="{DC5B1097-8E64-4AA6-B01F-0DE042CAF165}" srcOrd="1" destOrd="0" presId="urn:microsoft.com/office/officeart/2009/layout/CirclePictureHierarchy"/>
    <dgm:cxn modelId="{3A69A451-FD7E-494C-AAA0-000A66CE6F43}" type="presParOf" srcId="{DC5B1097-8E64-4AA6-B01F-0DE042CAF165}" destId="{C6B0BA5B-77F5-44D6-BA21-6EBB5E245C5E}" srcOrd="0" destOrd="0" presId="urn:microsoft.com/office/officeart/2009/layout/CirclePictureHierarchy"/>
    <dgm:cxn modelId="{EBFA6BEC-E5D6-40EE-B304-87D3BFF54548}" type="presParOf" srcId="{DC5B1097-8E64-4AA6-B01F-0DE042CAF165}" destId="{ADA03A03-0DDA-4349-B433-006C75012CA6}" srcOrd="1" destOrd="0" presId="urn:microsoft.com/office/officeart/2009/layout/CirclePictureHierarchy"/>
    <dgm:cxn modelId="{2D0AE313-0D04-4069-B099-24644BAA4B77}" type="presParOf" srcId="{ADA03A03-0DDA-4349-B433-006C75012CA6}" destId="{48DACE0D-C37D-48D4-A688-6E47FA825BAF}" srcOrd="0" destOrd="0" presId="urn:microsoft.com/office/officeart/2009/layout/CirclePictureHierarchy"/>
    <dgm:cxn modelId="{AA3C8B20-13D8-429B-9C9D-04CC4D562669}" type="presParOf" srcId="{48DACE0D-C37D-48D4-A688-6E47FA825BAF}" destId="{D3B1FF90-585E-474A-8B02-C5C6A5370681}" srcOrd="0" destOrd="0" presId="urn:microsoft.com/office/officeart/2009/layout/CirclePictureHierarchy"/>
    <dgm:cxn modelId="{CD6096FC-5641-40B5-86B9-8F556ECDB738}" type="presParOf" srcId="{48DACE0D-C37D-48D4-A688-6E47FA825BAF}" destId="{02D597D7-C8F8-45D9-80B6-38A36EE52CF6}" srcOrd="1" destOrd="0" presId="urn:microsoft.com/office/officeart/2009/layout/CirclePictureHierarchy"/>
    <dgm:cxn modelId="{61A2B0AF-603D-48C0-AB86-BD241FF3B181}" type="presParOf" srcId="{ADA03A03-0DDA-4349-B433-006C75012CA6}" destId="{3A3CD469-B6BE-4AD0-8C78-46B91F1A8BD7}"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1DD059-24EF-4EFD-A631-347D856782B6}"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410A5818-4180-4CC3-AC21-BE0D02F20C2F}">
      <dgm:prSet phldrT="[Text]"/>
      <dgm:spPr/>
      <dgm:t>
        <a:bodyPr/>
        <a:lstStyle/>
        <a:p>
          <a:r>
            <a:rPr lang="en-US" dirty="0"/>
            <a:t>Service Manager Roles</a:t>
          </a:r>
        </a:p>
      </dgm:t>
    </dgm:pt>
    <dgm:pt modelId="{25FA0ADF-EF88-4993-A4C2-37EBA1533B48}" type="parTrans" cxnId="{A0A4147D-08C2-45A5-A761-2D0A154B2A18}">
      <dgm:prSet/>
      <dgm:spPr/>
      <dgm:t>
        <a:bodyPr/>
        <a:lstStyle/>
        <a:p>
          <a:endParaRPr lang="en-US"/>
        </a:p>
      </dgm:t>
    </dgm:pt>
    <dgm:pt modelId="{30E01269-978F-4FC4-BA75-2789D8A8C5CB}" type="sibTrans" cxnId="{A0A4147D-08C2-45A5-A761-2D0A154B2A18}">
      <dgm:prSet/>
      <dgm:spPr/>
      <dgm:t>
        <a:bodyPr/>
        <a:lstStyle/>
        <a:p>
          <a:endParaRPr lang="en-US"/>
        </a:p>
      </dgm:t>
    </dgm:pt>
    <dgm:pt modelId="{81EDAD43-6119-4F49-A5B4-C3045A7E6F51}">
      <dgm:prSet/>
      <dgm:spPr/>
      <dgm:t>
        <a:bodyPr/>
        <a:lstStyle/>
        <a:p>
          <a:r>
            <a:rPr lang="en-US" dirty="0"/>
            <a:t>Account administrator (create, cancel, billing)</a:t>
          </a:r>
        </a:p>
      </dgm:t>
    </dgm:pt>
    <dgm:pt modelId="{C78368E8-773C-4FBC-821F-8064910A590F}" type="parTrans" cxnId="{EA2834F1-5189-4336-9692-02E2EAAA2D0F}">
      <dgm:prSet/>
      <dgm:spPr/>
      <dgm:t>
        <a:bodyPr/>
        <a:lstStyle/>
        <a:p>
          <a:endParaRPr lang="en-US"/>
        </a:p>
      </dgm:t>
    </dgm:pt>
    <dgm:pt modelId="{C9B59B6A-C596-4719-B813-04C21CCC1B05}" type="sibTrans" cxnId="{EA2834F1-5189-4336-9692-02E2EAAA2D0F}">
      <dgm:prSet/>
      <dgm:spPr/>
      <dgm:t>
        <a:bodyPr/>
        <a:lstStyle/>
        <a:p>
          <a:endParaRPr lang="en-US"/>
        </a:p>
      </dgm:t>
    </dgm:pt>
    <dgm:pt modelId="{13A66C28-B839-41A7-AC98-407323095BE5}">
      <dgm:prSet/>
      <dgm:spPr/>
      <dgm:t>
        <a:bodyPr/>
        <a:lstStyle/>
        <a:p>
          <a:r>
            <a:rPr lang="en-US" dirty="0"/>
            <a:t>Service administrator (Same as account admin)</a:t>
          </a:r>
        </a:p>
      </dgm:t>
    </dgm:pt>
    <dgm:pt modelId="{6DC6EA28-79D1-4777-80A6-D629BAD7F7D8}" type="parTrans" cxnId="{51AC3403-1085-4D1C-B9E6-BA6AC82B83D5}">
      <dgm:prSet/>
      <dgm:spPr/>
      <dgm:t>
        <a:bodyPr/>
        <a:lstStyle/>
        <a:p>
          <a:endParaRPr lang="en-US"/>
        </a:p>
      </dgm:t>
    </dgm:pt>
    <dgm:pt modelId="{2EED67B7-7E1B-4902-B8AA-A382A6799ABF}" type="sibTrans" cxnId="{51AC3403-1085-4D1C-B9E6-BA6AC82B83D5}">
      <dgm:prSet/>
      <dgm:spPr/>
      <dgm:t>
        <a:bodyPr/>
        <a:lstStyle/>
        <a:p>
          <a:endParaRPr lang="en-US"/>
        </a:p>
      </dgm:t>
    </dgm:pt>
    <dgm:pt modelId="{C88FF542-7C95-4901-99D5-1BA014949587}">
      <dgm:prSet/>
      <dgm:spPr/>
      <dgm:t>
        <a:bodyPr/>
        <a:lstStyle/>
        <a:p>
          <a:r>
            <a:rPr lang="en-US" dirty="0"/>
            <a:t>Co-Administrator (Can’t change Azure AD, billing, create, etc.)</a:t>
          </a:r>
        </a:p>
      </dgm:t>
    </dgm:pt>
    <dgm:pt modelId="{FD5D5EA4-FDD6-4F2B-AE58-5C84EA7CB630}" type="parTrans" cxnId="{F1061146-9BE3-493E-BA75-064656325D88}">
      <dgm:prSet/>
      <dgm:spPr/>
      <dgm:t>
        <a:bodyPr/>
        <a:lstStyle/>
        <a:p>
          <a:endParaRPr lang="en-US"/>
        </a:p>
      </dgm:t>
    </dgm:pt>
    <dgm:pt modelId="{E164D379-477E-4D2F-9EEC-B3C65BB9F40D}" type="sibTrans" cxnId="{F1061146-9BE3-493E-BA75-064656325D88}">
      <dgm:prSet/>
      <dgm:spPr/>
      <dgm:t>
        <a:bodyPr/>
        <a:lstStyle/>
        <a:p>
          <a:endParaRPr lang="en-US"/>
        </a:p>
      </dgm:t>
    </dgm:pt>
    <dgm:pt modelId="{F9A02CB7-7A96-40AB-86C7-04C8CF8EEAAD}">
      <dgm:prSet/>
      <dgm:spPr/>
      <dgm:t>
        <a:bodyPr/>
        <a:lstStyle/>
        <a:p>
          <a:r>
            <a:rPr lang="en-US" dirty="0"/>
            <a:t>Account types</a:t>
          </a:r>
        </a:p>
      </dgm:t>
    </dgm:pt>
    <dgm:pt modelId="{467F7C1B-A2DC-4D1D-BCA7-757899BBBDEC}" type="parTrans" cxnId="{02D7A7CE-DC1F-4BDA-A682-FC3A2037DEB0}">
      <dgm:prSet/>
      <dgm:spPr/>
      <dgm:t>
        <a:bodyPr/>
        <a:lstStyle/>
        <a:p>
          <a:endParaRPr lang="en-US"/>
        </a:p>
      </dgm:t>
    </dgm:pt>
    <dgm:pt modelId="{D0FCB80B-20D1-4313-A78D-427AEBAB6C2A}" type="sibTrans" cxnId="{02D7A7CE-DC1F-4BDA-A682-FC3A2037DEB0}">
      <dgm:prSet/>
      <dgm:spPr/>
      <dgm:t>
        <a:bodyPr/>
        <a:lstStyle/>
        <a:p>
          <a:endParaRPr lang="en-US"/>
        </a:p>
      </dgm:t>
    </dgm:pt>
    <dgm:pt modelId="{E2571387-F975-43E2-9DE2-A659C0867851}">
      <dgm:prSet custT="1"/>
      <dgm:spPr/>
      <dgm:t>
        <a:bodyPr/>
        <a:lstStyle/>
        <a:p>
          <a:r>
            <a:rPr lang="en-US" sz="1900" strike="sngStrike" kern="1200" baseline="0" dirty="0">
              <a:solidFill>
                <a:prstClr val="white"/>
              </a:solidFill>
              <a:latin typeface="Segoe UI"/>
              <a:ea typeface="+mn-ea"/>
              <a:cs typeface="+mn-cs"/>
            </a:rPr>
            <a:t>Personal (Microsoft Accounts)</a:t>
          </a:r>
        </a:p>
      </dgm:t>
    </dgm:pt>
    <dgm:pt modelId="{3FB9E31A-1A8E-4118-B745-D82295154280}" type="parTrans" cxnId="{ADFEE7E1-B777-4084-A3FF-6E33305E6ECD}">
      <dgm:prSet/>
      <dgm:spPr/>
      <dgm:t>
        <a:bodyPr/>
        <a:lstStyle/>
        <a:p>
          <a:endParaRPr lang="en-US"/>
        </a:p>
      </dgm:t>
    </dgm:pt>
    <dgm:pt modelId="{6DA5E375-D837-488B-87E0-66A0425E4CFD}" type="sibTrans" cxnId="{ADFEE7E1-B777-4084-A3FF-6E33305E6ECD}">
      <dgm:prSet/>
      <dgm:spPr/>
      <dgm:t>
        <a:bodyPr/>
        <a:lstStyle/>
        <a:p>
          <a:endParaRPr lang="en-US"/>
        </a:p>
      </dgm:t>
    </dgm:pt>
    <dgm:pt modelId="{F055A1C1-F591-4B35-90F0-83E17AF505EE}">
      <dgm:prSet/>
      <dgm:spPr/>
      <dgm:t>
        <a:bodyPr/>
        <a:lstStyle/>
        <a:p>
          <a:r>
            <a:rPr lang="en-US" sz="1900" kern="1200" dirty="0"/>
            <a:t>Organizational Accounts (Azure AD)</a:t>
          </a:r>
        </a:p>
      </dgm:t>
    </dgm:pt>
    <dgm:pt modelId="{233BCC7B-A835-49D8-B5A0-521C49D524A5}" type="parTrans" cxnId="{BAB1D992-B570-4E0F-9449-4507C5440CC9}">
      <dgm:prSet/>
      <dgm:spPr/>
      <dgm:t>
        <a:bodyPr/>
        <a:lstStyle/>
        <a:p>
          <a:endParaRPr lang="en-US"/>
        </a:p>
      </dgm:t>
    </dgm:pt>
    <dgm:pt modelId="{059DC4CD-0DE4-4776-87B6-D6CC9432D4A3}" type="sibTrans" cxnId="{BAB1D992-B570-4E0F-9449-4507C5440CC9}">
      <dgm:prSet/>
      <dgm:spPr/>
      <dgm:t>
        <a:bodyPr/>
        <a:lstStyle/>
        <a:p>
          <a:endParaRPr lang="en-US"/>
        </a:p>
      </dgm:t>
    </dgm:pt>
    <dgm:pt modelId="{DCE76B8C-5454-45A8-B5E9-423DFD182833}">
      <dgm:prSet/>
      <dgm:spPr/>
      <dgm:t>
        <a:bodyPr/>
        <a:lstStyle/>
        <a:p>
          <a:r>
            <a:rPr lang="en-US" dirty="0"/>
            <a:t>As a Partner</a:t>
          </a:r>
        </a:p>
      </dgm:t>
    </dgm:pt>
    <dgm:pt modelId="{7AE3AC02-5660-41B0-A1E6-00B34D26718D}" type="parTrans" cxnId="{64FDA830-C84E-4417-BEC6-F7A63C77FA63}">
      <dgm:prSet/>
      <dgm:spPr/>
      <dgm:t>
        <a:bodyPr/>
        <a:lstStyle/>
        <a:p>
          <a:endParaRPr lang="en-US"/>
        </a:p>
      </dgm:t>
    </dgm:pt>
    <dgm:pt modelId="{328EADF8-015B-4971-9525-3D692A2B6419}" type="sibTrans" cxnId="{64FDA830-C84E-4417-BEC6-F7A63C77FA63}">
      <dgm:prSet/>
      <dgm:spPr/>
      <dgm:t>
        <a:bodyPr/>
        <a:lstStyle/>
        <a:p>
          <a:endParaRPr lang="en-US"/>
        </a:p>
      </dgm:t>
    </dgm:pt>
    <dgm:pt modelId="{3500C572-DD82-4555-ADC2-C4110D6F9389}">
      <dgm:prSet/>
      <dgm:spPr/>
      <dgm:t>
        <a:bodyPr/>
        <a:lstStyle/>
        <a:p>
          <a:r>
            <a:rPr lang="en-US" dirty="0"/>
            <a:t>Partner manages (On behalf of)</a:t>
          </a:r>
        </a:p>
      </dgm:t>
    </dgm:pt>
    <dgm:pt modelId="{E25CBC09-1C1F-4D90-B932-C14146B0320B}" type="parTrans" cxnId="{6FF6D501-62E3-40F5-BB3C-38F777FC14B1}">
      <dgm:prSet/>
      <dgm:spPr/>
      <dgm:t>
        <a:bodyPr/>
        <a:lstStyle/>
        <a:p>
          <a:endParaRPr lang="en-US"/>
        </a:p>
      </dgm:t>
    </dgm:pt>
    <dgm:pt modelId="{21282713-A18B-4999-93C4-622D0DA067B1}" type="sibTrans" cxnId="{6FF6D501-62E3-40F5-BB3C-38F777FC14B1}">
      <dgm:prSet/>
      <dgm:spPr/>
      <dgm:t>
        <a:bodyPr/>
        <a:lstStyle/>
        <a:p>
          <a:endParaRPr lang="en-US"/>
        </a:p>
      </dgm:t>
    </dgm:pt>
    <dgm:pt modelId="{A7F76270-4ED8-4413-8607-0E71BD2ECC2A}">
      <dgm:prSet/>
      <dgm:spPr/>
      <dgm:t>
        <a:bodyPr/>
        <a:lstStyle/>
        <a:p>
          <a:r>
            <a:rPr lang="en-US" dirty="0"/>
            <a:t>Resource Manager Roles</a:t>
          </a:r>
        </a:p>
      </dgm:t>
    </dgm:pt>
    <dgm:pt modelId="{48C019F4-0F29-486F-A310-88815FA75023}" type="parTrans" cxnId="{4F6CD4D4-2CEB-4EEF-98BD-BDCF30861741}">
      <dgm:prSet/>
      <dgm:spPr/>
      <dgm:t>
        <a:bodyPr/>
        <a:lstStyle/>
        <a:p>
          <a:endParaRPr lang="en-US"/>
        </a:p>
      </dgm:t>
    </dgm:pt>
    <dgm:pt modelId="{C8C10789-B529-4864-9D92-7019C0A20B02}" type="sibTrans" cxnId="{4F6CD4D4-2CEB-4EEF-98BD-BDCF30861741}">
      <dgm:prSet/>
      <dgm:spPr/>
      <dgm:t>
        <a:bodyPr/>
        <a:lstStyle/>
        <a:p>
          <a:endParaRPr lang="en-US"/>
        </a:p>
      </dgm:t>
    </dgm:pt>
    <dgm:pt modelId="{076B833C-B004-4196-AF88-CFBFF0C777F4}">
      <dgm:prSet/>
      <dgm:spPr/>
      <dgm:t>
        <a:bodyPr/>
        <a:lstStyle/>
        <a:p>
          <a:r>
            <a:rPr lang="en-US" dirty="0"/>
            <a:t>Role based access via assignment</a:t>
          </a:r>
        </a:p>
      </dgm:t>
    </dgm:pt>
    <dgm:pt modelId="{3DAD5F22-920C-49A6-8AE1-4E0382C0BC96}" type="parTrans" cxnId="{93035B24-2630-49C3-BAB5-66F9DC21C81E}">
      <dgm:prSet/>
      <dgm:spPr/>
      <dgm:t>
        <a:bodyPr/>
        <a:lstStyle/>
        <a:p>
          <a:endParaRPr lang="en-US"/>
        </a:p>
      </dgm:t>
    </dgm:pt>
    <dgm:pt modelId="{9B5A92BF-DF4B-4B61-ADEA-12086AA4BA32}" type="sibTrans" cxnId="{93035B24-2630-49C3-BAB5-66F9DC21C81E}">
      <dgm:prSet/>
      <dgm:spPr/>
      <dgm:t>
        <a:bodyPr/>
        <a:lstStyle/>
        <a:p>
          <a:endParaRPr lang="en-US"/>
        </a:p>
      </dgm:t>
    </dgm:pt>
    <dgm:pt modelId="{3C7C24DB-8124-4600-8124-82CB97C612DE}">
      <dgm:prSet/>
      <dgm:spPr/>
      <dgm:t>
        <a:bodyPr/>
        <a:lstStyle/>
        <a:p>
          <a:r>
            <a:rPr lang="en-US" dirty="0"/>
            <a:t>Add Partner’s accounts as guest accounts</a:t>
          </a:r>
        </a:p>
      </dgm:t>
    </dgm:pt>
    <dgm:pt modelId="{6DE15085-69C1-4A66-A1A2-3636F1F7081B}" type="parTrans" cxnId="{9CF2E979-5CDD-46F1-9DA8-1DC6233F0C2C}">
      <dgm:prSet/>
      <dgm:spPr/>
      <dgm:t>
        <a:bodyPr/>
        <a:lstStyle/>
        <a:p>
          <a:endParaRPr lang="en-US"/>
        </a:p>
      </dgm:t>
    </dgm:pt>
    <dgm:pt modelId="{ABA8AB70-87E5-4CB4-A544-82577476AF29}" type="sibTrans" cxnId="{9CF2E979-5CDD-46F1-9DA8-1DC6233F0C2C}">
      <dgm:prSet/>
      <dgm:spPr/>
      <dgm:t>
        <a:bodyPr/>
        <a:lstStyle/>
        <a:p>
          <a:endParaRPr lang="en-US"/>
        </a:p>
      </dgm:t>
    </dgm:pt>
    <dgm:pt modelId="{425AC90C-0D8E-4A92-B494-300B64EB8BB8}" type="pres">
      <dgm:prSet presAssocID="{481DD059-24EF-4EFD-A631-347D856782B6}" presName="Name0" presStyleCnt="0">
        <dgm:presLayoutVars>
          <dgm:dir/>
          <dgm:animLvl val="lvl"/>
          <dgm:resizeHandles val="exact"/>
        </dgm:presLayoutVars>
      </dgm:prSet>
      <dgm:spPr/>
    </dgm:pt>
    <dgm:pt modelId="{2F4AD4DB-2DCC-46B8-95CA-DF8B36208F68}" type="pres">
      <dgm:prSet presAssocID="{410A5818-4180-4CC3-AC21-BE0D02F20C2F}" presName="linNode" presStyleCnt="0"/>
      <dgm:spPr/>
    </dgm:pt>
    <dgm:pt modelId="{3708892D-6F80-4055-9694-97DB0F312074}" type="pres">
      <dgm:prSet presAssocID="{410A5818-4180-4CC3-AC21-BE0D02F20C2F}" presName="parTx" presStyleLbl="revTx" presStyleIdx="0" presStyleCnt="4">
        <dgm:presLayoutVars>
          <dgm:chMax val="1"/>
          <dgm:bulletEnabled val="1"/>
        </dgm:presLayoutVars>
      </dgm:prSet>
      <dgm:spPr/>
    </dgm:pt>
    <dgm:pt modelId="{D5C5E418-8E8C-44CA-8046-C66B80EF4C7D}" type="pres">
      <dgm:prSet presAssocID="{410A5818-4180-4CC3-AC21-BE0D02F20C2F}" presName="bracket" presStyleLbl="parChTrans1D1" presStyleIdx="0" presStyleCnt="4"/>
      <dgm:spPr/>
    </dgm:pt>
    <dgm:pt modelId="{DF8DD99F-D199-46A6-B9B5-4ED78B5152F2}" type="pres">
      <dgm:prSet presAssocID="{410A5818-4180-4CC3-AC21-BE0D02F20C2F}" presName="spH" presStyleCnt="0"/>
      <dgm:spPr/>
    </dgm:pt>
    <dgm:pt modelId="{5F680636-8480-41FD-9846-F5F149D0E5F0}" type="pres">
      <dgm:prSet presAssocID="{410A5818-4180-4CC3-AC21-BE0D02F20C2F}" presName="desTx" presStyleLbl="node1" presStyleIdx="0" presStyleCnt="4">
        <dgm:presLayoutVars>
          <dgm:bulletEnabled val="1"/>
        </dgm:presLayoutVars>
      </dgm:prSet>
      <dgm:spPr/>
    </dgm:pt>
    <dgm:pt modelId="{45843DA1-DEF7-41D4-934D-900382B3E40C}" type="pres">
      <dgm:prSet presAssocID="{30E01269-978F-4FC4-BA75-2789D8A8C5CB}" presName="spV" presStyleCnt="0"/>
      <dgm:spPr/>
    </dgm:pt>
    <dgm:pt modelId="{370D20A7-F1AA-4139-9EBA-390F25EF12AB}" type="pres">
      <dgm:prSet presAssocID="{A7F76270-4ED8-4413-8607-0E71BD2ECC2A}" presName="linNode" presStyleCnt="0"/>
      <dgm:spPr/>
    </dgm:pt>
    <dgm:pt modelId="{E6C2D637-0766-4A70-B6DA-6023FDA31FA4}" type="pres">
      <dgm:prSet presAssocID="{A7F76270-4ED8-4413-8607-0E71BD2ECC2A}" presName="parTx" presStyleLbl="revTx" presStyleIdx="1" presStyleCnt="4">
        <dgm:presLayoutVars>
          <dgm:chMax val="1"/>
          <dgm:bulletEnabled val="1"/>
        </dgm:presLayoutVars>
      </dgm:prSet>
      <dgm:spPr/>
    </dgm:pt>
    <dgm:pt modelId="{19EE855B-C199-4054-9FA5-3BC96AAAA8AE}" type="pres">
      <dgm:prSet presAssocID="{A7F76270-4ED8-4413-8607-0E71BD2ECC2A}" presName="bracket" presStyleLbl="parChTrans1D1" presStyleIdx="1" presStyleCnt="4"/>
      <dgm:spPr/>
    </dgm:pt>
    <dgm:pt modelId="{CAFC0893-3AC4-4A70-8147-9B91A4F68E64}" type="pres">
      <dgm:prSet presAssocID="{A7F76270-4ED8-4413-8607-0E71BD2ECC2A}" presName="spH" presStyleCnt="0"/>
      <dgm:spPr/>
    </dgm:pt>
    <dgm:pt modelId="{39BF825C-954A-4B6A-BC31-26853ADF10B8}" type="pres">
      <dgm:prSet presAssocID="{A7F76270-4ED8-4413-8607-0E71BD2ECC2A}" presName="desTx" presStyleLbl="node1" presStyleIdx="1" presStyleCnt="4">
        <dgm:presLayoutVars>
          <dgm:bulletEnabled val="1"/>
        </dgm:presLayoutVars>
      </dgm:prSet>
      <dgm:spPr/>
    </dgm:pt>
    <dgm:pt modelId="{E24E95B8-45F4-4583-8EF3-D55E6F9101B7}" type="pres">
      <dgm:prSet presAssocID="{C8C10789-B529-4864-9D92-7019C0A20B02}" presName="spV" presStyleCnt="0"/>
      <dgm:spPr/>
    </dgm:pt>
    <dgm:pt modelId="{0E157BA6-21A4-4FF9-9226-8B1CB73773B6}" type="pres">
      <dgm:prSet presAssocID="{F9A02CB7-7A96-40AB-86C7-04C8CF8EEAAD}" presName="linNode" presStyleCnt="0"/>
      <dgm:spPr/>
    </dgm:pt>
    <dgm:pt modelId="{A53C0C4F-9D7A-46B1-9C64-1ACCCC9615B2}" type="pres">
      <dgm:prSet presAssocID="{F9A02CB7-7A96-40AB-86C7-04C8CF8EEAAD}" presName="parTx" presStyleLbl="revTx" presStyleIdx="2" presStyleCnt="4">
        <dgm:presLayoutVars>
          <dgm:chMax val="1"/>
          <dgm:bulletEnabled val="1"/>
        </dgm:presLayoutVars>
      </dgm:prSet>
      <dgm:spPr/>
    </dgm:pt>
    <dgm:pt modelId="{70B4B054-B621-458D-88DD-9D8E0D9C7E13}" type="pres">
      <dgm:prSet presAssocID="{F9A02CB7-7A96-40AB-86C7-04C8CF8EEAAD}" presName="bracket" presStyleLbl="parChTrans1D1" presStyleIdx="2" presStyleCnt="4"/>
      <dgm:spPr/>
    </dgm:pt>
    <dgm:pt modelId="{D93C28CD-88DA-4AAD-85AA-B518F2389F90}" type="pres">
      <dgm:prSet presAssocID="{F9A02CB7-7A96-40AB-86C7-04C8CF8EEAAD}" presName="spH" presStyleCnt="0"/>
      <dgm:spPr/>
    </dgm:pt>
    <dgm:pt modelId="{1D443035-A535-49B1-9726-960626182737}" type="pres">
      <dgm:prSet presAssocID="{F9A02CB7-7A96-40AB-86C7-04C8CF8EEAAD}" presName="desTx" presStyleLbl="node1" presStyleIdx="2" presStyleCnt="4">
        <dgm:presLayoutVars>
          <dgm:bulletEnabled val="1"/>
        </dgm:presLayoutVars>
      </dgm:prSet>
      <dgm:spPr/>
    </dgm:pt>
    <dgm:pt modelId="{1D8CD24E-5DFA-4760-976A-7A1BBB9158DC}" type="pres">
      <dgm:prSet presAssocID="{D0FCB80B-20D1-4313-A78D-427AEBAB6C2A}" presName="spV" presStyleCnt="0"/>
      <dgm:spPr/>
    </dgm:pt>
    <dgm:pt modelId="{9E2FD817-7489-4162-B663-C7A5293E9E0D}" type="pres">
      <dgm:prSet presAssocID="{DCE76B8C-5454-45A8-B5E9-423DFD182833}" presName="linNode" presStyleCnt="0"/>
      <dgm:spPr/>
    </dgm:pt>
    <dgm:pt modelId="{C4EC7EEE-E4F2-411A-A90E-82D177E5DAAD}" type="pres">
      <dgm:prSet presAssocID="{DCE76B8C-5454-45A8-B5E9-423DFD182833}" presName="parTx" presStyleLbl="revTx" presStyleIdx="3" presStyleCnt="4">
        <dgm:presLayoutVars>
          <dgm:chMax val="1"/>
          <dgm:bulletEnabled val="1"/>
        </dgm:presLayoutVars>
      </dgm:prSet>
      <dgm:spPr/>
    </dgm:pt>
    <dgm:pt modelId="{97036220-D694-4088-8546-51B7D7C500AC}" type="pres">
      <dgm:prSet presAssocID="{DCE76B8C-5454-45A8-B5E9-423DFD182833}" presName="bracket" presStyleLbl="parChTrans1D1" presStyleIdx="3" presStyleCnt="4"/>
      <dgm:spPr/>
    </dgm:pt>
    <dgm:pt modelId="{CBE2EC01-770A-481C-B47B-4E636141818F}" type="pres">
      <dgm:prSet presAssocID="{DCE76B8C-5454-45A8-B5E9-423DFD182833}" presName="spH" presStyleCnt="0"/>
      <dgm:spPr/>
    </dgm:pt>
    <dgm:pt modelId="{870B1C01-2E98-4DA0-9D60-E3C620B6847E}" type="pres">
      <dgm:prSet presAssocID="{DCE76B8C-5454-45A8-B5E9-423DFD182833}" presName="desTx" presStyleLbl="node1" presStyleIdx="3" presStyleCnt="4">
        <dgm:presLayoutVars>
          <dgm:bulletEnabled val="1"/>
        </dgm:presLayoutVars>
      </dgm:prSet>
      <dgm:spPr/>
    </dgm:pt>
  </dgm:ptLst>
  <dgm:cxnLst>
    <dgm:cxn modelId="{6FF6D501-62E3-40F5-BB3C-38F777FC14B1}" srcId="{DCE76B8C-5454-45A8-B5E9-423DFD182833}" destId="{3500C572-DD82-4555-ADC2-C4110D6F9389}" srcOrd="0" destOrd="0" parTransId="{E25CBC09-1C1F-4D90-B932-C14146B0320B}" sibTransId="{21282713-A18B-4999-93C4-622D0DA067B1}"/>
    <dgm:cxn modelId="{51AC3403-1085-4D1C-B9E6-BA6AC82B83D5}" srcId="{410A5818-4180-4CC3-AC21-BE0D02F20C2F}" destId="{13A66C28-B839-41A7-AC98-407323095BE5}" srcOrd="1" destOrd="0" parTransId="{6DC6EA28-79D1-4777-80A6-D629BAD7F7D8}" sibTransId="{2EED67B7-7E1B-4902-B8AA-A382A6799ABF}"/>
    <dgm:cxn modelId="{402E4C06-C26E-4F51-B9C3-AE683F3B42D9}" type="presOf" srcId="{F9A02CB7-7A96-40AB-86C7-04C8CF8EEAAD}" destId="{A53C0C4F-9D7A-46B1-9C64-1ACCCC9615B2}" srcOrd="0" destOrd="0" presId="urn:diagrams.loki3.com/BracketList"/>
    <dgm:cxn modelId="{93035B24-2630-49C3-BAB5-66F9DC21C81E}" srcId="{A7F76270-4ED8-4413-8607-0E71BD2ECC2A}" destId="{076B833C-B004-4196-AF88-CFBFF0C777F4}" srcOrd="0" destOrd="0" parTransId="{3DAD5F22-920C-49A6-8AE1-4E0382C0BC96}" sibTransId="{9B5A92BF-DF4B-4B61-ADEA-12086AA4BA32}"/>
    <dgm:cxn modelId="{64FDA830-C84E-4417-BEC6-F7A63C77FA63}" srcId="{481DD059-24EF-4EFD-A631-347D856782B6}" destId="{DCE76B8C-5454-45A8-B5E9-423DFD182833}" srcOrd="3" destOrd="0" parTransId="{7AE3AC02-5660-41B0-A1E6-00B34D26718D}" sibTransId="{328EADF8-015B-4971-9525-3D692A2B6419}"/>
    <dgm:cxn modelId="{44F90F38-61F5-4441-8595-9E95D0A520DA}" type="presOf" srcId="{DCE76B8C-5454-45A8-B5E9-423DFD182833}" destId="{C4EC7EEE-E4F2-411A-A90E-82D177E5DAAD}" srcOrd="0" destOrd="0" presId="urn:diagrams.loki3.com/BracketList"/>
    <dgm:cxn modelId="{D4E42D5E-C163-4CDE-95CC-9E2B9D9D0650}" type="presOf" srcId="{076B833C-B004-4196-AF88-CFBFF0C777F4}" destId="{39BF825C-954A-4B6A-BC31-26853ADF10B8}" srcOrd="0" destOrd="0" presId="urn:diagrams.loki3.com/BracketList"/>
    <dgm:cxn modelId="{F1061146-9BE3-493E-BA75-064656325D88}" srcId="{410A5818-4180-4CC3-AC21-BE0D02F20C2F}" destId="{C88FF542-7C95-4901-99D5-1BA014949587}" srcOrd="2" destOrd="0" parTransId="{FD5D5EA4-FDD6-4F2B-AE58-5C84EA7CB630}" sibTransId="{E164D379-477E-4D2F-9EEC-B3C65BB9F40D}"/>
    <dgm:cxn modelId="{3B0CFA4A-E8EE-43CA-AC69-FDA57EA198E8}" type="presOf" srcId="{E2571387-F975-43E2-9DE2-A659C0867851}" destId="{1D443035-A535-49B1-9726-960626182737}" srcOrd="0" destOrd="0" presId="urn:diagrams.loki3.com/BracketList"/>
    <dgm:cxn modelId="{ABB41559-6349-4AFE-A904-F36D35B5C6FB}" type="presOf" srcId="{13A66C28-B839-41A7-AC98-407323095BE5}" destId="{5F680636-8480-41FD-9846-F5F149D0E5F0}" srcOrd="0" destOrd="1" presId="urn:diagrams.loki3.com/BracketList"/>
    <dgm:cxn modelId="{9CF2E979-5CDD-46F1-9DA8-1DC6233F0C2C}" srcId="{DCE76B8C-5454-45A8-B5E9-423DFD182833}" destId="{3C7C24DB-8124-4600-8124-82CB97C612DE}" srcOrd="1" destOrd="0" parTransId="{6DE15085-69C1-4A66-A1A2-3636F1F7081B}" sibTransId="{ABA8AB70-87E5-4CB4-A544-82577476AF29}"/>
    <dgm:cxn modelId="{3371A37B-27F2-43D2-BE02-D26CF466EA6C}" type="presOf" srcId="{A7F76270-4ED8-4413-8607-0E71BD2ECC2A}" destId="{E6C2D637-0766-4A70-B6DA-6023FDA31FA4}" srcOrd="0" destOrd="0" presId="urn:diagrams.loki3.com/BracketList"/>
    <dgm:cxn modelId="{A0A4147D-08C2-45A5-A761-2D0A154B2A18}" srcId="{481DD059-24EF-4EFD-A631-347D856782B6}" destId="{410A5818-4180-4CC3-AC21-BE0D02F20C2F}" srcOrd="0" destOrd="0" parTransId="{25FA0ADF-EF88-4993-A4C2-37EBA1533B48}" sibTransId="{30E01269-978F-4FC4-BA75-2789D8A8C5CB}"/>
    <dgm:cxn modelId="{BAB1D992-B570-4E0F-9449-4507C5440CC9}" srcId="{F9A02CB7-7A96-40AB-86C7-04C8CF8EEAAD}" destId="{F055A1C1-F591-4B35-90F0-83E17AF505EE}" srcOrd="1" destOrd="0" parTransId="{233BCC7B-A835-49D8-B5A0-521C49D524A5}" sibTransId="{059DC4CD-0DE4-4776-87B6-D6CC9432D4A3}"/>
    <dgm:cxn modelId="{D71F4B9D-7A38-4091-ACCB-59EAEBCF3BFB}" type="presOf" srcId="{81EDAD43-6119-4F49-A5B4-C3045A7E6F51}" destId="{5F680636-8480-41FD-9846-F5F149D0E5F0}" srcOrd="0" destOrd="0" presId="urn:diagrams.loki3.com/BracketList"/>
    <dgm:cxn modelId="{8B39D5BB-2526-4648-987A-3B86E0CF51B8}" type="presOf" srcId="{F055A1C1-F591-4B35-90F0-83E17AF505EE}" destId="{1D443035-A535-49B1-9726-960626182737}" srcOrd="0" destOrd="1" presId="urn:diagrams.loki3.com/BracketList"/>
    <dgm:cxn modelId="{3A634BBC-E8BC-4841-8AD2-D5CE6E41801C}" type="presOf" srcId="{3500C572-DD82-4555-ADC2-C4110D6F9389}" destId="{870B1C01-2E98-4DA0-9D60-E3C620B6847E}" srcOrd="0" destOrd="0" presId="urn:diagrams.loki3.com/BracketList"/>
    <dgm:cxn modelId="{74003FC1-8E34-4AD0-AC00-E17581463D9A}" type="presOf" srcId="{C88FF542-7C95-4901-99D5-1BA014949587}" destId="{5F680636-8480-41FD-9846-F5F149D0E5F0}" srcOrd="0" destOrd="2" presId="urn:diagrams.loki3.com/BracketList"/>
    <dgm:cxn modelId="{02D7A7CE-DC1F-4BDA-A682-FC3A2037DEB0}" srcId="{481DD059-24EF-4EFD-A631-347D856782B6}" destId="{F9A02CB7-7A96-40AB-86C7-04C8CF8EEAAD}" srcOrd="2" destOrd="0" parTransId="{467F7C1B-A2DC-4D1D-BCA7-757899BBBDEC}" sibTransId="{D0FCB80B-20D1-4313-A78D-427AEBAB6C2A}"/>
    <dgm:cxn modelId="{1025A1CF-99C2-4AE8-BF6D-BACAE26C31CC}" type="presOf" srcId="{3C7C24DB-8124-4600-8124-82CB97C612DE}" destId="{870B1C01-2E98-4DA0-9D60-E3C620B6847E}" srcOrd="0" destOrd="1" presId="urn:diagrams.loki3.com/BracketList"/>
    <dgm:cxn modelId="{4F6CD4D4-2CEB-4EEF-98BD-BDCF30861741}" srcId="{481DD059-24EF-4EFD-A631-347D856782B6}" destId="{A7F76270-4ED8-4413-8607-0E71BD2ECC2A}" srcOrd="1" destOrd="0" parTransId="{48C019F4-0F29-486F-A310-88815FA75023}" sibTransId="{C8C10789-B529-4864-9D92-7019C0A20B02}"/>
    <dgm:cxn modelId="{553C01D7-0F4B-4C79-A780-DD33D9DC6AF9}" type="presOf" srcId="{410A5818-4180-4CC3-AC21-BE0D02F20C2F}" destId="{3708892D-6F80-4055-9694-97DB0F312074}" srcOrd="0" destOrd="0" presId="urn:diagrams.loki3.com/BracketList"/>
    <dgm:cxn modelId="{ADFEE7E1-B777-4084-A3FF-6E33305E6ECD}" srcId="{F9A02CB7-7A96-40AB-86C7-04C8CF8EEAAD}" destId="{E2571387-F975-43E2-9DE2-A659C0867851}" srcOrd="0" destOrd="0" parTransId="{3FB9E31A-1A8E-4118-B745-D82295154280}" sibTransId="{6DA5E375-D837-488B-87E0-66A0425E4CFD}"/>
    <dgm:cxn modelId="{EA2834F1-5189-4336-9692-02E2EAAA2D0F}" srcId="{410A5818-4180-4CC3-AC21-BE0D02F20C2F}" destId="{81EDAD43-6119-4F49-A5B4-C3045A7E6F51}" srcOrd="0" destOrd="0" parTransId="{C78368E8-773C-4FBC-821F-8064910A590F}" sibTransId="{C9B59B6A-C596-4719-B813-04C21CCC1B05}"/>
    <dgm:cxn modelId="{32FB1AF6-84C6-47D8-B6E4-3718A3BBB25F}" type="presOf" srcId="{481DD059-24EF-4EFD-A631-347D856782B6}" destId="{425AC90C-0D8E-4A92-B494-300B64EB8BB8}" srcOrd="0" destOrd="0" presId="urn:diagrams.loki3.com/BracketList"/>
    <dgm:cxn modelId="{94E3828D-7C68-4A23-9EF1-AB310CA09EDE}" type="presParOf" srcId="{425AC90C-0D8E-4A92-B494-300B64EB8BB8}" destId="{2F4AD4DB-2DCC-46B8-95CA-DF8B36208F68}" srcOrd="0" destOrd="0" presId="urn:diagrams.loki3.com/BracketList"/>
    <dgm:cxn modelId="{5B44750A-F35B-4BC2-A599-A47F8F19670C}" type="presParOf" srcId="{2F4AD4DB-2DCC-46B8-95CA-DF8B36208F68}" destId="{3708892D-6F80-4055-9694-97DB0F312074}" srcOrd="0" destOrd="0" presId="urn:diagrams.loki3.com/BracketList"/>
    <dgm:cxn modelId="{231FA3C6-D5D6-40D7-BDD4-399215C833B9}" type="presParOf" srcId="{2F4AD4DB-2DCC-46B8-95CA-DF8B36208F68}" destId="{D5C5E418-8E8C-44CA-8046-C66B80EF4C7D}" srcOrd="1" destOrd="0" presId="urn:diagrams.loki3.com/BracketList"/>
    <dgm:cxn modelId="{DB11B73B-9F67-4EA6-82EE-DFA384CA4B97}" type="presParOf" srcId="{2F4AD4DB-2DCC-46B8-95CA-DF8B36208F68}" destId="{DF8DD99F-D199-46A6-B9B5-4ED78B5152F2}" srcOrd="2" destOrd="0" presId="urn:diagrams.loki3.com/BracketList"/>
    <dgm:cxn modelId="{07FCABC0-56D8-4BF4-8F56-2EB1385A936C}" type="presParOf" srcId="{2F4AD4DB-2DCC-46B8-95CA-DF8B36208F68}" destId="{5F680636-8480-41FD-9846-F5F149D0E5F0}" srcOrd="3" destOrd="0" presId="urn:diagrams.loki3.com/BracketList"/>
    <dgm:cxn modelId="{811D29B0-2B5C-4716-87EB-A2418B6C194D}" type="presParOf" srcId="{425AC90C-0D8E-4A92-B494-300B64EB8BB8}" destId="{45843DA1-DEF7-41D4-934D-900382B3E40C}" srcOrd="1" destOrd="0" presId="urn:diagrams.loki3.com/BracketList"/>
    <dgm:cxn modelId="{EBDD6030-6EC6-43AA-A1C3-D7E2C5220D7B}" type="presParOf" srcId="{425AC90C-0D8E-4A92-B494-300B64EB8BB8}" destId="{370D20A7-F1AA-4139-9EBA-390F25EF12AB}" srcOrd="2" destOrd="0" presId="urn:diagrams.loki3.com/BracketList"/>
    <dgm:cxn modelId="{DF422E69-6483-45A4-AC11-60DB170CE54A}" type="presParOf" srcId="{370D20A7-F1AA-4139-9EBA-390F25EF12AB}" destId="{E6C2D637-0766-4A70-B6DA-6023FDA31FA4}" srcOrd="0" destOrd="0" presId="urn:diagrams.loki3.com/BracketList"/>
    <dgm:cxn modelId="{D08442F0-762F-4F56-AA39-4F58A338BBDB}" type="presParOf" srcId="{370D20A7-F1AA-4139-9EBA-390F25EF12AB}" destId="{19EE855B-C199-4054-9FA5-3BC96AAAA8AE}" srcOrd="1" destOrd="0" presId="urn:diagrams.loki3.com/BracketList"/>
    <dgm:cxn modelId="{347C9513-FEC8-4765-BF75-2681C25B55ED}" type="presParOf" srcId="{370D20A7-F1AA-4139-9EBA-390F25EF12AB}" destId="{CAFC0893-3AC4-4A70-8147-9B91A4F68E64}" srcOrd="2" destOrd="0" presId="urn:diagrams.loki3.com/BracketList"/>
    <dgm:cxn modelId="{5B2B741A-6D8E-4509-94D0-C6F58DC15ED6}" type="presParOf" srcId="{370D20A7-F1AA-4139-9EBA-390F25EF12AB}" destId="{39BF825C-954A-4B6A-BC31-26853ADF10B8}" srcOrd="3" destOrd="0" presId="urn:diagrams.loki3.com/BracketList"/>
    <dgm:cxn modelId="{0706F872-122C-4EBD-B4A9-237D8D292354}" type="presParOf" srcId="{425AC90C-0D8E-4A92-B494-300B64EB8BB8}" destId="{E24E95B8-45F4-4583-8EF3-D55E6F9101B7}" srcOrd="3" destOrd="0" presId="urn:diagrams.loki3.com/BracketList"/>
    <dgm:cxn modelId="{50867CD4-027B-425B-AA5F-AFD1D7A300CC}" type="presParOf" srcId="{425AC90C-0D8E-4A92-B494-300B64EB8BB8}" destId="{0E157BA6-21A4-4FF9-9226-8B1CB73773B6}" srcOrd="4" destOrd="0" presId="urn:diagrams.loki3.com/BracketList"/>
    <dgm:cxn modelId="{95CCF649-F658-4BDA-BEA5-307B64ACC925}" type="presParOf" srcId="{0E157BA6-21A4-4FF9-9226-8B1CB73773B6}" destId="{A53C0C4F-9D7A-46B1-9C64-1ACCCC9615B2}" srcOrd="0" destOrd="0" presId="urn:diagrams.loki3.com/BracketList"/>
    <dgm:cxn modelId="{66ABE7F8-8270-475B-BCB9-55C8886F88AB}" type="presParOf" srcId="{0E157BA6-21A4-4FF9-9226-8B1CB73773B6}" destId="{70B4B054-B621-458D-88DD-9D8E0D9C7E13}" srcOrd="1" destOrd="0" presId="urn:diagrams.loki3.com/BracketList"/>
    <dgm:cxn modelId="{15D33376-9A15-4E2D-896E-0995510959B7}" type="presParOf" srcId="{0E157BA6-21A4-4FF9-9226-8B1CB73773B6}" destId="{D93C28CD-88DA-4AAD-85AA-B518F2389F90}" srcOrd="2" destOrd="0" presId="urn:diagrams.loki3.com/BracketList"/>
    <dgm:cxn modelId="{6AF78570-786E-46FF-BC5B-20D38D575E95}" type="presParOf" srcId="{0E157BA6-21A4-4FF9-9226-8B1CB73773B6}" destId="{1D443035-A535-49B1-9726-960626182737}" srcOrd="3" destOrd="0" presId="urn:diagrams.loki3.com/BracketList"/>
    <dgm:cxn modelId="{6931972A-45B2-4A81-BFC4-5A1410503584}" type="presParOf" srcId="{425AC90C-0D8E-4A92-B494-300B64EB8BB8}" destId="{1D8CD24E-5DFA-4760-976A-7A1BBB9158DC}" srcOrd="5" destOrd="0" presId="urn:diagrams.loki3.com/BracketList"/>
    <dgm:cxn modelId="{4F69ACB7-4993-4532-919E-382EE032EF85}" type="presParOf" srcId="{425AC90C-0D8E-4A92-B494-300B64EB8BB8}" destId="{9E2FD817-7489-4162-B663-C7A5293E9E0D}" srcOrd="6" destOrd="0" presId="urn:diagrams.loki3.com/BracketList"/>
    <dgm:cxn modelId="{594D36DB-652F-4FA6-9A25-14B003BB62D9}" type="presParOf" srcId="{9E2FD817-7489-4162-B663-C7A5293E9E0D}" destId="{C4EC7EEE-E4F2-411A-A90E-82D177E5DAAD}" srcOrd="0" destOrd="0" presId="urn:diagrams.loki3.com/BracketList"/>
    <dgm:cxn modelId="{B670E54D-4204-4112-8016-77F009708241}" type="presParOf" srcId="{9E2FD817-7489-4162-B663-C7A5293E9E0D}" destId="{97036220-D694-4088-8546-51B7D7C500AC}" srcOrd="1" destOrd="0" presId="urn:diagrams.loki3.com/BracketList"/>
    <dgm:cxn modelId="{CEE1D403-164C-42FB-A13E-573FB49ED9BA}" type="presParOf" srcId="{9E2FD817-7489-4162-B663-C7A5293E9E0D}" destId="{CBE2EC01-770A-481C-B47B-4E636141818F}" srcOrd="2" destOrd="0" presId="urn:diagrams.loki3.com/BracketList"/>
    <dgm:cxn modelId="{4AB3E41B-836D-4E93-B555-05DB5CC00867}" type="presParOf" srcId="{9E2FD817-7489-4162-B663-C7A5293E9E0D}" destId="{870B1C01-2E98-4DA0-9D60-E3C620B6847E}"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DECB7F00-8009-4577-9543-B0C997F2AD36}" srcId="{344934A8-9880-4241-B01F-10123E4F1119}" destId="{A4D2339F-0FA7-47C1-A0E3-C09C108B6E8B}" srcOrd="2" destOrd="0" parTransId="{C6D5825E-EB8E-4D90-811E-63F957C790AB}" sibTransId="{003D353A-607B-4933-A0BC-64339DE68D0B}"/>
    <dgm:cxn modelId="{4A46BB05-B068-4090-B9B7-011F31B259F4}" type="presOf" srcId="{C60F3919-858D-4D18-A2A0-FB21EB5AAF0E}" destId="{5B18188A-5E84-4806-A79A-CCD9ABB41230}" srcOrd="0" destOrd="0" presId="urn:microsoft.com/office/officeart/2005/8/layout/hList1"/>
    <dgm:cxn modelId="{7EEBBA07-DC80-4D79-A63D-EF8AFB87B22F}" type="presOf" srcId="{D51B1C88-67EE-42F2-9BB0-D9C462E84027}" destId="{9D2B48C6-D5A3-4A7E-8BA7-7355D5FE9A49}" srcOrd="0" destOrd="1" presId="urn:microsoft.com/office/officeart/2005/8/layout/hList1"/>
    <dgm:cxn modelId="{9E360C12-966C-4C2A-A636-ED2449AABF5F}" type="presOf" srcId="{144F5033-CD2D-4387-A0FB-E118D5401F1A}" destId="{ECDEAA75-96EA-428E-A772-FBF1F8C4C21A}" srcOrd="0" destOrd="1" presId="urn:microsoft.com/office/officeart/2005/8/layout/hList1"/>
    <dgm:cxn modelId="{C53E9413-D634-4D59-BCC1-A25BFCC4568C}" srcId="{9FA61B16-C59E-4D1D-9F1E-62852E807A5D}" destId="{094EA5D7-8927-49D7-8A48-7C919AF3B812}" srcOrd="0" destOrd="0" parTransId="{7C731C28-E0D3-41C2-93E6-6962E1660282}" sibTransId="{36D97A02-ACFB-403D-871D-900E9006F810}"/>
    <dgm:cxn modelId="{3C5B0715-74B9-43DD-892B-83E10CCD22D0}" srcId="{094EA5D7-8927-49D7-8A48-7C919AF3B812}" destId="{E86B7B08-6135-4FB6-ABD9-9AD7BFB25872}" srcOrd="0" destOrd="0" parTransId="{EF4862A9-B33E-426D-8E7A-04F365918011}" sibTransId="{B37F1CDB-49B7-4D8F-A23A-BD6A8842EDAB}"/>
    <dgm:cxn modelId="{6F8C3116-85A7-41B7-B39E-51A435FC3B23}" srcId="{344934A8-9880-4241-B01F-10123E4F1119}" destId="{D3A66B7D-666E-48F3-8682-45827FFA4AC6}" srcOrd="6" destOrd="0" parTransId="{EEE40A6C-F117-403C-9C73-6E03459D85AE}" sibTransId="{E88267DD-D55D-4DB0-B42C-54649D716CC2}"/>
    <dgm:cxn modelId="{11785416-969B-4C5A-9073-4073A2B7E7B5}" type="presOf" srcId="{E86B7B08-6135-4FB6-ABD9-9AD7BFB25872}" destId="{ECDEAA75-96EA-428E-A772-FBF1F8C4C21A}" srcOrd="0" destOrd="0" presId="urn:microsoft.com/office/officeart/2005/8/layout/hList1"/>
    <dgm:cxn modelId="{E042C823-91DD-4683-8560-D2E4D4C8CE4F}" type="presOf" srcId="{908DAE55-C95C-4038-9368-74EE6AF67BF4}" destId="{2A25E908-98B8-47C9-A167-E0AD66A17381}"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E4485B30-BD69-4FE1-85A6-6FA05386D6D9}" srcId="{908DAE55-C95C-4038-9368-74EE6AF67BF4}" destId="{58427FDE-E11E-4175-9E49-CF230B594C65}" srcOrd="3" destOrd="0" parTransId="{047B29A6-6E0B-4A29-A4E5-38A72D1A053F}" sibTransId="{82408430-9F9F-4E7B-B63D-F54A3732A4BB}"/>
    <dgm:cxn modelId="{6176AA33-96D0-4A50-B7D2-12FF34F91878}" type="presOf" srcId="{BB37AB67-ABBF-462B-AA87-D8A0DFA6DF32}" destId="{03C94ABF-10CF-4ADE-8FC5-96ECB36DF614}" srcOrd="0" destOrd="0"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C8FA4137-5130-4C12-B9E0-BCBF7B4DC446}" srcId="{BB37AB67-ABBF-462B-AA87-D8A0DFA6DF32}" destId="{908DAE55-C95C-4038-9368-74EE6AF67BF4}" srcOrd="0" destOrd="0" parTransId="{8808EF06-C77C-4C08-B8E9-03E0EF52ADA3}" sibTransId="{BF4C5BED-897B-4228-8074-42BFB4B4331A}"/>
    <dgm:cxn modelId="{226B3561-D7F0-4D37-8445-A164E562CA5C}" type="presOf" srcId="{A2E3F68C-9805-4FD8-98DD-9CF38E2B09E4}" destId="{2A25E908-98B8-47C9-A167-E0AD66A17381}" srcOrd="0" destOrd="3" presId="urn:microsoft.com/office/officeart/2005/8/layout/hList1"/>
    <dgm:cxn modelId="{3E5AC561-E63B-4A4C-A9BD-980BE7D42BE9}" type="presOf" srcId="{9FA61B16-C59E-4D1D-9F1E-62852E807A5D}" destId="{26C188B5-7DF4-40DC-9724-AD87CA92CF44}" srcOrd="0" destOrd="0" presId="urn:microsoft.com/office/officeart/2005/8/layout/hList1"/>
    <dgm:cxn modelId="{ADE0BF47-BAAD-4AE2-9576-FEAB752532D2}" type="presOf" srcId="{B5E986C7-6FFA-46BF-9C21-961D76D24463}" destId="{9D2B48C6-D5A3-4A7E-8BA7-7355D5FE9A49}" srcOrd="0" destOrd="2"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6D37704D-994E-40C8-A9F1-83B670E16F89}" srcId="{908DAE55-C95C-4038-9368-74EE6AF67BF4}" destId="{2C5434D3-D65A-4F64-ABF2-B71D1EBE026C}" srcOrd="1" destOrd="0" parTransId="{66A20F0B-2DCF-4397-BF4B-C0A0848AE39E}" sibTransId="{0BC5AF29-2848-4889-BE01-ECC37D98762E}"/>
    <dgm:cxn modelId="{F3B37351-D688-434C-B0B8-486B11D41672}" srcId="{094EA5D7-8927-49D7-8A48-7C919AF3B812}" destId="{144F5033-CD2D-4387-A0FB-E118D5401F1A}" srcOrd="1" destOrd="0" parTransId="{A8B3172F-DD70-4083-A9A9-5FE29AC19638}" sibTransId="{FA1703FC-9CF6-4E89-BEE8-8876980FB220}"/>
    <dgm:cxn modelId="{5AC72673-8D8A-4EDC-89E8-7AA07E080680}" type="presOf" srcId="{D3A66B7D-666E-48F3-8682-45827FFA4AC6}" destId="{9D2B48C6-D5A3-4A7E-8BA7-7355D5FE9A49}" srcOrd="0" destOrd="7" presId="urn:microsoft.com/office/officeart/2005/8/layout/hList1"/>
    <dgm:cxn modelId="{9ED61F75-0F7F-4DCE-BD49-3E60A257D9A0}" type="presOf" srcId="{31C28527-28CC-4876-8CCC-500DA224CCAE}" destId="{2A25E908-98B8-47C9-A167-E0AD66A17381}" srcOrd="0" destOrd="6"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FA4BDEA2-5779-4565-8279-F69928AEA496}" type="presOf" srcId="{E0E934CC-4D4E-40C7-8545-21F414B7A831}" destId="{2A25E908-98B8-47C9-A167-E0AD66A17381}" srcOrd="0" destOrd="5" presId="urn:microsoft.com/office/officeart/2005/8/layout/hList1"/>
    <dgm:cxn modelId="{282E31A5-3F19-4752-958E-A837F6DCB4BC}" type="presOf" srcId="{344934A8-9880-4241-B01F-10123E4F1119}" destId="{9D2B48C6-D5A3-4A7E-8BA7-7355D5FE9A49}"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BE0327B2-9F88-4483-B10C-EBEF7F7300F0}" srcId="{9FA61B16-C59E-4D1D-9F1E-62852E807A5D}" destId="{C60F3919-858D-4D18-A2A0-FB21EB5AAF0E}" srcOrd="2" destOrd="0" parTransId="{882609F4-DA3A-45BE-A908-FC4006D03364}" sibTransId="{724D8372-3893-4E7B-AD18-49E612023A58}"/>
    <dgm:cxn modelId="{512671BC-F0A7-483B-A51B-3A74C1389F95}" type="presOf" srcId="{A4D2339F-0FA7-47C1-A0E3-C09C108B6E8B}" destId="{9D2B48C6-D5A3-4A7E-8BA7-7355D5FE9A49}" srcOrd="0" destOrd="3" presId="urn:microsoft.com/office/officeart/2005/8/layout/hList1"/>
    <dgm:cxn modelId="{6DDBD1BC-314F-498F-B21F-93DCF835C79A}" type="presOf" srcId="{2C5434D3-D65A-4F64-ABF2-B71D1EBE026C}" destId="{2A25E908-98B8-47C9-A167-E0AD66A17381}" srcOrd="0" destOrd="2" presId="urn:microsoft.com/office/officeart/2005/8/layout/hList1"/>
    <dgm:cxn modelId="{3D293ABD-D822-4714-B626-8FC4AA48EA52}" type="presOf" srcId="{DA8C69AE-69FE-4EF6-84D2-A7F45F45A61C}" destId="{2A25E908-98B8-47C9-A167-E0AD66A17381}" srcOrd="0" destOrd="1" presId="urn:microsoft.com/office/officeart/2005/8/layout/hList1"/>
    <dgm:cxn modelId="{077ABFBD-8960-4ED6-A86A-6DA91AC594B2}" srcId="{344934A8-9880-4241-B01F-10123E4F1119}" destId="{68F27F3D-A276-4F79-BF68-55B04900DE34}" srcOrd="4" destOrd="0" parTransId="{C17D1D47-476D-4A94-B855-80C53FF342F6}" sibTransId="{E68C9CF3-AF8F-493B-8457-076D6AC6515B}"/>
    <dgm:cxn modelId="{D219FAC1-A916-46DD-9D35-50098BA0C54C}" type="presOf" srcId="{B05B355B-E47F-4043-883B-14CCE1D44152}" destId="{9D2B48C6-D5A3-4A7E-8BA7-7355D5FE9A49}" srcOrd="0" destOrd="4" presId="urn:microsoft.com/office/officeart/2005/8/layout/hList1"/>
    <dgm:cxn modelId="{4B0B16C9-9B2B-4073-9277-3C6E24C04941}" type="presOf" srcId="{503461F2-65A7-4FA0-8C8E-020A60755012}" destId="{9D2B48C6-D5A3-4A7E-8BA7-7355D5FE9A49}" srcOrd="0" destOrd="6"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A8183D0-3C7B-4F3B-AB1B-8B3C7EACF824}" type="presOf" srcId="{094EA5D7-8927-49D7-8A48-7C919AF3B812}" destId="{04D534A6-E6A0-423F-A3E0-8183F6958A3C}" srcOrd="0" destOrd="0" presId="urn:microsoft.com/office/officeart/2005/8/layout/hList1"/>
    <dgm:cxn modelId="{E06662D8-5D1B-4AC3-8F7D-BF48130175C4}" type="presOf" srcId="{9A166684-0EAB-4FE1-881C-D75C1DAE5703}" destId="{ECDEAA75-96EA-428E-A772-FBF1F8C4C21A}" srcOrd="0" destOrd="2" presId="urn:microsoft.com/office/officeart/2005/8/layout/hList1"/>
    <dgm:cxn modelId="{9915B5DD-4A82-4F49-849F-71CE6A020A63}" srcId="{908DAE55-C95C-4038-9368-74EE6AF67BF4}" destId="{A2E3F68C-9805-4FD8-98DD-9CF38E2B09E4}" srcOrd="2" destOrd="0" parTransId="{A5C8C73A-C0A7-4945-8C8F-DD1658795694}" sibTransId="{036D312A-40EC-4225-9495-2DC43E5DBF91}"/>
    <dgm:cxn modelId="{C49F26E2-AAAF-4CAF-963C-CC25916DCB7C}" srcId="{344934A8-9880-4241-B01F-10123E4F1119}" destId="{B5E986C7-6FFA-46BF-9C21-961D76D24463}" srcOrd="1" destOrd="0" parTransId="{420F616B-7DA9-4BBD-84CA-CB2B67019F56}" sibTransId="{DAC64678-1995-487C-9A05-EBC2B3AF15C2}"/>
    <dgm:cxn modelId="{264A5AE3-6646-4E60-AB9D-1EA869CAB23D}" type="presOf" srcId="{68F27F3D-A276-4F79-BF68-55B04900DE34}" destId="{9D2B48C6-D5A3-4A7E-8BA7-7355D5FE9A49}" srcOrd="0" destOrd="5" presId="urn:microsoft.com/office/officeart/2005/8/layout/hList1"/>
    <dgm:cxn modelId="{F97F40EB-C250-4676-BB36-89DA0B45AD33}" srcId="{344934A8-9880-4241-B01F-10123E4F1119}" destId="{B05B355B-E47F-4043-883B-14CCE1D44152}" srcOrd="3" destOrd="0" parTransId="{67E512F0-C57B-429E-A2A7-82B0FB7E1FA0}" sibTransId="{8EFACFFB-9095-484F-8782-0ACFE8CF3380}"/>
    <dgm:cxn modelId="{6D2C76ED-C39F-46D8-BA36-68E01A24438D}" srcId="{094EA5D7-8927-49D7-8A48-7C919AF3B812}" destId="{9A166684-0EAB-4FE1-881C-D75C1DAE5703}" srcOrd="2" destOrd="0" parTransId="{A2BE03B1-5299-4FA7-A088-80AE2B2F0FF2}" sibTransId="{D7ACA9D7-2E02-48F8-9FCA-A1B4E77ECDFB}"/>
    <dgm:cxn modelId="{456F59F0-31A0-44C9-89F3-A30D14F42BF6}" srcId="{908DAE55-C95C-4038-9368-74EE6AF67BF4}" destId="{E0E934CC-4D4E-40C7-8545-21F414B7A831}" srcOrd="4" destOrd="0" parTransId="{73DC6008-D883-42A4-BD06-90D7C85D96FD}" sibTransId="{09744351-D7F7-4DC8-B0E4-E52B92978179}"/>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A36A7-8940-4968-A15E-8BA9BFD2EADA}">
      <dsp:nvSpPr>
        <dsp:cNvPr id="0" name=""/>
        <dsp:cNvSpPr/>
      </dsp:nvSpPr>
      <dsp:spPr>
        <a:xfrm>
          <a:off x="3607"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Portal (https://ea.azure.com/</a:t>
          </a:r>
        </a:p>
      </dsp:txBody>
      <dsp:txXfrm>
        <a:off x="3607" y="658204"/>
        <a:ext cx="3516920" cy="878356"/>
      </dsp:txXfrm>
    </dsp:sp>
    <dsp:sp modelId="{EA3CD924-AA8D-4D40-801C-2CE03896AA08}">
      <dsp:nvSpPr>
        <dsp:cNvPr id="0" name=""/>
        <dsp:cNvSpPr/>
      </dsp:nvSpPr>
      <dsp:spPr>
        <a:xfrm>
          <a:off x="3607"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Manage access</a:t>
          </a:r>
        </a:p>
        <a:p>
          <a:pPr marL="171450" lvl="1" indent="-171450" algn="l" defTabSz="711200">
            <a:lnSpc>
              <a:spcPct val="90000"/>
            </a:lnSpc>
            <a:spcBef>
              <a:spcPct val="0"/>
            </a:spcBef>
            <a:spcAft>
              <a:spcPct val="15000"/>
            </a:spcAft>
            <a:buChar char="•"/>
          </a:pPr>
          <a:r>
            <a:rPr lang="en-US" sz="1600" kern="1200" dirty="0"/>
            <a:t>Manage accounts</a:t>
          </a:r>
        </a:p>
        <a:p>
          <a:pPr marL="171450" lvl="1" indent="-171450" algn="l" defTabSz="711200">
            <a:lnSpc>
              <a:spcPct val="90000"/>
            </a:lnSpc>
            <a:spcBef>
              <a:spcPct val="0"/>
            </a:spcBef>
            <a:spcAft>
              <a:spcPct val="15000"/>
            </a:spcAft>
            <a:buChar char="•"/>
          </a:pPr>
          <a:r>
            <a:rPr lang="en-US" sz="1600" kern="1200" dirty="0"/>
            <a:t>Manage subscriptions</a:t>
          </a:r>
        </a:p>
        <a:p>
          <a:pPr marL="171450" lvl="1" indent="-171450" algn="l" defTabSz="711200">
            <a:lnSpc>
              <a:spcPct val="90000"/>
            </a:lnSpc>
            <a:spcBef>
              <a:spcPct val="0"/>
            </a:spcBef>
            <a:spcAft>
              <a:spcPct val="15000"/>
            </a:spcAft>
            <a:buChar char="•"/>
          </a:pPr>
          <a:r>
            <a:rPr lang="en-US" sz="1600" kern="1200" dirty="0"/>
            <a:t>View price sheet</a:t>
          </a:r>
        </a:p>
        <a:p>
          <a:pPr marL="171450" lvl="1" indent="-171450" algn="l" defTabSz="711200">
            <a:lnSpc>
              <a:spcPct val="90000"/>
            </a:lnSpc>
            <a:spcBef>
              <a:spcPct val="0"/>
            </a:spcBef>
            <a:spcAft>
              <a:spcPct val="15000"/>
            </a:spcAft>
            <a:buChar char="•"/>
          </a:pPr>
          <a:r>
            <a:rPr lang="en-US" sz="1600" kern="1200" dirty="0"/>
            <a:t>View usage summary</a:t>
          </a:r>
        </a:p>
        <a:p>
          <a:pPr marL="171450" lvl="1" indent="-171450" algn="l" defTabSz="711200">
            <a:lnSpc>
              <a:spcPct val="90000"/>
            </a:lnSpc>
            <a:spcBef>
              <a:spcPct val="0"/>
            </a:spcBef>
            <a:spcAft>
              <a:spcPct val="15000"/>
            </a:spcAft>
            <a:buChar char="•"/>
          </a:pPr>
          <a:r>
            <a:rPr lang="en-US" sz="1600" kern="1200" dirty="0"/>
            <a:t>Manage usage &amp; lifecycle email notifications</a:t>
          </a:r>
        </a:p>
        <a:p>
          <a:pPr marL="171450" lvl="1" indent="-171450" algn="l" defTabSz="711200">
            <a:lnSpc>
              <a:spcPct val="90000"/>
            </a:lnSpc>
            <a:spcBef>
              <a:spcPct val="0"/>
            </a:spcBef>
            <a:spcAft>
              <a:spcPct val="15000"/>
            </a:spcAft>
            <a:buChar char="•"/>
          </a:pPr>
          <a:r>
            <a:rPr lang="en-US" sz="1600" kern="1200" dirty="0"/>
            <a:t>Manage Authentication Types</a:t>
          </a:r>
        </a:p>
        <a:p>
          <a:pPr marL="171450" lvl="1" indent="-171450" algn="l" defTabSz="711200">
            <a:lnSpc>
              <a:spcPct val="90000"/>
            </a:lnSpc>
            <a:spcBef>
              <a:spcPct val="0"/>
            </a:spcBef>
            <a:spcAft>
              <a:spcPct val="15000"/>
            </a:spcAft>
            <a:buChar char="•"/>
          </a:pPr>
          <a:r>
            <a:rPr lang="en-US" sz="1600" kern="1200" dirty="0"/>
            <a:t>Manage Market place access</a:t>
          </a:r>
        </a:p>
      </dsp:txBody>
      <dsp:txXfrm>
        <a:off x="3607" y="1536561"/>
        <a:ext cx="3516920" cy="2723040"/>
      </dsp:txXfrm>
    </dsp:sp>
    <dsp:sp modelId="{7A18D30B-EFAB-4DDD-BDBA-F0EFFC0400F4}">
      <dsp:nvSpPr>
        <dsp:cNvPr id="0" name=""/>
        <dsp:cNvSpPr/>
      </dsp:nvSpPr>
      <dsp:spPr>
        <a:xfrm>
          <a:off x="4012895"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Account Portal (</a:t>
          </a:r>
          <a:r>
            <a:rPr lang="en-US" sz="1600" kern="1200" dirty="0"/>
            <a:t>https://account.windowsazure.com</a:t>
          </a:r>
        </a:p>
      </dsp:txBody>
      <dsp:txXfrm>
        <a:off x="4012895" y="658204"/>
        <a:ext cx="3516920" cy="878356"/>
      </dsp:txXfrm>
    </dsp:sp>
    <dsp:sp modelId="{39243CDD-24B6-43FE-91F8-C6FA1DF5F73B}">
      <dsp:nvSpPr>
        <dsp:cNvPr id="0" name=""/>
        <dsp:cNvSpPr/>
      </dsp:nvSpPr>
      <dsp:spPr>
        <a:xfrm>
          <a:off x="4012895"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Edit subscription details</a:t>
          </a:r>
        </a:p>
        <a:p>
          <a:pPr marL="171450" lvl="1" indent="-171450" algn="l" defTabSz="711200">
            <a:lnSpc>
              <a:spcPct val="90000"/>
            </a:lnSpc>
            <a:spcBef>
              <a:spcPct val="0"/>
            </a:spcBef>
            <a:spcAft>
              <a:spcPct val="15000"/>
            </a:spcAft>
            <a:buChar char="•"/>
          </a:pPr>
          <a:r>
            <a:rPr lang="en-US" sz="1600" kern="1200" dirty="0"/>
            <a:t>Enroll in or enable Preview features</a:t>
          </a:r>
        </a:p>
      </dsp:txBody>
      <dsp:txXfrm>
        <a:off x="4012895" y="1536561"/>
        <a:ext cx="3516920" cy="2723040"/>
      </dsp:txXfrm>
    </dsp:sp>
    <dsp:sp modelId="{0A2A7896-0AED-4118-8FE5-55798E312CE8}">
      <dsp:nvSpPr>
        <dsp:cNvPr id="0" name=""/>
        <dsp:cNvSpPr/>
      </dsp:nvSpPr>
      <dsp:spPr>
        <a:xfrm>
          <a:off x="8022184" y="658204"/>
          <a:ext cx="3516920" cy="878356"/>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AU" sz="1600" kern="1200" dirty="0"/>
            <a:t>Management Portal (</a:t>
          </a:r>
          <a:r>
            <a:rPr lang="en-US" sz="1600" kern="1200" dirty="0"/>
            <a:t>https://manage.windowsazure.com or https://portal.azure.com</a:t>
          </a:r>
        </a:p>
      </dsp:txBody>
      <dsp:txXfrm>
        <a:off x="8022184" y="658204"/>
        <a:ext cx="3516920" cy="878356"/>
      </dsp:txXfrm>
    </dsp:sp>
    <dsp:sp modelId="{F4A56BDE-BD38-478E-8D2B-7EA702532799}">
      <dsp:nvSpPr>
        <dsp:cNvPr id="0" name=""/>
        <dsp:cNvSpPr/>
      </dsp:nvSpPr>
      <dsp:spPr>
        <a:xfrm>
          <a:off x="8022184" y="1536561"/>
          <a:ext cx="3516920" cy="272304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Provision/de-provision Azure services</a:t>
          </a:r>
        </a:p>
        <a:p>
          <a:pPr marL="171450" lvl="1" indent="-171450" algn="l" defTabSz="711200">
            <a:lnSpc>
              <a:spcPct val="90000"/>
            </a:lnSpc>
            <a:spcBef>
              <a:spcPct val="0"/>
            </a:spcBef>
            <a:spcAft>
              <a:spcPct val="15000"/>
            </a:spcAft>
            <a:buChar char="•"/>
          </a:pPr>
          <a:r>
            <a:rPr lang="en-US" sz="1600" kern="1200" dirty="0"/>
            <a:t>Manage co-administrators on subscriptions</a:t>
          </a:r>
        </a:p>
        <a:p>
          <a:pPr marL="171450" lvl="1" indent="-171450" algn="l" defTabSz="711200">
            <a:lnSpc>
              <a:spcPct val="90000"/>
            </a:lnSpc>
            <a:spcBef>
              <a:spcPct val="0"/>
            </a:spcBef>
            <a:spcAft>
              <a:spcPct val="15000"/>
            </a:spcAft>
            <a:buChar char="•"/>
          </a:pPr>
          <a:r>
            <a:rPr lang="en-US" sz="1600" kern="1200" dirty="0"/>
            <a:t>Open support tickets for issues within the subscription</a:t>
          </a:r>
          <a:r>
            <a:rPr lang="en-AU" sz="1600" kern="1200" dirty="0"/>
            <a:t> </a:t>
          </a:r>
          <a:endParaRPr lang="en-US" sz="1600" kern="1200" dirty="0"/>
        </a:p>
      </dsp:txBody>
      <dsp:txXfrm>
        <a:off x="8022184" y="1536561"/>
        <a:ext cx="3516920" cy="2723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195126"/>
        <a:ext cx="2609509" cy="972971"/>
      </dsp:txXfrm>
    </dsp:sp>
    <dsp:sp modelId="{4A0A0FBA-CC62-4304-AD96-17DE27B3CAFA}">
      <dsp:nvSpPr>
        <dsp:cNvPr id="0" name=""/>
        <dsp:cNvSpPr/>
      </dsp:nvSpPr>
      <dsp:spPr>
        <a:xfrm>
          <a:off x="4339"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Single team or cross-organizational</a:t>
          </a:r>
        </a:p>
        <a:p>
          <a:pPr marL="228600" lvl="1" indent="-228600" algn="l" defTabSz="1111250">
            <a:lnSpc>
              <a:spcPct val="90000"/>
            </a:lnSpc>
            <a:spcBef>
              <a:spcPct val="0"/>
            </a:spcBef>
            <a:spcAft>
              <a:spcPct val="15000"/>
            </a:spcAft>
            <a:buChar char="•"/>
          </a:pPr>
          <a:r>
            <a:rPr lang="en-US" sz="2500" kern="1200" dirty="0"/>
            <a:t>Role Based Access Control (RBAC)</a:t>
          </a:r>
        </a:p>
      </dsp:txBody>
      <dsp:txXfrm>
        <a:off x="4339" y="1168098"/>
        <a:ext cx="2609509" cy="3088125"/>
      </dsp:txXfrm>
    </dsp:sp>
    <dsp:sp modelId="{55DD950F-2008-46FB-B449-5E4AB4122A8B}">
      <dsp:nvSpPr>
        <dsp:cNvPr id="0" name=""/>
        <dsp:cNvSpPr/>
      </dsp:nvSpPr>
      <dsp:spPr>
        <a:xfrm>
          <a:off x="2979180"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195126"/>
        <a:ext cx="2609509" cy="972971"/>
      </dsp:txXfrm>
    </dsp:sp>
    <dsp:sp modelId="{4422171C-3718-4968-AE31-0D680C74BB32}">
      <dsp:nvSpPr>
        <dsp:cNvPr id="0" name=""/>
        <dsp:cNvSpPr/>
      </dsp:nvSpPr>
      <dsp:spPr>
        <a:xfrm>
          <a:off x="2979180"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dirty="0"/>
            <a:t>Environments - Sandbox, Dev, Test, UAT, Pre-Prod, Prod</a:t>
          </a:r>
        </a:p>
      </dsp:txBody>
      <dsp:txXfrm>
        <a:off x="2979180" y="1168098"/>
        <a:ext cx="2609509" cy="3088125"/>
      </dsp:txXfrm>
    </dsp:sp>
    <dsp:sp modelId="{037E9C2D-C09B-419B-91E8-263F695D54B4}">
      <dsp:nvSpPr>
        <dsp:cNvPr id="0" name=""/>
        <dsp:cNvSpPr/>
      </dsp:nvSpPr>
      <dsp:spPr>
        <a:xfrm>
          <a:off x="5954021"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195126"/>
        <a:ext cx="2609509" cy="972971"/>
      </dsp:txXfrm>
    </dsp:sp>
    <dsp:sp modelId="{F106F39A-5B93-4CB5-B42A-9C2E443E982F}">
      <dsp:nvSpPr>
        <dsp:cNvPr id="0" name=""/>
        <dsp:cNvSpPr/>
      </dsp:nvSpPr>
      <dsp:spPr>
        <a:xfrm>
          <a:off x="5954021"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68098"/>
        <a:ext cx="2609509" cy="3088125"/>
      </dsp:txXfrm>
    </dsp:sp>
    <dsp:sp modelId="{513E6431-36D0-4E32-A6AE-AADACA012307}">
      <dsp:nvSpPr>
        <dsp:cNvPr id="0" name=""/>
        <dsp:cNvSpPr/>
      </dsp:nvSpPr>
      <dsp:spPr>
        <a:xfrm>
          <a:off x="8928862"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195126"/>
        <a:ext cx="2609509" cy="972971"/>
      </dsp:txXfrm>
    </dsp:sp>
    <dsp:sp modelId="{3EB310A1-A684-4F6F-A37F-5337CEB450C5}">
      <dsp:nvSpPr>
        <dsp:cNvPr id="0" name=""/>
        <dsp:cNvSpPr/>
      </dsp:nvSpPr>
      <dsp:spPr>
        <a:xfrm>
          <a:off x="8928862"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Compliance</a:t>
          </a:r>
        </a:p>
      </dsp:txBody>
      <dsp:txXfrm>
        <a:off x="8928862" y="1168098"/>
        <a:ext cx="2609509" cy="3088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0BA5B-77F5-44D6-BA21-6EBB5E245C5E}">
      <dsp:nvSpPr>
        <dsp:cNvPr id="0" name=""/>
        <dsp:cNvSpPr/>
      </dsp:nvSpPr>
      <dsp:spPr>
        <a:xfrm>
          <a:off x="8331331"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4DC1C-909D-4786-B380-E3B74F99BCEC}">
      <dsp:nvSpPr>
        <dsp:cNvPr id="0" name=""/>
        <dsp:cNvSpPr/>
      </dsp:nvSpPr>
      <dsp:spPr>
        <a:xfrm>
          <a:off x="7162638" y="2087673"/>
          <a:ext cx="1214412" cy="278210"/>
        </a:xfrm>
        <a:custGeom>
          <a:avLst/>
          <a:gdLst/>
          <a:ahLst/>
          <a:cxnLst/>
          <a:rect l="0" t="0" r="0" b="0"/>
          <a:pathLst>
            <a:path>
              <a:moveTo>
                <a:pt x="0" y="0"/>
              </a:moveTo>
              <a:lnTo>
                <a:pt x="0" y="140209"/>
              </a:lnTo>
              <a:lnTo>
                <a:pt x="1214412" y="140209"/>
              </a:lnTo>
              <a:lnTo>
                <a:pt x="1214412"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A5895C-0E3F-4AF4-8B37-F990904E8BF1}">
      <dsp:nvSpPr>
        <dsp:cNvPr id="0" name=""/>
        <dsp:cNvSpPr/>
      </dsp:nvSpPr>
      <dsp:spPr>
        <a:xfrm>
          <a:off x="5902505"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BD78DD-0FCC-408E-91BE-BAC8689A68E9}">
      <dsp:nvSpPr>
        <dsp:cNvPr id="0" name=""/>
        <dsp:cNvSpPr/>
      </dsp:nvSpPr>
      <dsp:spPr>
        <a:xfrm>
          <a:off x="5948225" y="2087673"/>
          <a:ext cx="1214412" cy="278210"/>
        </a:xfrm>
        <a:custGeom>
          <a:avLst/>
          <a:gdLst/>
          <a:ahLst/>
          <a:cxnLst/>
          <a:rect l="0" t="0" r="0" b="0"/>
          <a:pathLst>
            <a:path>
              <a:moveTo>
                <a:pt x="1214412" y="0"/>
              </a:moveTo>
              <a:lnTo>
                <a:pt x="1214412" y="140209"/>
              </a:lnTo>
              <a:lnTo>
                <a:pt x="0" y="140209"/>
              </a:lnTo>
              <a:lnTo>
                <a:pt x="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C1A45-E1D9-439A-B6F4-E764751FEDD8}">
      <dsp:nvSpPr>
        <dsp:cNvPr id="0" name=""/>
        <dsp:cNvSpPr/>
      </dsp:nvSpPr>
      <dsp:spPr>
        <a:xfrm>
          <a:off x="4126606" y="926253"/>
          <a:ext cx="3036032" cy="278210"/>
        </a:xfrm>
        <a:custGeom>
          <a:avLst/>
          <a:gdLst/>
          <a:ahLst/>
          <a:cxnLst/>
          <a:rect l="0" t="0" r="0" b="0"/>
          <a:pathLst>
            <a:path>
              <a:moveTo>
                <a:pt x="0" y="0"/>
              </a:moveTo>
              <a:lnTo>
                <a:pt x="0" y="140209"/>
              </a:lnTo>
              <a:lnTo>
                <a:pt x="3036032" y="140209"/>
              </a:lnTo>
              <a:lnTo>
                <a:pt x="3036032" y="278210"/>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525279-CEEF-4F9C-A9C1-512421D974D2}">
      <dsp:nvSpPr>
        <dsp:cNvPr id="0" name=""/>
        <dsp:cNvSpPr/>
      </dsp:nvSpPr>
      <dsp:spPr>
        <a:xfrm>
          <a:off x="3473679"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FCDFF-246E-476E-AE52-7FF5C3BA3020}">
      <dsp:nvSpPr>
        <dsp:cNvPr id="0" name=""/>
        <dsp:cNvSpPr/>
      </dsp:nvSpPr>
      <dsp:spPr>
        <a:xfrm>
          <a:off x="3473679" y="208767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EF2A0-F69E-4CAB-8134-6DCDB0420A87}">
      <dsp:nvSpPr>
        <dsp:cNvPr id="0" name=""/>
        <dsp:cNvSpPr/>
      </dsp:nvSpPr>
      <dsp:spPr>
        <a:xfrm>
          <a:off x="3519399" y="926253"/>
          <a:ext cx="607206" cy="278210"/>
        </a:xfrm>
        <a:custGeom>
          <a:avLst/>
          <a:gdLst/>
          <a:ahLst/>
          <a:cxnLst/>
          <a:rect l="0" t="0" r="0" b="0"/>
          <a:pathLst>
            <a:path>
              <a:moveTo>
                <a:pt x="607206" y="0"/>
              </a:moveTo>
              <a:lnTo>
                <a:pt x="607206" y="140209"/>
              </a:lnTo>
              <a:lnTo>
                <a:pt x="0" y="140209"/>
              </a:lnTo>
              <a:lnTo>
                <a:pt x="0" y="278210"/>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D0203-F520-4BE8-AF34-EE872B7BB5FE}">
      <dsp:nvSpPr>
        <dsp:cNvPr id="0" name=""/>
        <dsp:cNvSpPr/>
      </dsp:nvSpPr>
      <dsp:spPr>
        <a:xfrm>
          <a:off x="1044853" y="324909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C0A58-304D-495B-A64E-DEFA4216A47F}">
      <dsp:nvSpPr>
        <dsp:cNvPr id="0" name=""/>
        <dsp:cNvSpPr/>
      </dsp:nvSpPr>
      <dsp:spPr>
        <a:xfrm>
          <a:off x="1044853" y="2087673"/>
          <a:ext cx="91440" cy="278210"/>
        </a:xfrm>
        <a:custGeom>
          <a:avLst/>
          <a:gdLst/>
          <a:ahLst/>
          <a:cxnLst/>
          <a:rect l="0" t="0" r="0" b="0"/>
          <a:pathLst>
            <a:path>
              <a:moveTo>
                <a:pt x="45720" y="0"/>
              </a:moveTo>
              <a:lnTo>
                <a:pt x="45720" y="278210"/>
              </a:lnTo>
            </a:path>
          </a:pathLst>
        </a:custGeom>
        <a:noFill/>
        <a:ln w="1079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B68D29-9101-4736-B0BB-5B6B0E77580C}">
      <dsp:nvSpPr>
        <dsp:cNvPr id="0" name=""/>
        <dsp:cNvSpPr/>
      </dsp:nvSpPr>
      <dsp:spPr>
        <a:xfrm>
          <a:off x="1090573" y="926253"/>
          <a:ext cx="3036032" cy="278210"/>
        </a:xfrm>
        <a:custGeom>
          <a:avLst/>
          <a:gdLst/>
          <a:ahLst/>
          <a:cxnLst/>
          <a:rect l="0" t="0" r="0" b="0"/>
          <a:pathLst>
            <a:path>
              <a:moveTo>
                <a:pt x="3036032" y="0"/>
              </a:moveTo>
              <a:lnTo>
                <a:pt x="3036032" y="140209"/>
              </a:lnTo>
              <a:lnTo>
                <a:pt x="0" y="140209"/>
              </a:lnTo>
              <a:lnTo>
                <a:pt x="0" y="278210"/>
              </a:lnTo>
            </a:path>
          </a:pathLst>
        </a:custGeom>
        <a:noFill/>
        <a:ln w="1079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E0F3F1-87F4-4164-B011-F6C72139BD11}">
      <dsp:nvSpPr>
        <dsp:cNvPr id="0" name=""/>
        <dsp:cNvSpPr/>
      </dsp:nvSpPr>
      <dsp:spPr>
        <a:xfrm>
          <a:off x="3685001" y="43043"/>
          <a:ext cx="883209" cy="8832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7000" r="-3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D7F22B-BB86-4A7F-B746-7AE365062BAE}">
      <dsp:nvSpPr>
        <dsp:cNvPr id="0" name=""/>
        <dsp:cNvSpPr/>
      </dsp:nvSpPr>
      <dsp:spPr>
        <a:xfrm>
          <a:off x="4568211" y="40835"/>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EE</a:t>
          </a:r>
        </a:p>
      </dsp:txBody>
      <dsp:txXfrm>
        <a:off x="4568211" y="40835"/>
        <a:ext cx="1324814" cy="883209"/>
      </dsp:txXfrm>
    </dsp:sp>
    <dsp:sp modelId="{A1E0BC4C-9772-4503-87BF-2B83E73F98B4}">
      <dsp:nvSpPr>
        <dsp:cNvPr id="0" name=""/>
        <dsp:cNvSpPr/>
      </dsp:nvSpPr>
      <dsp:spPr>
        <a:xfrm>
          <a:off x="648969" y="1204464"/>
          <a:ext cx="883209" cy="88320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98904-BB2F-42E4-892A-724550E512E2}">
      <dsp:nvSpPr>
        <dsp:cNvPr id="0" name=""/>
        <dsp:cNvSpPr/>
      </dsp:nvSpPr>
      <dsp:spPr>
        <a:xfrm>
          <a:off x="1532178" y="120225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02</a:t>
          </a:r>
        </a:p>
      </dsp:txBody>
      <dsp:txXfrm>
        <a:off x="1532178" y="1202256"/>
        <a:ext cx="1324814" cy="883209"/>
      </dsp:txXfrm>
    </dsp:sp>
    <dsp:sp modelId="{010A4C0F-31F9-4E7C-A87A-F6E48111FE3B}">
      <dsp:nvSpPr>
        <dsp:cNvPr id="0" name=""/>
        <dsp:cNvSpPr/>
      </dsp:nvSpPr>
      <dsp:spPr>
        <a:xfrm>
          <a:off x="648969" y="2365884"/>
          <a:ext cx="883209" cy="88320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159C65-D3A1-490E-A6F2-3B0D824F8F43}">
      <dsp:nvSpPr>
        <dsp:cNvPr id="0" name=""/>
        <dsp:cNvSpPr/>
      </dsp:nvSpPr>
      <dsp:spPr>
        <a:xfrm>
          <a:off x="1532178"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Acct</a:t>
          </a:r>
        </a:p>
      </dsp:txBody>
      <dsp:txXfrm>
        <a:off x="1532178" y="2363676"/>
        <a:ext cx="1324814" cy="883209"/>
      </dsp:txXfrm>
    </dsp:sp>
    <dsp:sp modelId="{B271FC63-2861-478C-9C7F-5769F536B39E}">
      <dsp:nvSpPr>
        <dsp:cNvPr id="0" name=""/>
        <dsp:cNvSpPr/>
      </dsp:nvSpPr>
      <dsp:spPr>
        <a:xfrm>
          <a:off x="648969" y="3527304"/>
          <a:ext cx="883209" cy="883209"/>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ADCFA-C6C2-48B6-A8E2-CB0EF5D568C1}">
      <dsp:nvSpPr>
        <dsp:cNvPr id="0" name=""/>
        <dsp:cNvSpPr/>
      </dsp:nvSpPr>
      <dsp:spPr>
        <a:xfrm>
          <a:off x="1532178"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BU02 Subscription</a:t>
          </a:r>
        </a:p>
      </dsp:txBody>
      <dsp:txXfrm>
        <a:off x="1532178" y="3525096"/>
        <a:ext cx="1324814" cy="883209"/>
      </dsp:txXfrm>
    </dsp:sp>
    <dsp:sp modelId="{81419056-C6DD-426D-BA00-C61461C677DE}">
      <dsp:nvSpPr>
        <dsp:cNvPr id="0" name=""/>
        <dsp:cNvSpPr/>
      </dsp:nvSpPr>
      <dsp:spPr>
        <a:xfrm>
          <a:off x="3077795" y="1204464"/>
          <a:ext cx="883209" cy="88320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4781A-ED65-462C-ABDD-3ECE751AE64B}">
      <dsp:nvSpPr>
        <dsp:cNvPr id="0" name=""/>
        <dsp:cNvSpPr/>
      </dsp:nvSpPr>
      <dsp:spPr>
        <a:xfrm>
          <a:off x="3961004" y="120225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Business Unit 01</a:t>
          </a:r>
        </a:p>
      </dsp:txBody>
      <dsp:txXfrm>
        <a:off x="3961004" y="1202256"/>
        <a:ext cx="1324814" cy="883209"/>
      </dsp:txXfrm>
    </dsp:sp>
    <dsp:sp modelId="{704343D4-A952-4CCA-B759-B858C1614358}">
      <dsp:nvSpPr>
        <dsp:cNvPr id="0" name=""/>
        <dsp:cNvSpPr/>
      </dsp:nvSpPr>
      <dsp:spPr>
        <a:xfrm>
          <a:off x="3077795" y="2365884"/>
          <a:ext cx="883209" cy="88320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9A33D-220B-42D8-85F1-F0A4C01BBCAB}">
      <dsp:nvSpPr>
        <dsp:cNvPr id="0" name=""/>
        <dsp:cNvSpPr/>
      </dsp:nvSpPr>
      <dsp:spPr>
        <a:xfrm>
          <a:off x="3961004"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Acct</a:t>
          </a:r>
        </a:p>
      </dsp:txBody>
      <dsp:txXfrm>
        <a:off x="3961004" y="2363676"/>
        <a:ext cx="1324814" cy="883209"/>
      </dsp:txXfrm>
    </dsp:sp>
    <dsp:sp modelId="{277C54FB-778D-4684-BBF6-5A6B0739CC1F}">
      <dsp:nvSpPr>
        <dsp:cNvPr id="0" name=""/>
        <dsp:cNvSpPr/>
      </dsp:nvSpPr>
      <dsp:spPr>
        <a:xfrm>
          <a:off x="3077795" y="3527304"/>
          <a:ext cx="883209" cy="883209"/>
        </a:xfrm>
        <a:prstGeom prst="ellipse">
          <a:avLst/>
        </a:prstGeom>
        <a:solidFill>
          <a:srgbClr val="00206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3C5CD-FF0A-4CFC-92D4-0F1E0B95233E}">
      <dsp:nvSpPr>
        <dsp:cNvPr id="0" name=""/>
        <dsp:cNvSpPr/>
      </dsp:nvSpPr>
      <dsp:spPr>
        <a:xfrm>
          <a:off x="3961004"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BU01 Subscription</a:t>
          </a:r>
        </a:p>
      </dsp:txBody>
      <dsp:txXfrm>
        <a:off x="3961004" y="3525096"/>
        <a:ext cx="1324814" cy="883209"/>
      </dsp:txXfrm>
    </dsp:sp>
    <dsp:sp modelId="{AB558343-2E39-4E19-9DC9-4D4837B89B07}">
      <dsp:nvSpPr>
        <dsp:cNvPr id="0" name=""/>
        <dsp:cNvSpPr/>
      </dsp:nvSpPr>
      <dsp:spPr>
        <a:xfrm>
          <a:off x="6721034" y="1204464"/>
          <a:ext cx="883209" cy="88320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D0C739-B775-4440-8F01-F4B634F8724F}">
      <dsp:nvSpPr>
        <dsp:cNvPr id="0" name=""/>
        <dsp:cNvSpPr/>
      </dsp:nvSpPr>
      <dsp:spPr>
        <a:xfrm>
          <a:off x="7604243" y="120225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Department</a:t>
          </a:r>
        </a:p>
      </dsp:txBody>
      <dsp:txXfrm>
        <a:off x="7604243" y="1202256"/>
        <a:ext cx="1324814" cy="883209"/>
      </dsp:txXfrm>
    </dsp:sp>
    <dsp:sp modelId="{D26D8D05-50A0-4E6C-9E24-744EDB0FB81D}">
      <dsp:nvSpPr>
        <dsp:cNvPr id="0" name=""/>
        <dsp:cNvSpPr/>
      </dsp:nvSpPr>
      <dsp:spPr>
        <a:xfrm>
          <a:off x="5506621" y="2365884"/>
          <a:ext cx="883209" cy="883209"/>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26000" b="-26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9B3A0-4487-488A-A6C4-451BFBA354D9}">
      <dsp:nvSpPr>
        <dsp:cNvPr id="0" name=""/>
        <dsp:cNvSpPr/>
      </dsp:nvSpPr>
      <dsp:spPr>
        <a:xfrm>
          <a:off x="6389830"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Prod</a:t>
          </a:r>
        </a:p>
      </dsp:txBody>
      <dsp:txXfrm>
        <a:off x="6389830" y="2363676"/>
        <a:ext cx="1324814" cy="883209"/>
      </dsp:txXfrm>
    </dsp:sp>
    <dsp:sp modelId="{2E9BE656-CC3F-4AF0-AA25-4C9C124527CF}">
      <dsp:nvSpPr>
        <dsp:cNvPr id="0" name=""/>
        <dsp:cNvSpPr/>
      </dsp:nvSpPr>
      <dsp:spPr>
        <a:xfrm>
          <a:off x="5506621" y="3527304"/>
          <a:ext cx="883209" cy="883209"/>
        </a:xfrm>
        <a:prstGeom prst="ellipse">
          <a:avLst/>
        </a:prstGeom>
        <a:solidFill>
          <a:srgbClr val="FF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9D3B6-B2A4-4FD0-8F4A-5E312C928E38}">
      <dsp:nvSpPr>
        <dsp:cNvPr id="0" name=""/>
        <dsp:cNvSpPr/>
      </dsp:nvSpPr>
      <dsp:spPr>
        <a:xfrm>
          <a:off x="6389830"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Central IT Subscription</a:t>
          </a:r>
          <a:endParaRPr lang="en-US" sz="1700" kern="1200" dirty="0"/>
        </a:p>
      </dsp:txBody>
      <dsp:txXfrm>
        <a:off x="6389830" y="3525096"/>
        <a:ext cx="1324814" cy="883209"/>
      </dsp:txXfrm>
    </dsp:sp>
    <dsp:sp modelId="{34D8D572-B9AD-483A-B9BC-064748CDDDA2}">
      <dsp:nvSpPr>
        <dsp:cNvPr id="0" name=""/>
        <dsp:cNvSpPr/>
      </dsp:nvSpPr>
      <dsp:spPr>
        <a:xfrm>
          <a:off x="7935447" y="2365884"/>
          <a:ext cx="883209" cy="883209"/>
        </a:xfrm>
        <a:prstGeom prst="ellipse">
          <a:avLst/>
        </a:prstGeom>
        <a:blipFill>
          <a:blip xmlns:r="http://schemas.openxmlformats.org/officeDocument/2006/relationships" r:embed="rId5"/>
          <a:srcRect/>
          <a:stretch>
            <a:fillRect t="-9000" b="-9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1412-71DB-4719-AEA9-2E61FD6F3F4A}">
      <dsp:nvSpPr>
        <dsp:cNvPr id="0" name=""/>
        <dsp:cNvSpPr/>
      </dsp:nvSpPr>
      <dsp:spPr>
        <a:xfrm>
          <a:off x="8818656" y="236367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Central IT Dev/Test</a:t>
          </a:r>
        </a:p>
      </dsp:txBody>
      <dsp:txXfrm>
        <a:off x="8818656" y="2363676"/>
        <a:ext cx="1324814" cy="883209"/>
      </dsp:txXfrm>
    </dsp:sp>
    <dsp:sp modelId="{D3B1FF90-585E-474A-8B02-C5C6A5370681}">
      <dsp:nvSpPr>
        <dsp:cNvPr id="0" name=""/>
        <dsp:cNvSpPr/>
      </dsp:nvSpPr>
      <dsp:spPr>
        <a:xfrm>
          <a:off x="7935447" y="3527304"/>
          <a:ext cx="883209" cy="883209"/>
        </a:xfrm>
        <a:prstGeom prst="ellipse">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597D7-C8F8-45D9-80B6-38A36EE52CF6}">
      <dsp:nvSpPr>
        <dsp:cNvPr id="0" name=""/>
        <dsp:cNvSpPr/>
      </dsp:nvSpPr>
      <dsp:spPr>
        <a:xfrm>
          <a:off x="8818656" y="3525096"/>
          <a:ext cx="1324814" cy="883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Dev/Test Subscription</a:t>
          </a:r>
        </a:p>
      </dsp:txBody>
      <dsp:txXfrm>
        <a:off x="8818656" y="3525096"/>
        <a:ext cx="1324814" cy="8832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8892D-6F80-4055-9694-97DB0F312074}">
      <dsp:nvSpPr>
        <dsp:cNvPr id="0" name=""/>
        <dsp:cNvSpPr/>
      </dsp:nvSpPr>
      <dsp:spPr>
        <a:xfrm>
          <a:off x="0" y="506503"/>
          <a:ext cx="2882859" cy="89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Service Manager Roles</a:t>
          </a:r>
        </a:p>
      </dsp:txBody>
      <dsp:txXfrm>
        <a:off x="0" y="506503"/>
        <a:ext cx="2882859" cy="897187"/>
      </dsp:txXfrm>
    </dsp:sp>
    <dsp:sp modelId="{D5C5E418-8E8C-44CA-8046-C66B80EF4C7D}">
      <dsp:nvSpPr>
        <dsp:cNvPr id="0" name=""/>
        <dsp:cNvSpPr/>
      </dsp:nvSpPr>
      <dsp:spPr>
        <a:xfrm>
          <a:off x="2882859" y="29872"/>
          <a:ext cx="576571" cy="1850449"/>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80636-8480-41FD-9846-F5F149D0E5F0}">
      <dsp:nvSpPr>
        <dsp:cNvPr id="0" name=""/>
        <dsp:cNvSpPr/>
      </dsp:nvSpPr>
      <dsp:spPr>
        <a:xfrm>
          <a:off x="3690060" y="29872"/>
          <a:ext cx="7841379" cy="1850449"/>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Account administrator (create, cancel, billing)</a:t>
          </a:r>
        </a:p>
        <a:p>
          <a:pPr marL="228600" lvl="1" indent="-228600" algn="l" defTabSz="1111250">
            <a:lnSpc>
              <a:spcPct val="90000"/>
            </a:lnSpc>
            <a:spcBef>
              <a:spcPct val="0"/>
            </a:spcBef>
            <a:spcAft>
              <a:spcPct val="15000"/>
            </a:spcAft>
            <a:buChar char="•"/>
          </a:pPr>
          <a:r>
            <a:rPr lang="en-US" sz="2500" kern="1200" dirty="0"/>
            <a:t>Service administrator (Same as account admin)</a:t>
          </a:r>
        </a:p>
        <a:p>
          <a:pPr marL="228600" lvl="1" indent="-228600" algn="l" defTabSz="1111250">
            <a:lnSpc>
              <a:spcPct val="90000"/>
            </a:lnSpc>
            <a:spcBef>
              <a:spcPct val="0"/>
            </a:spcBef>
            <a:spcAft>
              <a:spcPct val="15000"/>
            </a:spcAft>
            <a:buChar char="•"/>
          </a:pPr>
          <a:r>
            <a:rPr lang="en-US" sz="2500" kern="1200" dirty="0"/>
            <a:t>Co-Administrator (Can’t change Azure AD, billing, create, etc.)</a:t>
          </a:r>
        </a:p>
      </dsp:txBody>
      <dsp:txXfrm>
        <a:off x="3690060" y="29872"/>
        <a:ext cx="7841379" cy="1850449"/>
      </dsp:txXfrm>
    </dsp:sp>
    <dsp:sp modelId="{E6C2D637-0766-4A70-B6DA-6023FDA31FA4}">
      <dsp:nvSpPr>
        <dsp:cNvPr id="0" name=""/>
        <dsp:cNvSpPr/>
      </dsp:nvSpPr>
      <dsp:spPr>
        <a:xfrm>
          <a:off x="0" y="1970321"/>
          <a:ext cx="2882859" cy="89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Resource Manager Roles</a:t>
          </a:r>
        </a:p>
      </dsp:txBody>
      <dsp:txXfrm>
        <a:off x="0" y="1970321"/>
        <a:ext cx="2882859" cy="897187"/>
      </dsp:txXfrm>
    </dsp:sp>
    <dsp:sp modelId="{19EE855B-C199-4054-9FA5-3BC96AAAA8AE}">
      <dsp:nvSpPr>
        <dsp:cNvPr id="0" name=""/>
        <dsp:cNvSpPr/>
      </dsp:nvSpPr>
      <dsp:spPr>
        <a:xfrm>
          <a:off x="2882859" y="1970321"/>
          <a:ext cx="576571" cy="897187"/>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BF825C-954A-4B6A-BC31-26853ADF10B8}">
      <dsp:nvSpPr>
        <dsp:cNvPr id="0" name=""/>
        <dsp:cNvSpPr/>
      </dsp:nvSpPr>
      <dsp:spPr>
        <a:xfrm>
          <a:off x="3690060" y="1970321"/>
          <a:ext cx="7841379" cy="897187"/>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Role based access via assignment</a:t>
          </a:r>
        </a:p>
      </dsp:txBody>
      <dsp:txXfrm>
        <a:off x="3690060" y="1970321"/>
        <a:ext cx="7841379" cy="897187"/>
      </dsp:txXfrm>
    </dsp:sp>
    <dsp:sp modelId="{A53C0C4F-9D7A-46B1-9C64-1ACCCC9615B2}">
      <dsp:nvSpPr>
        <dsp:cNvPr id="0" name=""/>
        <dsp:cNvSpPr/>
      </dsp:nvSpPr>
      <dsp:spPr>
        <a:xfrm>
          <a:off x="0" y="3093102"/>
          <a:ext cx="2885678"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Account types</a:t>
          </a:r>
        </a:p>
      </dsp:txBody>
      <dsp:txXfrm>
        <a:off x="0" y="3093102"/>
        <a:ext cx="2885678" cy="510468"/>
      </dsp:txXfrm>
    </dsp:sp>
    <dsp:sp modelId="{70B4B054-B621-458D-88DD-9D8E0D9C7E13}">
      <dsp:nvSpPr>
        <dsp:cNvPr id="0" name=""/>
        <dsp:cNvSpPr/>
      </dsp:nvSpPr>
      <dsp:spPr>
        <a:xfrm>
          <a:off x="2885677" y="2957509"/>
          <a:ext cx="577135" cy="781655"/>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43035-A535-49B1-9726-960626182737}">
      <dsp:nvSpPr>
        <dsp:cNvPr id="0" name=""/>
        <dsp:cNvSpPr/>
      </dsp:nvSpPr>
      <dsp:spPr>
        <a:xfrm>
          <a:off x="3693667" y="2957509"/>
          <a:ext cx="7849044" cy="781655"/>
        </a:xfrm>
        <a:prstGeom prst="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strike="sngStrike" kern="1200" baseline="0" dirty="0">
              <a:solidFill>
                <a:prstClr val="white"/>
              </a:solidFill>
              <a:latin typeface="Segoe UI"/>
              <a:ea typeface="+mn-ea"/>
              <a:cs typeface="+mn-cs"/>
            </a:rPr>
            <a:t>Personal (Microsoft Accounts)</a:t>
          </a:r>
        </a:p>
        <a:p>
          <a:pPr marL="171450" lvl="1" indent="-171450" algn="l" defTabSz="844550">
            <a:lnSpc>
              <a:spcPct val="90000"/>
            </a:lnSpc>
            <a:spcBef>
              <a:spcPct val="0"/>
            </a:spcBef>
            <a:spcAft>
              <a:spcPct val="15000"/>
            </a:spcAft>
            <a:buChar char="•"/>
          </a:pPr>
          <a:r>
            <a:rPr lang="en-US" sz="1900" kern="1200" dirty="0"/>
            <a:t>Organizational Accounts (Azure AD)</a:t>
          </a:r>
        </a:p>
      </dsp:txBody>
      <dsp:txXfrm>
        <a:off x="3693667" y="2957509"/>
        <a:ext cx="7849044" cy="781655"/>
      </dsp:txXfrm>
    </dsp:sp>
    <dsp:sp modelId="{C4EC7EEE-E4F2-411A-A90E-82D177E5DAAD}">
      <dsp:nvSpPr>
        <dsp:cNvPr id="0" name=""/>
        <dsp:cNvSpPr/>
      </dsp:nvSpPr>
      <dsp:spPr>
        <a:xfrm>
          <a:off x="0" y="4084399"/>
          <a:ext cx="2882859"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As a Partner</a:t>
          </a:r>
        </a:p>
      </dsp:txBody>
      <dsp:txXfrm>
        <a:off x="0" y="4084399"/>
        <a:ext cx="2882859" cy="510468"/>
      </dsp:txXfrm>
    </dsp:sp>
    <dsp:sp modelId="{97036220-D694-4088-8546-51B7D7C500AC}">
      <dsp:nvSpPr>
        <dsp:cNvPr id="0" name=""/>
        <dsp:cNvSpPr/>
      </dsp:nvSpPr>
      <dsp:spPr>
        <a:xfrm>
          <a:off x="2882859" y="3829164"/>
          <a:ext cx="576571" cy="1020937"/>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0B1C01-2E98-4DA0-9D60-E3C620B6847E}">
      <dsp:nvSpPr>
        <dsp:cNvPr id="0" name=""/>
        <dsp:cNvSpPr/>
      </dsp:nvSpPr>
      <dsp:spPr>
        <a:xfrm>
          <a:off x="3690060" y="3829164"/>
          <a:ext cx="7841379" cy="1020937"/>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Partner manages (On behalf of)</a:t>
          </a:r>
        </a:p>
        <a:p>
          <a:pPr marL="228600" lvl="1" indent="-228600" algn="l" defTabSz="1111250">
            <a:lnSpc>
              <a:spcPct val="90000"/>
            </a:lnSpc>
            <a:spcBef>
              <a:spcPct val="0"/>
            </a:spcBef>
            <a:spcAft>
              <a:spcPct val="15000"/>
            </a:spcAft>
            <a:buChar char="•"/>
          </a:pPr>
          <a:r>
            <a:rPr lang="en-US" sz="2500" kern="1200" dirty="0"/>
            <a:t>Add Partner’s accounts as guest accounts</a:t>
          </a:r>
        </a:p>
      </dsp:txBody>
      <dsp:txXfrm>
        <a:off x="3690060" y="3829164"/>
        <a:ext cx="7841379" cy="10209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11/1/2017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dirty="0"/>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11/1/2017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dirty="0"/>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dirty="0"/>
          </a:p>
        </p:txBody>
      </p:sp>
    </p:spTree>
    <p:extLst>
      <p:ext uri="{BB962C8B-B14F-4D97-AF65-F5344CB8AC3E}">
        <p14:creationId xmlns:p14="http://schemas.microsoft.com/office/powerpoint/2010/main" val="3845308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06/03/2016</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929673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31/10/2017</a:t>
            </a:r>
          </a:p>
          <a:p>
            <a:endParaRPr lang="en-US" dirty="0"/>
          </a:p>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p>
          <a:p>
            <a:endParaRPr lang="en-US" baseline="0" dirty="0"/>
          </a:p>
          <a:p>
            <a:r>
              <a:rPr lang="en-US" baseline="0" dirty="0"/>
              <a:t>Format is Default/Maximum so 20/200 = 20 default, 200 maximum</a:t>
            </a:r>
          </a:p>
          <a:p>
            <a:endParaRPr lang="en-US" baseline="0" dirty="0"/>
          </a:p>
          <a:p>
            <a:r>
              <a:rPr lang="en-US" baseline="0" dirty="0"/>
              <a:t>aka.ms/azurelimits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2956859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3383977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2330303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dirty="0"/>
          </a:p>
        </p:txBody>
      </p:sp>
    </p:spTree>
    <p:extLst>
      <p:ext uri="{BB962C8B-B14F-4D97-AF65-F5344CB8AC3E}">
        <p14:creationId xmlns:p14="http://schemas.microsoft.com/office/powerpoint/2010/main" val="997948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15</a:t>
            </a:fld>
            <a:endParaRPr lang="en-US" dirty="0"/>
          </a:p>
        </p:txBody>
      </p:sp>
    </p:spTree>
    <p:extLst>
      <p:ext uri="{BB962C8B-B14F-4D97-AF65-F5344CB8AC3E}">
        <p14:creationId xmlns:p14="http://schemas.microsoft.com/office/powerpoint/2010/main" val="304541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dirty="0"/>
          </a:p>
        </p:txBody>
      </p:sp>
    </p:spTree>
    <p:extLst>
      <p:ext uri="{BB962C8B-B14F-4D97-AF65-F5344CB8AC3E}">
        <p14:creationId xmlns:p14="http://schemas.microsoft.com/office/powerpoint/2010/main" val="1334615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dirty="0"/>
          </a:p>
        </p:txBody>
      </p:sp>
    </p:spTree>
    <p:extLst>
      <p:ext uri="{BB962C8B-B14F-4D97-AF65-F5344CB8AC3E}">
        <p14:creationId xmlns:p14="http://schemas.microsoft.com/office/powerpoint/2010/main" val="1291169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18</a:t>
            </a:fld>
            <a:endParaRPr lang="en-US" dirty="0"/>
          </a:p>
        </p:txBody>
      </p:sp>
    </p:spTree>
    <p:extLst>
      <p:ext uri="{BB962C8B-B14F-4D97-AF65-F5344CB8AC3E}">
        <p14:creationId xmlns:p14="http://schemas.microsoft.com/office/powerpoint/2010/main" val="1824221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dirty="0"/>
          </a:p>
        </p:txBody>
      </p:sp>
    </p:spTree>
    <p:extLst>
      <p:ext uri="{BB962C8B-B14F-4D97-AF65-F5344CB8AC3E}">
        <p14:creationId xmlns:p14="http://schemas.microsoft.com/office/powerpoint/2010/main" val="163773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dirty="0"/>
          </a:p>
        </p:txBody>
      </p:sp>
    </p:spTree>
    <p:extLst>
      <p:ext uri="{BB962C8B-B14F-4D97-AF65-F5344CB8AC3E}">
        <p14:creationId xmlns:p14="http://schemas.microsoft.com/office/powerpoint/2010/main" val="3574553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11/1/2017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699226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dirty="0"/>
          </a:p>
        </p:txBody>
      </p:sp>
    </p:spTree>
    <p:extLst>
      <p:ext uri="{BB962C8B-B14F-4D97-AF65-F5344CB8AC3E}">
        <p14:creationId xmlns:p14="http://schemas.microsoft.com/office/powerpoint/2010/main" val="2282390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dirty="0"/>
          </a:p>
        </p:txBody>
      </p:sp>
    </p:spTree>
    <p:extLst>
      <p:ext uri="{BB962C8B-B14F-4D97-AF65-F5344CB8AC3E}">
        <p14:creationId xmlns:p14="http://schemas.microsoft.com/office/powerpoint/2010/main" val="2033134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 October 2017</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dirty="0"/>
          </a:p>
        </p:txBody>
      </p:sp>
    </p:spTree>
    <p:extLst>
      <p:ext uri="{BB962C8B-B14F-4D97-AF65-F5344CB8AC3E}">
        <p14:creationId xmlns:p14="http://schemas.microsoft.com/office/powerpoint/2010/main" val="4179378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dirty="0"/>
          </a:p>
        </p:txBody>
      </p:sp>
    </p:spTree>
    <p:extLst>
      <p:ext uri="{BB962C8B-B14F-4D97-AF65-F5344CB8AC3E}">
        <p14:creationId xmlns:p14="http://schemas.microsoft.com/office/powerpoint/2010/main" val="2442637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25</a:t>
            </a:fld>
            <a:endParaRPr lang="en-US" dirty="0"/>
          </a:p>
        </p:txBody>
      </p:sp>
    </p:spTree>
    <p:extLst>
      <p:ext uri="{BB962C8B-B14F-4D97-AF65-F5344CB8AC3E}">
        <p14:creationId xmlns:p14="http://schemas.microsoft.com/office/powerpoint/2010/main" val="2964429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26</a:t>
            </a:fld>
            <a:endParaRPr lang="en-US" dirty="0"/>
          </a:p>
        </p:txBody>
      </p:sp>
    </p:spTree>
    <p:extLst>
      <p:ext uri="{BB962C8B-B14F-4D97-AF65-F5344CB8AC3E}">
        <p14:creationId xmlns:p14="http://schemas.microsoft.com/office/powerpoint/2010/main" val="2197199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subscriptions</a:t>
            </a:r>
            <a:r>
              <a:rPr lang="en-US" baseline="0" dirty="0"/>
              <a:t> and select them</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27</a:t>
            </a:fld>
            <a:endParaRPr lang="en-US" dirty="0"/>
          </a:p>
        </p:txBody>
      </p:sp>
    </p:spTree>
    <p:extLst>
      <p:ext uri="{BB962C8B-B14F-4D97-AF65-F5344CB8AC3E}">
        <p14:creationId xmlns:p14="http://schemas.microsoft.com/office/powerpoint/2010/main" val="4131530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28</a:t>
            </a:fld>
            <a:endParaRPr lang="en-US" dirty="0"/>
          </a:p>
        </p:txBody>
      </p:sp>
    </p:spTree>
    <p:extLst>
      <p:ext uri="{BB962C8B-B14F-4D97-AF65-F5344CB8AC3E}">
        <p14:creationId xmlns:p14="http://schemas.microsoft.com/office/powerpoint/2010/main" val="3068141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29</a:t>
            </a:fld>
            <a:endParaRPr lang="en-US" dirty="0"/>
          </a:p>
        </p:txBody>
      </p:sp>
    </p:spTree>
    <p:extLst>
      <p:ext uri="{BB962C8B-B14F-4D97-AF65-F5344CB8AC3E}">
        <p14:creationId xmlns:p14="http://schemas.microsoft.com/office/powerpoint/2010/main" val="523886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dirty="0"/>
          </a:p>
        </p:txBody>
      </p:sp>
    </p:spTree>
    <p:extLst>
      <p:ext uri="{BB962C8B-B14F-4D97-AF65-F5344CB8AC3E}">
        <p14:creationId xmlns:p14="http://schemas.microsoft.com/office/powerpoint/2010/main" val="202833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30</a:t>
            </a:fld>
            <a:endParaRPr lang="en-US" dirty="0"/>
          </a:p>
        </p:txBody>
      </p:sp>
    </p:spTree>
    <p:extLst>
      <p:ext uri="{BB962C8B-B14F-4D97-AF65-F5344CB8AC3E}">
        <p14:creationId xmlns:p14="http://schemas.microsoft.com/office/powerpoint/2010/main" val="1536431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31</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https://docs.microsoft.com/en-us/rest/api/billing/enterprise/billing-enterprise-api-balance-summary</a:t>
            </a:r>
          </a:p>
          <a:p>
            <a:r>
              <a:rPr lang="en-US" dirty="0"/>
              <a:t>https://docs.microsoft.com/en-us/rest/api/billing/enterprise/billing-enterprise-api-usage-detail</a:t>
            </a:r>
          </a:p>
          <a:p>
            <a:r>
              <a:rPr lang="en-US" dirty="0"/>
              <a:t>https://docs.microsoft.com/en-us/rest/api/billing/enterprise/billing-enterprise-api-marketplace-storecharge</a:t>
            </a:r>
          </a:p>
          <a:p>
            <a:r>
              <a:rPr lang="en-US" dirty="0"/>
              <a:t>https://docs.microsoft.com/en-us/rest/api/billing/enterprise/billing-enterprise-api-pricesheet</a:t>
            </a:r>
          </a:p>
          <a:p>
            <a:r>
              <a:rPr lang="en-US" dirty="0"/>
              <a:t>https://docs.microsoft.com/en-us/rest/api/billing/enterprise/billing-enterprise-api-billing-periods</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a:p>
        </p:txBody>
      </p:sp>
    </p:spTree>
    <p:extLst>
      <p:ext uri="{BB962C8B-B14F-4D97-AF65-F5344CB8AC3E}">
        <p14:creationId xmlns:p14="http://schemas.microsoft.com/office/powerpoint/2010/main" val="1372157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https://azure.microsoft.com/en-ca/services/cost-management/</a:t>
            </a:r>
          </a:p>
        </p:txBody>
      </p:sp>
      <p:sp>
        <p:nvSpPr>
          <p:cNvPr id="4" name="Slide Number Placeholder 3"/>
          <p:cNvSpPr>
            <a:spLocks noGrp="1"/>
          </p:cNvSpPr>
          <p:nvPr>
            <p:ph type="sldNum" sz="quarter" idx="10"/>
          </p:nvPr>
        </p:nvSpPr>
        <p:spPr/>
        <p:txBody>
          <a:bodyPr/>
          <a:lstStyle/>
          <a:p>
            <a:fld id="{40B1AD7A-8DF3-4DCE-960D-1DF5B9856ADB}" type="slidenum">
              <a:rPr lang="en-US" smtClean="0"/>
              <a:t>33</a:t>
            </a:fld>
            <a:endParaRPr lang="en-US" dirty="0"/>
          </a:p>
        </p:txBody>
      </p:sp>
    </p:spTree>
    <p:extLst>
      <p:ext uri="{BB962C8B-B14F-4D97-AF65-F5344CB8AC3E}">
        <p14:creationId xmlns:p14="http://schemas.microsoft.com/office/powerpoint/2010/main" val="1607767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34</a:t>
            </a:fld>
            <a:endParaRPr lang="en-US" dirty="0"/>
          </a:p>
        </p:txBody>
      </p:sp>
    </p:spTree>
    <p:extLst>
      <p:ext uri="{BB962C8B-B14F-4D97-AF65-F5344CB8AC3E}">
        <p14:creationId xmlns:p14="http://schemas.microsoft.com/office/powerpoint/2010/main" val="1667233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35</a:t>
            </a:fld>
            <a:endParaRPr lang="en-US" dirty="0"/>
          </a:p>
        </p:txBody>
      </p:sp>
    </p:spTree>
    <p:extLst>
      <p:ext uri="{BB962C8B-B14F-4D97-AF65-F5344CB8AC3E}">
        <p14:creationId xmlns:p14="http://schemas.microsoft.com/office/powerpoint/2010/main" val="2103356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94233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37</a:t>
            </a:fld>
            <a:endParaRPr lang="en-US" dirty="0"/>
          </a:p>
        </p:txBody>
      </p:sp>
    </p:spTree>
    <p:extLst>
      <p:ext uri="{BB962C8B-B14F-4D97-AF65-F5344CB8AC3E}">
        <p14:creationId xmlns:p14="http://schemas.microsoft.com/office/powerpoint/2010/main" val="869267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Find-</a:t>
            </a:r>
            <a:r>
              <a:rPr lang="en-CA" dirty="0" err="1"/>
              <a:t>AzureRmResource</a:t>
            </a:r>
            <a:r>
              <a:rPr lang="en-CA" dirty="0"/>
              <a:t> -</a:t>
            </a:r>
            <a:r>
              <a:rPr lang="en-CA" dirty="0" err="1"/>
              <a:t>TagName</a:t>
            </a:r>
            <a:r>
              <a:rPr lang="en-CA" dirty="0"/>
              <a:t> "</a:t>
            </a:r>
            <a:r>
              <a:rPr lang="en-CA" dirty="0" err="1"/>
              <a:t>alwayson</a:t>
            </a:r>
            <a:r>
              <a:rPr lang="en-CA" dirty="0"/>
              <a:t>"</a:t>
            </a:r>
          </a:p>
        </p:txBody>
      </p:sp>
      <p:sp>
        <p:nvSpPr>
          <p:cNvPr id="4" name="Slide Number Placeholder 3"/>
          <p:cNvSpPr>
            <a:spLocks noGrp="1"/>
          </p:cNvSpPr>
          <p:nvPr>
            <p:ph type="sldNum" sz="quarter" idx="10"/>
          </p:nvPr>
        </p:nvSpPr>
        <p:spPr/>
        <p:txBody>
          <a:bodyPr/>
          <a:lstStyle/>
          <a:p>
            <a:fld id="{40B1AD7A-8DF3-4DCE-960D-1DF5B9856ADB}" type="slidenum">
              <a:rPr lang="en-US" smtClean="0"/>
              <a:t>38</a:t>
            </a:fld>
            <a:endParaRPr lang="en-US" dirty="0"/>
          </a:p>
        </p:txBody>
      </p:sp>
    </p:spTree>
    <p:extLst>
      <p:ext uri="{BB962C8B-B14F-4D97-AF65-F5344CB8AC3E}">
        <p14:creationId xmlns:p14="http://schemas.microsoft.com/office/powerpoint/2010/main" val="573168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39</a:t>
            </a:fld>
            <a:endParaRPr lang="en-US" dirty="0"/>
          </a:p>
        </p:txBody>
      </p:sp>
    </p:spTree>
    <p:extLst>
      <p:ext uri="{BB962C8B-B14F-4D97-AF65-F5344CB8AC3E}">
        <p14:creationId xmlns:p14="http://schemas.microsoft.com/office/powerpoint/2010/main" val="4217840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dirty="0"/>
          </a:p>
        </p:txBody>
      </p:sp>
    </p:spTree>
    <p:extLst>
      <p:ext uri="{BB962C8B-B14F-4D97-AF65-F5344CB8AC3E}">
        <p14:creationId xmlns:p14="http://schemas.microsoft.com/office/powerpoint/2010/main" val="3591460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40</a:t>
            </a:fld>
            <a:endParaRPr lang="en-US" dirty="0"/>
          </a:p>
        </p:txBody>
      </p:sp>
    </p:spTree>
    <p:extLst>
      <p:ext uri="{BB962C8B-B14F-4D97-AF65-F5344CB8AC3E}">
        <p14:creationId xmlns:p14="http://schemas.microsoft.com/office/powerpoint/2010/main" val="32405516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41</a:t>
            </a:fld>
            <a:endParaRPr lang="en-US" dirty="0"/>
          </a:p>
        </p:txBody>
      </p:sp>
    </p:spTree>
    <p:extLst>
      <p:ext uri="{BB962C8B-B14F-4D97-AF65-F5344CB8AC3E}">
        <p14:creationId xmlns:p14="http://schemas.microsoft.com/office/powerpoint/2010/main" val="4134592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42</a:t>
            </a:fld>
            <a:endParaRPr lang="en-US" dirty="0"/>
          </a:p>
        </p:txBody>
      </p:sp>
    </p:spTree>
    <p:extLst>
      <p:ext uri="{BB962C8B-B14F-4D97-AF65-F5344CB8AC3E}">
        <p14:creationId xmlns:p14="http://schemas.microsoft.com/office/powerpoint/2010/main" val="28301683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11/1/2017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45</a:t>
            </a:fld>
            <a:endParaRPr lang="en-US" dirty="0"/>
          </a:p>
        </p:txBody>
      </p:sp>
    </p:spTree>
    <p:extLst>
      <p:ext uri="{BB962C8B-B14F-4D97-AF65-F5344CB8AC3E}">
        <p14:creationId xmlns:p14="http://schemas.microsoft.com/office/powerpoint/2010/main" val="21912242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46</a:t>
            </a:fld>
            <a:endParaRPr lang="en-US" dirty="0"/>
          </a:p>
        </p:txBody>
      </p:sp>
    </p:spTree>
    <p:extLst>
      <p:ext uri="{BB962C8B-B14F-4D97-AF65-F5344CB8AC3E}">
        <p14:creationId xmlns:p14="http://schemas.microsoft.com/office/powerpoint/2010/main" val="28651209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11/1/2017 10:14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1265045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11/1/2017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https://azure.microsoft.com/en-us/documentation/articles/azure-subscription-service-limits/#limits-and-the-azure-resource-manager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11/1/2017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dirty="0"/>
          </a:p>
        </p:txBody>
      </p:sp>
    </p:spTree>
    <p:extLst>
      <p:ext uri="{BB962C8B-B14F-4D97-AF65-F5344CB8AC3E}">
        <p14:creationId xmlns:p14="http://schemas.microsoft.com/office/powerpoint/2010/main" val="23376928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50</a:t>
            </a:fld>
            <a:endParaRPr lang="en-US" dirty="0"/>
          </a:p>
        </p:txBody>
      </p:sp>
    </p:spTree>
    <p:extLst>
      <p:ext uri="{BB962C8B-B14F-4D97-AF65-F5344CB8AC3E}">
        <p14:creationId xmlns:p14="http://schemas.microsoft.com/office/powerpoint/2010/main" val="20660296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51</a:t>
            </a:fld>
            <a:endParaRPr lang="en-US" dirty="0"/>
          </a:p>
        </p:txBody>
      </p:sp>
    </p:spTree>
    <p:extLst>
      <p:ext uri="{BB962C8B-B14F-4D97-AF65-F5344CB8AC3E}">
        <p14:creationId xmlns:p14="http://schemas.microsoft.com/office/powerpoint/2010/main" val="13419282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52</a:t>
            </a:fld>
            <a:endParaRPr lang="en-US" dirty="0"/>
          </a:p>
        </p:txBody>
      </p:sp>
    </p:spTree>
    <p:extLst>
      <p:ext uri="{BB962C8B-B14F-4D97-AF65-F5344CB8AC3E}">
        <p14:creationId xmlns:p14="http://schemas.microsoft.com/office/powerpoint/2010/main" val="14215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(LiveID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dirty="0"/>
          </a:p>
        </p:txBody>
      </p:sp>
    </p:spTree>
    <p:extLst>
      <p:ext uri="{BB962C8B-B14F-4D97-AF65-F5344CB8AC3E}">
        <p14:creationId xmlns:p14="http://schemas.microsoft.com/office/powerpoint/2010/main" val="49500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sz="1200" kern="1200" dirty="0">
                <a:solidFill>
                  <a:schemeClr val="tx1"/>
                </a:solidFill>
                <a:latin typeface="+mn-lt"/>
                <a:ea typeface="+mn-ea"/>
                <a:cs typeface="+mn-cs"/>
              </a:rPr>
              <a:t>https://azure.microsoft.com/en-us/support/legal/offer-details/ for offer codes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dirty="0"/>
          </a:p>
        </p:txBody>
      </p:sp>
    </p:spTree>
    <p:extLst>
      <p:ext uri="{BB962C8B-B14F-4D97-AF65-F5344CB8AC3E}">
        <p14:creationId xmlns:p14="http://schemas.microsoft.com/office/powerpoint/2010/main" val="3701546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dirty="0"/>
          </a:p>
        </p:txBody>
      </p:sp>
    </p:spTree>
    <p:extLst>
      <p:ext uri="{BB962C8B-B14F-4D97-AF65-F5344CB8AC3E}">
        <p14:creationId xmlns:p14="http://schemas.microsoft.com/office/powerpoint/2010/main" val="3599920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dirty="0"/>
          </a:p>
        </p:txBody>
      </p:sp>
    </p:spTree>
    <p:extLst>
      <p:ext uri="{BB962C8B-B14F-4D97-AF65-F5344CB8AC3E}">
        <p14:creationId xmlns:p14="http://schemas.microsoft.com/office/powerpoint/2010/main" val="1796847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5690068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6782746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Tree>
    <p:extLst>
      <p:ext uri="{BB962C8B-B14F-4D97-AF65-F5344CB8AC3E}">
        <p14:creationId xmlns:p14="http://schemas.microsoft.com/office/powerpoint/2010/main" val="16695409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6164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4194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99285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836024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2072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3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 to Architect</a:t>
            </a:r>
          </a:p>
        </p:txBody>
      </p:sp>
    </p:spTree>
    <p:extLst>
      <p:ext uri="{BB962C8B-B14F-4D97-AF65-F5344CB8AC3E}">
        <p14:creationId xmlns:p14="http://schemas.microsoft.com/office/powerpoint/2010/main" val="29982490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7127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9323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0642202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518127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747757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408870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Architect</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Architect</a:t>
            </a:r>
          </a:p>
        </p:txBody>
      </p:sp>
    </p:spTree>
    <p:extLst>
      <p:ext uri="{BB962C8B-B14F-4D97-AF65-F5344CB8AC3E}">
        <p14:creationId xmlns:p14="http://schemas.microsoft.com/office/powerpoint/2010/main" val="26511430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52059334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7"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370906" y="-217"/>
            <a:ext cx="935477" cy="5654618"/>
            <a:chOff x="12618967" y="-221"/>
            <a:chExt cx="954235" cy="5767186"/>
          </a:xfrm>
        </p:grpSpPr>
        <p:grpSp>
          <p:nvGrpSpPr>
            <p:cNvPr id="18" name="Group 17"/>
            <p:cNvGrpSpPr/>
            <p:nvPr userDrawn="1"/>
          </p:nvGrpSpPr>
          <p:grpSpPr>
            <a:xfrm>
              <a:off x="12618967" y="-221"/>
              <a:ext cx="954235" cy="5716010"/>
              <a:chOff x="12618967" y="-221"/>
              <a:chExt cx="954235" cy="5716010"/>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14102" fontAlgn="base">
                    <a:lnSpc>
                      <a:spcPct val="100000"/>
                    </a:lnSpc>
                    <a:spcBef>
                      <a:spcPct val="0"/>
                    </a:spcBef>
                    <a:spcAft>
                      <a:spcPct val="0"/>
                    </a:spcAft>
                  </a:pPr>
                  <a:r>
                    <a:rPr lang="en-US" sz="490" dirty="0">
                      <a:gradFill>
                        <a:gsLst>
                          <a:gs pos="10042">
                            <a:schemeClr val="tx1"/>
                          </a:gs>
                          <a:gs pos="39000">
                            <a:schemeClr val="tx1"/>
                          </a:gs>
                        </a:gsLst>
                        <a:lin ang="5400000" scaled="0"/>
                      </a:gradFill>
                      <a:ea typeface="Segoe UI" pitchFamily="34" charset="0"/>
                      <a:cs typeface="Segoe UI" pitchFamily="34" charset="0"/>
                    </a:rPr>
                    <a:t>R:</a:t>
                  </a:r>
                  <a:r>
                    <a:rPr lang="en-US" sz="49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49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14102" rtl="0" eaLnBrk="1" fontAlgn="base" latinLnBrk="0" hangingPunct="1">
                    <a:lnSpc>
                      <a:spcPct val="100000"/>
                    </a:lnSpc>
                    <a:spcBef>
                      <a:spcPct val="0"/>
                    </a:spcBef>
                    <a:spcAft>
                      <a:spcPct val="0"/>
                    </a:spcAft>
                  </a:pPr>
                  <a:r>
                    <a:rPr lang="en-US" sz="49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14102" rtl="0" eaLnBrk="1" fontAlgn="base" latinLnBrk="0" hangingPunct="1">
                <a:lnSpc>
                  <a:spcPct val="100000"/>
                </a:lnSpc>
                <a:spcBef>
                  <a:spcPct val="0"/>
                </a:spcBef>
                <a:spcAft>
                  <a:spcPct val="0"/>
                </a:spcAft>
              </a:pPr>
              <a:r>
                <a:rPr lang="en-US" sz="49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73537127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hyperlink" Target="http://azure.microsoft.com/en-us/documentation/articles/resource-group-overview/"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subscription-governance" TargetMode="External"/><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Azure Enterprise Governance &amp; Security Designs-Focus on GC Federals</a:t>
            </a:r>
          </a:p>
        </p:txBody>
      </p:sp>
      <p:sp>
        <p:nvSpPr>
          <p:cNvPr id="7" name="Text Placeholder 6"/>
          <p:cNvSpPr>
            <a:spLocks noGrp="1"/>
          </p:cNvSpPr>
          <p:nvPr>
            <p:ph type="body" sz="quarter" idx="11"/>
          </p:nvPr>
        </p:nvSpPr>
        <p:spPr/>
        <p:txBody>
          <a:bodyPr/>
          <a:lstStyle/>
          <a:p>
            <a:r>
              <a:rPr lang="en-US" dirty="0"/>
              <a:t>Mohamed Sharaf</a:t>
            </a:r>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Limits</a:t>
            </a:r>
          </a:p>
        </p:txBody>
      </p:sp>
      <p:sp>
        <p:nvSpPr>
          <p:cNvPr id="2" name="Content Placeholder 1">
            <a:extLst>
              <a:ext uri="{FF2B5EF4-FFF2-40B4-BE49-F238E27FC236}">
                <a16:creationId xmlns:a16="http://schemas.microsoft.com/office/drawing/2014/main" id="{5E10AFA8-CE60-4406-9806-7F8241517FDE}"/>
              </a:ext>
            </a:extLst>
          </p:cNvPr>
          <p:cNvSpPr>
            <a:spLocks noGrp="1"/>
          </p:cNvSpPr>
          <p:nvPr>
            <p:ph sz="quarter" idx="10"/>
          </p:nvPr>
        </p:nvSpPr>
        <p:spPr>
          <a:xfrm>
            <a:off x="268288" y="1398397"/>
            <a:ext cx="11542503" cy="3877985"/>
          </a:xfrm>
        </p:spPr>
        <p:txBody>
          <a:bodyPr/>
          <a:lstStyle/>
          <a:p>
            <a:r>
              <a:rPr lang="en-CA" dirty="0"/>
              <a:t>Default limits are soft-limits as safety for the customer</a:t>
            </a:r>
          </a:p>
          <a:p>
            <a:r>
              <a:rPr lang="en-CA" dirty="0"/>
              <a:t>Change them from the portal (Subscriptions </a:t>
            </a:r>
            <a:r>
              <a:rPr lang="en-CA" dirty="0">
                <a:sym typeface="Wingdings" panose="05000000000000000000" pitchFamily="2" charset="2"/>
              </a:rPr>
              <a:t> Usage + quotas)</a:t>
            </a:r>
          </a:p>
          <a:p>
            <a:r>
              <a:rPr lang="en-CA" dirty="0">
                <a:sym typeface="Wingdings" panose="05000000000000000000" pitchFamily="2" charset="2"/>
              </a:rPr>
              <a:t>Fill the form and will increase immediately </a:t>
            </a:r>
          </a:p>
          <a:p>
            <a:endParaRPr lang="en-CA" dirty="0"/>
          </a:p>
        </p:txBody>
      </p:sp>
    </p:spTree>
    <p:extLst>
      <p:ext uri="{BB962C8B-B14F-4D97-AF65-F5344CB8AC3E}">
        <p14:creationId xmlns:p14="http://schemas.microsoft.com/office/powerpoint/2010/main" val="20694546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8928" y="161459"/>
            <a:ext cx="11541863" cy="899665"/>
          </a:xfrm>
        </p:spPr>
        <p:txBody>
          <a:bodyPr/>
          <a:lstStyle/>
          <a:p>
            <a:r>
              <a:rPr lang="en-US" dirty="0"/>
              <a:t>Subscription Limits (subset)</a:t>
            </a:r>
          </a:p>
        </p:txBody>
      </p:sp>
      <p:sp>
        <p:nvSpPr>
          <p:cNvPr id="6" name="Rectangle 5"/>
          <p:cNvSpPr/>
          <p:nvPr/>
        </p:nvSpPr>
        <p:spPr>
          <a:xfrm>
            <a:off x="268928" y="6430504"/>
            <a:ext cx="9662863" cy="30777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dirty="0">
                <a:solidFill>
                  <a:srgbClr val="000000"/>
                </a:solidFill>
                <a:latin typeface="Segoe UI" panose="020B0502040204020203" pitchFamily="34" charset="0"/>
              </a:rPr>
              <a:t>https://azure.microsoft.com/en-us/documentation/articles/azure-subscription-service-limits</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2256947179"/>
              </p:ext>
            </p:extLst>
          </p:nvPr>
        </p:nvGraphicFramePr>
        <p:xfrm>
          <a:off x="184987" y="1493473"/>
          <a:ext cx="11255404" cy="4352743"/>
        </p:xfrm>
        <a:graphic>
          <a:graphicData uri="http://schemas.openxmlformats.org/drawingml/2006/table">
            <a:tbl>
              <a:tblPr firstRow="1" firstCol="1" bandRow="1">
                <a:tableStyleId>{21E4AEA4-8DFA-4A89-87EB-49C32662AFE0}</a:tableStyleId>
              </a:tblPr>
              <a:tblGrid>
                <a:gridCol w="4033722">
                  <a:extLst>
                    <a:ext uri="{9D8B030D-6E8A-4147-A177-3AD203B41FA5}">
                      <a16:colId xmlns:a16="http://schemas.microsoft.com/office/drawing/2014/main" val="2068688253"/>
                    </a:ext>
                  </a:extLst>
                </a:gridCol>
                <a:gridCol w="7221682">
                  <a:extLst>
                    <a:ext uri="{9D8B030D-6E8A-4147-A177-3AD203B41FA5}">
                      <a16:colId xmlns:a16="http://schemas.microsoft.com/office/drawing/2014/main" val="1489146875"/>
                    </a:ext>
                  </a:extLst>
                </a:gridCol>
              </a:tblGrid>
              <a:tr h="319654">
                <a:tc>
                  <a:txBody>
                    <a:bodyPr/>
                    <a:lstStyle/>
                    <a:p>
                      <a:pPr algn="l" fontAlgn="b"/>
                      <a:r>
                        <a:rPr lang="en-US" sz="1600" u="none" strike="noStrike" dirty="0">
                          <a:effectLst/>
                        </a:rPr>
                        <a:t>Azure Resource</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Resource Manager API (Default limit/Maximum limit)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239967708"/>
                  </a:ext>
                </a:extLst>
              </a:tr>
              <a:tr h="319654">
                <a:tc>
                  <a:txBody>
                    <a:bodyPr/>
                    <a:lstStyle/>
                    <a:p>
                      <a:pPr algn="l" fontAlgn="b"/>
                      <a:r>
                        <a:rPr lang="en-US" sz="1600" b="1" u="none" strike="noStrike" kern="1200" dirty="0">
                          <a:solidFill>
                            <a:schemeClr val="lt1"/>
                          </a:solidFill>
                          <a:effectLst/>
                          <a:latin typeface="+mn-lt"/>
                          <a:ea typeface="+mn-ea"/>
                          <a:cs typeface="+mn-cs"/>
                        </a:rPr>
                        <a:t>VMs per subscription</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10,000/10,000 per region</a:t>
                      </a:r>
                    </a:p>
                  </a:txBody>
                  <a:tcPr anchor="ctr"/>
                </a:tc>
                <a:extLst>
                  <a:ext uri="{0D108BD9-81ED-4DB2-BD59-A6C34878D82A}">
                    <a16:rowId xmlns:a16="http://schemas.microsoft.com/office/drawing/2014/main" val="1783690597"/>
                  </a:ext>
                </a:extLst>
              </a:tr>
              <a:tr h="319654">
                <a:tc>
                  <a:txBody>
                    <a:bodyPr/>
                    <a:lstStyle/>
                    <a:p>
                      <a:pPr algn="l" fontAlgn="b"/>
                      <a:r>
                        <a:rPr lang="en-US" sz="1600" u="none" strike="noStrike" dirty="0">
                          <a:effectLst/>
                        </a:rPr>
                        <a:t>Cores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20/10,000 per region</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77326725"/>
                  </a:ext>
                </a:extLst>
              </a:tr>
              <a:tr h="472905">
                <a:tc>
                  <a:txBody>
                    <a:bodyPr/>
                    <a:lstStyle/>
                    <a:p>
                      <a:pPr algn="l" fontAlgn="b"/>
                      <a:r>
                        <a:rPr lang="en-US" sz="1600" u="none" strike="noStrike" dirty="0">
                          <a:effectLst/>
                        </a:rPr>
                        <a:t>Storage accounts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100/250 (support approval required)</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4190294334"/>
                  </a:ext>
                </a:extLst>
              </a:tr>
              <a:tr h="472905">
                <a:tc>
                  <a:txBody>
                    <a:bodyPr/>
                    <a:lstStyle/>
                    <a:p>
                      <a:pPr algn="l" fontAlgn="b"/>
                      <a:r>
                        <a:rPr lang="en-US" sz="1600" b="1" u="none" strike="noStrike" kern="1200" dirty="0">
                          <a:solidFill>
                            <a:schemeClr val="lt1"/>
                          </a:solidFill>
                          <a:effectLst/>
                          <a:latin typeface="+mn-lt"/>
                          <a:ea typeface="+mn-ea"/>
                          <a:cs typeface="+mn-cs"/>
                        </a:rPr>
                        <a:t>Managed Disks</a:t>
                      </a:r>
                    </a:p>
                  </a:txBody>
                  <a:tcPr anchor="ctr"/>
                </a:tc>
                <a:tc>
                  <a:txBody>
                    <a:bodyPr/>
                    <a:lstStyle/>
                    <a:p>
                      <a:pPr algn="ctr" fontAlgn="b"/>
                      <a:r>
                        <a:rPr lang="en-US" sz="1600" b="0" i="0" u="none" strike="noStrike" dirty="0">
                          <a:solidFill>
                            <a:srgbClr val="000000"/>
                          </a:solidFill>
                          <a:effectLst/>
                          <a:latin typeface="Calibri" panose="020F0502020204030204" pitchFamily="34" charset="0"/>
                        </a:rPr>
                        <a:t>10,000 per subscription per storage type</a:t>
                      </a:r>
                    </a:p>
                  </a:txBody>
                  <a:tcPr anchor="ctr"/>
                </a:tc>
                <a:extLst>
                  <a:ext uri="{0D108BD9-81ED-4DB2-BD59-A6C34878D82A}">
                    <a16:rowId xmlns:a16="http://schemas.microsoft.com/office/drawing/2014/main" val="2401858762"/>
                  </a:ext>
                </a:extLst>
              </a:tr>
              <a:tr h="472905">
                <a:tc>
                  <a:txBody>
                    <a:bodyPr/>
                    <a:lstStyle/>
                    <a:p>
                      <a:pPr algn="l" fontAlgn="b"/>
                      <a:r>
                        <a:rPr lang="en-US" sz="1600" u="none" strike="noStrike" dirty="0">
                          <a:effectLst/>
                        </a:rPr>
                        <a:t>Virtual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50/1000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2886122350"/>
                  </a:ext>
                </a:extLst>
              </a:tr>
              <a:tr h="449443">
                <a:tc>
                  <a:txBody>
                    <a:bodyPr/>
                    <a:lstStyle/>
                    <a:p>
                      <a:pPr algn="l" fontAlgn="b"/>
                      <a:r>
                        <a:rPr lang="en-US" sz="1600" u="none" strike="noStrike" dirty="0">
                          <a:effectLst/>
                        </a:rPr>
                        <a:t>Local networks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10/500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9097795"/>
                  </a:ext>
                </a:extLst>
              </a:tr>
              <a:tr h="319654">
                <a:tc>
                  <a:txBody>
                    <a:bodyPr/>
                    <a:lstStyle/>
                    <a:p>
                      <a:pPr algn="l" fontAlgn="b"/>
                      <a:r>
                        <a:rPr lang="en-US" sz="1600" u="none" strike="noStrike" dirty="0">
                          <a:effectLst/>
                        </a:rPr>
                        <a:t>Network Security Groups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100/5000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13330183"/>
                  </a:ext>
                </a:extLst>
              </a:tr>
              <a:tr h="319654">
                <a:tc>
                  <a:txBody>
                    <a:bodyPr/>
                    <a:lstStyle/>
                    <a:p>
                      <a:pPr algn="l" fontAlgn="b"/>
                      <a:r>
                        <a:rPr lang="en-US" sz="1600" u="none" strike="noStrike" dirty="0">
                          <a:effectLst/>
                        </a:rPr>
                        <a:t>Public IP addresses (dynamic)</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60/Contact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3835568139"/>
                  </a:ext>
                </a:extLst>
              </a:tr>
              <a:tr h="319654">
                <a:tc>
                  <a:txBody>
                    <a:bodyPr/>
                    <a:lstStyle/>
                    <a:p>
                      <a:pPr algn="l" fontAlgn="b"/>
                      <a:r>
                        <a:rPr lang="en-US" sz="1600" u="none" strike="noStrike" dirty="0">
                          <a:effectLst/>
                        </a:rPr>
                        <a:t>Reserved public IP addresses</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20/Contact support</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902177659"/>
                  </a:ext>
                </a:extLst>
              </a:tr>
              <a:tr h="472905">
                <a:tc>
                  <a:txBody>
                    <a:bodyPr/>
                    <a:lstStyle/>
                    <a:p>
                      <a:pPr algn="l" fontAlgn="b"/>
                      <a:r>
                        <a:rPr lang="en-US" sz="1600" u="none" strike="noStrike" dirty="0">
                          <a:effectLst/>
                        </a:rPr>
                        <a:t>Resource Groups per subscription</a:t>
                      </a:r>
                      <a:endParaRPr lang="en-US" sz="1600" b="0" i="0" u="none" strike="noStrike" dirty="0">
                        <a:solidFill>
                          <a:srgbClr val="000000"/>
                        </a:solidFill>
                        <a:effectLst/>
                        <a:latin typeface="Calibri" panose="020F0502020204030204" pitchFamily="34" charset="0"/>
                      </a:endParaRPr>
                    </a:p>
                  </a:txBody>
                  <a:tcPr anchor="ctr"/>
                </a:tc>
                <a:tc>
                  <a:txBody>
                    <a:bodyPr/>
                    <a:lstStyle/>
                    <a:p>
                      <a:pPr algn="ctr" fontAlgn="b"/>
                      <a:r>
                        <a:rPr lang="en-US" sz="1600" u="none" strike="noStrike" dirty="0">
                          <a:effectLst/>
                        </a:rPr>
                        <a:t>800/800</a:t>
                      </a:r>
                      <a:endParaRPr lang="en-US" sz="1600" b="0" i="0" u="none" strike="noStrike" dirty="0">
                        <a:solidFill>
                          <a:srgbClr val="000000"/>
                        </a:solidFill>
                        <a:effectLst/>
                        <a:latin typeface="Calibri" panose="020F0502020204030204" pitchFamily="34" charset="0"/>
                      </a:endParaRPr>
                    </a:p>
                  </a:txBody>
                  <a:tcPr anchor="ctr"/>
                </a:tc>
                <a:extLst>
                  <a:ext uri="{0D108BD9-81ED-4DB2-BD59-A6C34878D82A}">
                    <a16:rowId xmlns:a16="http://schemas.microsoft.com/office/drawing/2014/main" val="1801651019"/>
                  </a:ext>
                </a:extLst>
              </a:tr>
            </a:tbl>
          </a:graphicData>
        </a:graphic>
      </p:graphicFrame>
    </p:spTree>
    <p:extLst>
      <p:ext uri="{BB962C8B-B14F-4D97-AF65-F5344CB8AC3E}">
        <p14:creationId xmlns:p14="http://schemas.microsoft.com/office/powerpoint/2010/main" val="20486860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Suggested subscription topology</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18859781"/>
              </p:ext>
            </p:extLst>
          </p:nvPr>
        </p:nvGraphicFramePr>
        <p:xfrm>
          <a:off x="643639" y="1434953"/>
          <a:ext cx="10792440"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26938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59148294"/>
              </p:ext>
            </p:extLst>
          </p:nvPr>
        </p:nvGraphicFramePr>
        <p:xfrm>
          <a:off x="268288" y="1398588"/>
          <a:ext cx="11542712" cy="4879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19875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a:xfrm>
            <a:off x="268928" y="1972138"/>
            <a:ext cx="11772913" cy="4126103"/>
          </a:xfrm>
        </p:spPr>
        <p:txBody>
          <a:bodyPr/>
          <a:lstStyle/>
          <a:p>
            <a:r>
              <a:rPr lang="en-US" dirty="0"/>
              <a:t>Transfer</a:t>
            </a:r>
          </a:p>
          <a:p>
            <a:r>
              <a:rPr lang="en-US" dirty="0"/>
              <a:t>Add as a co-owner</a:t>
            </a:r>
          </a:p>
          <a:p>
            <a:r>
              <a:rPr lang="en-US" dirty="0"/>
              <a:t>User Id/app Id in subscription (service administrator)</a:t>
            </a:r>
          </a:p>
          <a:p>
            <a:r>
              <a:rPr lang="en-US" dirty="0"/>
              <a:t>User id/app Id in resource group</a:t>
            </a:r>
          </a:p>
        </p:txBody>
      </p:sp>
      <p:sp>
        <p:nvSpPr>
          <p:cNvPr id="4" name="TextBox 3"/>
          <p:cNvSpPr txBox="1"/>
          <p:nvPr/>
        </p:nvSpPr>
        <p:spPr>
          <a:xfrm>
            <a:off x="215153" y="876835"/>
            <a:ext cx="1798918" cy="627864"/>
          </a:xfrm>
          <a:prstGeom prst="rect">
            <a:avLst/>
          </a:prstGeom>
          <a:noFill/>
        </p:spPr>
        <p:txBody>
          <a:bodyPr wrap="square" lIns="182880" tIns="146304" rIns="182880" bIns="146304" rtlCol="0">
            <a:spAutoFit/>
          </a:bodyPr>
          <a:lstStyle/>
          <a:p>
            <a:pPr>
              <a:lnSpc>
                <a:spcPct val="90000"/>
              </a:lnSpc>
              <a:spcAft>
                <a:spcPts val="600"/>
              </a:spcAft>
            </a:pPr>
            <a:r>
              <a:rPr lang="en-CA" sz="2400" dirty="0">
                <a:gradFill>
                  <a:gsLst>
                    <a:gs pos="2917">
                      <a:schemeClr val="tx1"/>
                    </a:gs>
                    <a:gs pos="30000">
                      <a:schemeClr val="tx1"/>
                    </a:gs>
                  </a:gsLst>
                  <a:lin ang="5400000" scaled="0"/>
                </a:gradFill>
              </a:rPr>
              <a:t>ARM</a:t>
            </a:r>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Subscriptions operations</a:t>
            </a:r>
          </a:p>
        </p:txBody>
      </p:sp>
      <p:sp>
        <p:nvSpPr>
          <p:cNvPr id="3" name="Content Placeholder 2"/>
          <p:cNvSpPr>
            <a:spLocks noGrp="1"/>
          </p:cNvSpPr>
          <p:nvPr>
            <p:ph sz="quarter" idx="10"/>
          </p:nvPr>
        </p:nvSpPr>
        <p:spPr>
          <a:xfrm>
            <a:off x="268288" y="1148194"/>
            <a:ext cx="11542503" cy="5712333"/>
          </a:xfrm>
        </p:spPr>
        <p:txBody>
          <a:bodyPr/>
          <a:lstStyle/>
          <a:p>
            <a:r>
              <a:rPr lang="en-CA" sz="3600" dirty="0"/>
              <a:t>Each subscription trusts only one Azure AD</a:t>
            </a:r>
          </a:p>
          <a:p>
            <a:r>
              <a:rPr lang="en-CA" sz="3600" dirty="0"/>
              <a:t>Subscriptions in the same Enterprise Enrollment can trust different AD</a:t>
            </a:r>
          </a:p>
          <a:p>
            <a:r>
              <a:rPr lang="en-CA" sz="3600" dirty="0"/>
              <a:t>Change the AD trust </a:t>
            </a:r>
          </a:p>
          <a:p>
            <a:r>
              <a:rPr lang="en-CA" sz="3600" dirty="0"/>
              <a:t>Cancel subscription</a:t>
            </a:r>
          </a:p>
          <a:p>
            <a:pPr lvl="1"/>
            <a:r>
              <a:rPr lang="en-CA" sz="3200" dirty="0"/>
              <a:t>Data is retained for 90 days before it’s permanently deleted. Contact support for </a:t>
            </a:r>
          </a:p>
          <a:p>
            <a:r>
              <a:rPr lang="en-CA" sz="3600" dirty="0"/>
              <a:t>Subscriptions can be reactivated during these 90 days and data is restored</a:t>
            </a:r>
          </a:p>
          <a:p>
            <a:endParaRPr lang="en-CA" sz="3600" dirty="0"/>
          </a:p>
        </p:txBody>
      </p:sp>
    </p:spTree>
    <p:extLst>
      <p:ext uri="{BB962C8B-B14F-4D97-AF65-F5344CB8AC3E}">
        <p14:creationId xmlns:p14="http://schemas.microsoft.com/office/powerpoint/2010/main" val="5983138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 Groups</a:t>
            </a:r>
          </a:p>
        </p:txBody>
      </p:sp>
      <p:sp>
        <p:nvSpPr>
          <p:cNvPr id="3" name="Content Placeholder 2"/>
          <p:cNvSpPr>
            <a:spLocks noGrp="1"/>
          </p:cNvSpPr>
          <p:nvPr>
            <p:ph sz="quarter" idx="10"/>
          </p:nvPr>
        </p:nvSpPr>
        <p:spPr>
          <a:xfrm>
            <a:off x="268288" y="1398397"/>
            <a:ext cx="11542503" cy="5109091"/>
          </a:xfrm>
        </p:spPr>
        <p:txBody>
          <a:bodyPr/>
          <a:lstStyle/>
          <a:p>
            <a:r>
              <a:rPr lang="en-CA" dirty="0"/>
              <a:t>Logical group for Azure resources</a:t>
            </a:r>
          </a:p>
          <a:p>
            <a:r>
              <a:rPr lang="en-CA" dirty="0"/>
              <a:t>Azure portal (portal.azure.com) can only work with Azure Resource Manager APIs</a:t>
            </a:r>
          </a:p>
          <a:p>
            <a:r>
              <a:rPr lang="en-CA" dirty="0"/>
              <a:t>Any resource has to have a resource group</a:t>
            </a:r>
          </a:p>
          <a:p>
            <a:r>
              <a:rPr lang="en-CA" dirty="0"/>
              <a:t>You can deploy and manage resources as one group</a:t>
            </a:r>
          </a:p>
          <a:p>
            <a:r>
              <a:rPr lang="en-CA" dirty="0"/>
              <a:t>Can deploy using programing syntax or declarative syntax</a:t>
            </a:r>
          </a:p>
        </p:txBody>
      </p:sp>
    </p:spTree>
    <p:extLst>
      <p:ext uri="{BB962C8B-B14F-4D97-AF65-F5344CB8AC3E}">
        <p14:creationId xmlns:p14="http://schemas.microsoft.com/office/powerpoint/2010/main" val="15175904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1181862"/>
          </a:xfrm>
        </p:spPr>
        <p:txBody>
          <a:bodyPr/>
          <a:lstStyle/>
          <a:p>
            <a:pPr algn="l"/>
            <a:r>
              <a:rPr lang="en-US" dirty="0"/>
              <a:t>Manage subscriptions using Portal , PowerShell &amp; Azure CLI</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READ THIS</a:t>
            </a:r>
          </a:p>
        </p:txBody>
      </p:sp>
      <p:sp>
        <p:nvSpPr>
          <p:cNvPr id="3" name="Content Placeholder 2"/>
          <p:cNvSpPr>
            <a:spLocks noGrp="1"/>
          </p:cNvSpPr>
          <p:nvPr>
            <p:ph sz="quarter" idx="10"/>
          </p:nvPr>
        </p:nvSpPr>
        <p:spPr>
          <a:xfrm>
            <a:off x="268928" y="1064264"/>
            <a:ext cx="11364335" cy="4668970"/>
          </a:xfrm>
        </p:spPr>
        <p:txBody>
          <a:bodyPr/>
          <a:lstStyle/>
          <a:p>
            <a:r>
              <a:rPr lang="en-CA" sz="2800" dirty="0"/>
              <a:t>This slide deck is *mainly* for:</a:t>
            </a:r>
          </a:p>
          <a:p>
            <a:pPr lvl="2"/>
            <a:r>
              <a:rPr lang="en-CA" sz="2400" dirty="0"/>
              <a:t>Architects (Enterprise/Solution/ infra/ dev)</a:t>
            </a:r>
          </a:p>
          <a:p>
            <a:pPr lvl="2"/>
            <a:r>
              <a:rPr lang="en-CA" sz="2400" dirty="0"/>
              <a:t>IT Admins</a:t>
            </a:r>
          </a:p>
          <a:p>
            <a:pPr lvl="2"/>
            <a:r>
              <a:rPr lang="en-CA" sz="2400" dirty="0"/>
              <a:t>Developer leads</a:t>
            </a:r>
          </a:p>
          <a:p>
            <a:r>
              <a:rPr lang="en-CA" sz="2800" dirty="0"/>
              <a:t>Has some benefit for </a:t>
            </a:r>
          </a:p>
          <a:p>
            <a:pPr lvl="1"/>
            <a:r>
              <a:rPr lang="en-CA" sz="2400" dirty="0"/>
              <a:t>Managers / Directors</a:t>
            </a:r>
          </a:p>
          <a:p>
            <a:r>
              <a:rPr lang="en-CA" sz="2800" dirty="0"/>
              <a:t>This slide deck is NOT</a:t>
            </a:r>
          </a:p>
          <a:p>
            <a:pPr lvl="1"/>
            <a:r>
              <a:rPr lang="en-CA" sz="2400" dirty="0"/>
              <a:t>Executives</a:t>
            </a:r>
          </a:p>
          <a:p>
            <a:pPr lvl="1"/>
            <a:r>
              <a:rPr lang="en-CA" sz="2400"/>
              <a:t>Sales </a:t>
            </a:r>
            <a:r>
              <a:rPr lang="en-CA" sz="2400" dirty="0"/>
              <a:t>or Marketing material </a:t>
            </a:r>
          </a:p>
          <a:p>
            <a:pPr lvl="1"/>
            <a:r>
              <a:rPr lang="en-CA" sz="2400" dirty="0"/>
              <a:t>Operation manual for the *only* way to manage your Microsoft Cloud</a:t>
            </a:r>
          </a:p>
          <a:p>
            <a:pPr marL="784338" lvl="3" indent="0">
              <a:buNone/>
            </a:pPr>
            <a:endParaRPr lang="en-CA" sz="1800" dirty="0"/>
          </a:p>
        </p:txBody>
      </p:sp>
    </p:spTree>
    <p:extLst>
      <p:ext uri="{BB962C8B-B14F-4D97-AF65-F5344CB8AC3E}">
        <p14:creationId xmlns:p14="http://schemas.microsoft.com/office/powerpoint/2010/main" val="22408338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706" dirty="0"/>
              <a:t>2 generations of</a:t>
            </a:r>
            <a:r>
              <a:rPr lang="ru-RU" sz="4706" dirty="0"/>
              <a:t> </a:t>
            </a:r>
            <a:r>
              <a:rPr lang="en-US" sz="4706" dirty="0"/>
              <a:t>Azure</a:t>
            </a:r>
          </a:p>
        </p:txBody>
      </p:sp>
      <p:sp>
        <p:nvSpPr>
          <p:cNvPr id="5" name="Content Placeholder 4"/>
          <p:cNvSpPr>
            <a:spLocks noGrp="1"/>
          </p:cNvSpPr>
          <p:nvPr>
            <p:ph sz="half" idx="4294967295"/>
          </p:nvPr>
        </p:nvSpPr>
        <p:spPr>
          <a:xfrm>
            <a:off x="0" y="5295900"/>
            <a:ext cx="5181600" cy="1304925"/>
          </a:xfrm>
        </p:spPr>
        <p:txBody>
          <a:bodyPr/>
          <a:lstStyle/>
          <a:p>
            <a:r>
              <a:rPr lang="en-US" sz="2353" dirty="0"/>
              <a:t>https://manage.windowsazure.com</a:t>
            </a:r>
          </a:p>
          <a:p>
            <a:r>
              <a:rPr lang="en-US" sz="2353" dirty="0"/>
              <a:t>No Role Based Access Control</a:t>
            </a:r>
          </a:p>
          <a:p>
            <a:r>
              <a:rPr lang="en-US" sz="2353" b="1" dirty="0"/>
              <a:t>Not available in CSP</a:t>
            </a:r>
          </a:p>
        </p:txBody>
      </p:sp>
      <p:sp>
        <p:nvSpPr>
          <p:cNvPr id="6" name="Content Placeholder 5"/>
          <p:cNvSpPr>
            <a:spLocks noGrp="1"/>
          </p:cNvSpPr>
          <p:nvPr>
            <p:ph sz="half" idx="4294967295"/>
          </p:nvPr>
        </p:nvSpPr>
        <p:spPr>
          <a:xfrm>
            <a:off x="7010400" y="5295900"/>
            <a:ext cx="5181600" cy="1304925"/>
          </a:xfrm>
        </p:spPr>
        <p:txBody>
          <a:bodyPr/>
          <a:lstStyle/>
          <a:p>
            <a:r>
              <a:rPr lang="en-US" sz="2353" dirty="0"/>
              <a:t>https://portal.azure.com</a:t>
            </a:r>
          </a:p>
          <a:p>
            <a:r>
              <a:rPr lang="en-US" sz="2353" dirty="0"/>
              <a:t>Resource Groups &amp; Tags</a:t>
            </a:r>
          </a:p>
          <a:p>
            <a:r>
              <a:rPr lang="en-US" sz="2353" dirty="0"/>
              <a:t>Role Based Access Control</a:t>
            </a:r>
          </a:p>
        </p:txBody>
      </p:sp>
      <p:sp>
        <p:nvSpPr>
          <p:cNvPr id="9" name="TextBox 8"/>
          <p:cNvSpPr txBox="1"/>
          <p:nvPr/>
        </p:nvSpPr>
        <p:spPr>
          <a:xfrm>
            <a:off x="1090323"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Service Management (ASM)</a:t>
            </a:r>
          </a:p>
        </p:txBody>
      </p:sp>
      <p:sp>
        <p:nvSpPr>
          <p:cNvPr id="10" name="TextBox 9"/>
          <p:cNvSpPr txBox="1"/>
          <p:nvPr/>
        </p:nvSpPr>
        <p:spPr>
          <a:xfrm>
            <a:off x="6992540" y="1411787"/>
            <a:ext cx="4306607"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Azure Resource Manager (ARM)</a:t>
            </a:r>
          </a:p>
        </p:txBody>
      </p:sp>
      <p:pic>
        <p:nvPicPr>
          <p:cNvPr id="11" name="Picture 10"/>
          <p:cNvPicPr>
            <a:picLocks noChangeAspect="1"/>
          </p:cNvPicPr>
          <p:nvPr/>
        </p:nvPicPr>
        <p:blipFill>
          <a:blip r:embed="rId3"/>
          <a:stretch>
            <a:fillRect/>
          </a:stretch>
        </p:blipFill>
        <p:spPr>
          <a:xfrm>
            <a:off x="6268770" y="1825649"/>
            <a:ext cx="5430600" cy="3390201"/>
          </a:xfrm>
          <a:prstGeom prst="rect">
            <a:avLst/>
          </a:prstGeom>
        </p:spPr>
      </p:pic>
      <p:sp>
        <p:nvSpPr>
          <p:cNvPr id="20" name="Rectangle 19"/>
          <p:cNvSpPr/>
          <p:nvPr/>
        </p:nvSpPr>
        <p:spPr bwMode="auto">
          <a:xfrm>
            <a:off x="10851183" y="2081448"/>
            <a:ext cx="848187" cy="156926"/>
          </a:xfrm>
          <a:prstGeom prst="rect">
            <a:avLst/>
          </a:prstGeom>
          <a:solidFill>
            <a:srgbClr val="3338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9145843" y="2645805"/>
            <a:ext cx="546797" cy="8072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artisticCrisscrossEtching/>
                    </a14:imgEffect>
                    <a14:imgEffect>
                      <a14:saturation sat="0"/>
                    </a14:imgEffect>
                  </a14:imgLayer>
                </a14:imgProps>
              </a:ext>
            </a:extLst>
          </a:blip>
          <a:stretch>
            <a:fillRect/>
          </a:stretch>
        </p:blipFill>
        <p:spPr>
          <a:xfrm>
            <a:off x="459476" y="1900134"/>
            <a:ext cx="5438103" cy="3395766"/>
          </a:xfrm>
          <a:prstGeom prst="rect">
            <a:avLst/>
          </a:prstGeom>
        </p:spPr>
      </p:pic>
    </p:spTree>
    <p:extLst>
      <p:ext uri="{BB962C8B-B14F-4D97-AF65-F5344CB8AC3E}">
        <p14:creationId xmlns:p14="http://schemas.microsoft.com/office/powerpoint/2010/main" val="29711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sp>
        <p:nvSpPr>
          <p:cNvPr id="4" name="Content Placeholder 3"/>
          <p:cNvSpPr>
            <a:spLocks noGrp="1"/>
          </p:cNvSpPr>
          <p:nvPr>
            <p:ph sz="quarter" idx="10"/>
          </p:nvPr>
        </p:nvSpPr>
        <p:spPr>
          <a:xfrm>
            <a:off x="268289" y="1398397"/>
            <a:ext cx="7633184" cy="445156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231123" y="5992499"/>
            <a:ext cx="9187515" cy="794064"/>
          </a:xfrm>
          <a:prstGeom prst="rect">
            <a:avLst/>
          </a:prstGeom>
          <a:noFill/>
        </p:spPr>
        <p:txBody>
          <a:bodyPr wrap="none" lIns="182880" tIns="146304" rIns="182880" bIns="146304" rtlCol="0">
            <a:spAutoFit/>
          </a:bodyPr>
          <a:lstStyle/>
          <a:p>
            <a:pPr>
              <a:lnSpc>
                <a:spcPct val="90000"/>
              </a:lnSpc>
              <a:spcAft>
                <a:spcPts val="600"/>
              </a:spcAft>
            </a:pPr>
            <a:r>
              <a:rPr lang="en-US" dirty="0">
                <a:solidFill>
                  <a:srgbClr val="FFFF00"/>
                </a:solidFill>
              </a:rPr>
              <a:t>NOTE – RBAC in ARM applies to resources exposed via ARM. Software inside of VMs </a:t>
            </a:r>
            <a:br>
              <a:rPr lang="en-US" dirty="0">
                <a:solidFill>
                  <a:srgbClr val="FFFF00"/>
                </a:solidFill>
              </a:rPr>
            </a:br>
            <a:r>
              <a:rPr lang="en-US" dirty="0">
                <a:solidFill>
                  <a:srgbClr val="FFFF00"/>
                </a:soli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 (RBAC)</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Based Access Control (RBAC)</a:t>
            </a:r>
            <a:endParaRPr lang="en-CA" dirty="0"/>
          </a:p>
        </p:txBody>
      </p:sp>
      <p:sp>
        <p:nvSpPr>
          <p:cNvPr id="3" name="Content Placeholder 2"/>
          <p:cNvSpPr>
            <a:spLocks noGrp="1"/>
          </p:cNvSpPr>
          <p:nvPr>
            <p:ph sz="quarter" idx="10"/>
          </p:nvPr>
        </p:nvSpPr>
        <p:spPr>
          <a:xfrm>
            <a:off x="268288" y="1159414"/>
            <a:ext cx="11542503" cy="7060394"/>
          </a:xfrm>
        </p:spPr>
        <p:txBody>
          <a:bodyPr/>
          <a:lstStyle/>
          <a:p>
            <a:r>
              <a:rPr lang="en-CA" dirty="0"/>
              <a:t>Can get the effective permissions per Subscription, Resource Group or resource </a:t>
            </a:r>
          </a:p>
          <a:p>
            <a:r>
              <a:rPr lang="en-CA" dirty="0"/>
              <a:t>Can get effective permissions per user </a:t>
            </a:r>
          </a:p>
          <a:p>
            <a:pPr lvl="2"/>
            <a:r>
              <a:rPr lang="en-CA" dirty="0"/>
              <a:t>Using portal, PS or Azure CLI </a:t>
            </a:r>
          </a:p>
          <a:p>
            <a:r>
              <a:rPr lang="en-CA" dirty="0"/>
              <a:t>68 built-in roles *</a:t>
            </a:r>
          </a:p>
          <a:p>
            <a:r>
              <a:rPr lang="en-CA" dirty="0"/>
              <a:t>All RBAC assignments are tracked in Azure Activity Log</a:t>
            </a:r>
          </a:p>
          <a:p>
            <a:pPr marL="0" indent="0">
              <a:buNone/>
            </a:pPr>
            <a:endParaRPr lang="en-CA" dirty="0"/>
          </a:p>
          <a:p>
            <a:pPr marL="0" indent="0">
              <a:buNone/>
            </a:pPr>
            <a:endParaRPr lang="en-CA" dirty="0"/>
          </a:p>
          <a:p>
            <a:endParaRPr lang="en-CA" dirty="0"/>
          </a:p>
          <a:p>
            <a:pPr lvl="1"/>
            <a:endParaRPr lang="en-CA" dirty="0"/>
          </a:p>
        </p:txBody>
      </p:sp>
    </p:spTree>
    <p:extLst>
      <p:ext uri="{BB962C8B-B14F-4D97-AF65-F5344CB8AC3E}">
        <p14:creationId xmlns:p14="http://schemas.microsoft.com/office/powerpoint/2010/main" val="3832508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355312"/>
          </a:xfrm>
        </p:spPr>
        <p:txBody>
          <a:bodyPr/>
          <a:lstStyle/>
          <a:p>
            <a:r>
              <a:rPr lang="en-CA" dirty="0"/>
              <a:t>Custom roles if the built-in roles are not appropriate</a:t>
            </a:r>
          </a:p>
          <a:p>
            <a:r>
              <a:rPr lang="en-CA" dirty="0"/>
              <a:t>Can be created by PS, CLI or REST API</a:t>
            </a:r>
          </a:p>
          <a:p>
            <a:r>
              <a:rPr lang="en-CA" b="1" dirty="0"/>
              <a:t>Can create up to 2000 custom roles per tenant</a:t>
            </a:r>
          </a:p>
          <a:p>
            <a:r>
              <a:rPr lang="en-CA" dirty="0"/>
              <a:t>Can assign operations or exclude operations</a:t>
            </a:r>
          </a:p>
          <a:p>
            <a:r>
              <a:rPr lang="en-CA" dirty="0"/>
              <a:t>Excluded operations are not denying the action. </a:t>
            </a:r>
          </a:p>
          <a:p>
            <a:r>
              <a:rPr lang="en-CA" dirty="0"/>
              <a:t>Assignable scope control to which level or specific subscription/resource group the role can be applied</a:t>
            </a:r>
          </a:p>
          <a:p>
            <a:endParaRPr lang="en-CA" dirty="0"/>
          </a:p>
        </p:txBody>
      </p:sp>
    </p:spTree>
    <p:extLst>
      <p:ext uri="{BB962C8B-B14F-4D97-AF65-F5344CB8AC3E}">
        <p14:creationId xmlns:p14="http://schemas.microsoft.com/office/powerpoint/2010/main" val="143783341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RBAC </a:t>
            </a:r>
          </a:p>
        </p:txBody>
      </p:sp>
      <p:sp>
        <p:nvSpPr>
          <p:cNvPr id="3" name="Content Placeholder 2"/>
          <p:cNvSpPr>
            <a:spLocks noGrp="1"/>
          </p:cNvSpPr>
          <p:nvPr>
            <p:ph sz="quarter" idx="10"/>
          </p:nvPr>
        </p:nvSpPr>
        <p:spPr>
          <a:xfrm>
            <a:off x="268288" y="1398397"/>
            <a:ext cx="11672700" cy="5232202"/>
          </a:xfrm>
        </p:spPr>
        <p:txBody>
          <a:bodyPr/>
          <a:lstStyle/>
          <a:p>
            <a:r>
              <a:rPr lang="en-CA" b="1" dirty="0"/>
              <a:t>Get-</a:t>
            </a:r>
            <a:r>
              <a:rPr lang="en-CA" b="1" dirty="0" err="1"/>
              <a:t>AzureRmProviderOperation</a:t>
            </a:r>
            <a:r>
              <a:rPr lang="en-CA" dirty="0"/>
              <a:t> shows the operations of Azure Resource Providers</a:t>
            </a:r>
          </a:p>
          <a:p>
            <a:r>
              <a:rPr lang="en-CA" b="1" dirty="0"/>
              <a:t>Get-</a:t>
            </a:r>
            <a:r>
              <a:rPr lang="en-CA" b="1" dirty="0" err="1"/>
              <a:t>AzureRmRoleDefinition</a:t>
            </a:r>
            <a:r>
              <a:rPr lang="en-CA" dirty="0"/>
              <a:t> shows the </a:t>
            </a:r>
            <a:r>
              <a:rPr lang="en-CA" dirty="0" err="1"/>
              <a:t>builtin</a:t>
            </a:r>
            <a:r>
              <a:rPr lang="en-CA" dirty="0"/>
              <a:t> or custom roles definitions</a:t>
            </a:r>
          </a:p>
          <a:p>
            <a:r>
              <a:rPr lang="en-CA" dirty="0"/>
              <a:t>Export a built-in role and then customize it.</a:t>
            </a:r>
          </a:p>
          <a:p>
            <a:r>
              <a:rPr lang="en-CA" dirty="0"/>
              <a:t>New-</a:t>
            </a:r>
            <a:r>
              <a:rPr lang="en-CA" dirty="0" err="1"/>
              <a:t>AzureRmRoleDefinition</a:t>
            </a:r>
            <a:r>
              <a:rPr lang="en-CA" dirty="0"/>
              <a:t> –</a:t>
            </a:r>
            <a:r>
              <a:rPr lang="en-CA" dirty="0" err="1"/>
              <a:t>InputFile</a:t>
            </a:r>
            <a:r>
              <a:rPr lang="en-CA" dirty="0"/>
              <a:t> &lt;file&gt;</a:t>
            </a:r>
          </a:p>
          <a:p>
            <a:endParaRPr lang="en-CA" dirty="0"/>
          </a:p>
          <a:p>
            <a:endParaRPr lang="en-CA" dirty="0"/>
          </a:p>
        </p:txBody>
      </p:sp>
    </p:spTree>
    <p:extLst>
      <p:ext uri="{BB962C8B-B14F-4D97-AF65-F5344CB8AC3E}">
        <p14:creationId xmlns:p14="http://schemas.microsoft.com/office/powerpoint/2010/main" val="182502557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Mapping teams to RBAC - examples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71850555"/>
              </p:ext>
            </p:extLst>
          </p:nvPr>
        </p:nvGraphicFramePr>
        <p:xfrm>
          <a:off x="268287" y="1398588"/>
          <a:ext cx="11344593" cy="3418070"/>
        </p:xfrm>
        <a:graphic>
          <a:graphicData uri="http://schemas.openxmlformats.org/drawingml/2006/table">
            <a:tbl>
              <a:tblPr firstRow="1" bandRow="1">
                <a:tableStyleId>{5C22544A-7EE6-4342-B048-85BDC9FD1C3A}</a:tableStyleId>
              </a:tblPr>
              <a:tblGrid>
                <a:gridCol w="3589926">
                  <a:extLst>
                    <a:ext uri="{9D8B030D-6E8A-4147-A177-3AD203B41FA5}">
                      <a16:colId xmlns:a16="http://schemas.microsoft.com/office/drawing/2014/main" val="268550657"/>
                    </a:ext>
                  </a:extLst>
                </a:gridCol>
                <a:gridCol w="3413741">
                  <a:extLst>
                    <a:ext uri="{9D8B030D-6E8A-4147-A177-3AD203B41FA5}">
                      <a16:colId xmlns:a16="http://schemas.microsoft.com/office/drawing/2014/main" val="2886564483"/>
                    </a:ext>
                  </a:extLst>
                </a:gridCol>
                <a:gridCol w="4340926">
                  <a:extLst>
                    <a:ext uri="{9D8B030D-6E8A-4147-A177-3AD203B41FA5}">
                      <a16:colId xmlns:a16="http://schemas.microsoft.com/office/drawing/2014/main" val="940745278"/>
                    </a:ext>
                  </a:extLst>
                </a:gridCol>
              </a:tblGrid>
              <a:tr h="546872">
                <a:tc>
                  <a:txBody>
                    <a:bodyPr/>
                    <a:lstStyle/>
                    <a:p>
                      <a:pPr algn="ctr"/>
                      <a:r>
                        <a:rPr lang="en-CA" dirty="0"/>
                        <a:t>Teams</a:t>
                      </a:r>
                    </a:p>
                  </a:txBody>
                  <a:tcPr/>
                </a:tc>
                <a:tc>
                  <a:txBody>
                    <a:bodyPr/>
                    <a:lstStyle/>
                    <a:p>
                      <a:pPr algn="ctr"/>
                      <a:r>
                        <a:rPr lang="en-CA" dirty="0"/>
                        <a:t>Built-in Role</a:t>
                      </a:r>
                    </a:p>
                  </a:txBody>
                  <a:tcPr/>
                </a:tc>
                <a:tc>
                  <a:txBody>
                    <a:bodyPr/>
                    <a:lstStyle/>
                    <a:p>
                      <a:pPr algn="ctr"/>
                      <a:r>
                        <a:rPr lang="en-CA" dirty="0"/>
                        <a:t>Custom Role</a:t>
                      </a:r>
                    </a:p>
                  </a:txBody>
                  <a:tcPr/>
                </a:tc>
                <a:extLst>
                  <a:ext uri="{0D108BD9-81ED-4DB2-BD59-A6C34878D82A}">
                    <a16:rowId xmlns:a16="http://schemas.microsoft.com/office/drawing/2014/main" val="2731758793"/>
                  </a:ext>
                </a:extLst>
              </a:tr>
              <a:tr h="536483">
                <a:tc>
                  <a:txBody>
                    <a:bodyPr/>
                    <a:lstStyle/>
                    <a:p>
                      <a:r>
                        <a:rPr lang="en-CA" dirty="0"/>
                        <a:t>Storage Administrator</a:t>
                      </a:r>
                    </a:p>
                  </a:txBody>
                  <a:tcPr/>
                </a:tc>
                <a:tc>
                  <a:txBody>
                    <a:bodyPr/>
                    <a:lstStyle/>
                    <a:p>
                      <a:r>
                        <a:rPr lang="en-CA" dirty="0"/>
                        <a:t>Storage Account Contributor</a:t>
                      </a:r>
                    </a:p>
                  </a:txBody>
                  <a:tcPr/>
                </a:tc>
                <a:tc>
                  <a:txBody>
                    <a:bodyPr/>
                    <a:lstStyle/>
                    <a:p>
                      <a:endParaRPr lang="en-CA" dirty="0"/>
                    </a:p>
                  </a:txBody>
                  <a:tcPr/>
                </a:tc>
                <a:extLst>
                  <a:ext uri="{0D108BD9-81ED-4DB2-BD59-A6C34878D82A}">
                    <a16:rowId xmlns:a16="http://schemas.microsoft.com/office/drawing/2014/main" val="2156523276"/>
                  </a:ext>
                </a:extLst>
              </a:tr>
              <a:tr h="426357">
                <a:tc>
                  <a:txBody>
                    <a:bodyPr/>
                    <a:lstStyle/>
                    <a:p>
                      <a:r>
                        <a:rPr lang="en-CA" dirty="0"/>
                        <a:t>Network Operator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r>
                        <a:rPr lang="en-CA" baseline="0" dirty="0"/>
                        <a:t> - permissions</a:t>
                      </a:r>
                      <a:endParaRPr lang="en-CA" dirty="0"/>
                    </a:p>
                  </a:txBody>
                  <a:tcPr/>
                </a:tc>
                <a:extLst>
                  <a:ext uri="{0D108BD9-81ED-4DB2-BD59-A6C34878D82A}">
                    <a16:rowId xmlns:a16="http://schemas.microsoft.com/office/drawing/2014/main" val="1884281855"/>
                  </a:ext>
                </a:extLst>
              </a:tr>
              <a:tr h="368300">
                <a:tc>
                  <a:txBody>
                    <a:bodyPr/>
                    <a:lstStyle/>
                    <a:p>
                      <a:r>
                        <a:rPr lang="en-CA" dirty="0"/>
                        <a:t>Network Engineer</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Network Contributor</a:t>
                      </a:r>
                    </a:p>
                  </a:txBody>
                  <a:tcPr/>
                </a:tc>
                <a:tc>
                  <a:txBody>
                    <a:bodyPr/>
                    <a:lstStyle/>
                    <a:p>
                      <a:endParaRPr lang="en-CA" dirty="0"/>
                    </a:p>
                  </a:txBody>
                  <a:tcPr/>
                </a:tc>
                <a:extLst>
                  <a:ext uri="{0D108BD9-81ED-4DB2-BD59-A6C34878D82A}">
                    <a16:rowId xmlns:a16="http://schemas.microsoft.com/office/drawing/2014/main" val="998290614"/>
                  </a:ext>
                </a:extLst>
              </a:tr>
              <a:tr h="446314">
                <a:tc>
                  <a:txBody>
                    <a:bodyPr/>
                    <a:lstStyle/>
                    <a:p>
                      <a:r>
                        <a:rPr lang="en-CA" dirty="0"/>
                        <a:t>Platform Operator</a:t>
                      </a:r>
                    </a:p>
                  </a:txBody>
                  <a:tcPr/>
                </a:tc>
                <a:tc>
                  <a:txBody>
                    <a:bodyPr/>
                    <a:lstStyle/>
                    <a:p>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r>
                        <a:rPr lang="en-CA" baseline="0" dirty="0"/>
                        <a:t> - permission</a:t>
                      </a:r>
                      <a:endParaRPr lang="en-CA" dirty="0"/>
                    </a:p>
                  </a:txBody>
                  <a:tcPr/>
                </a:tc>
                <a:extLst>
                  <a:ext uri="{0D108BD9-81ED-4DB2-BD59-A6C34878D82A}">
                    <a16:rowId xmlns:a16="http://schemas.microsoft.com/office/drawing/2014/main" val="2179756095"/>
                  </a:ext>
                </a:extLst>
              </a:tr>
              <a:tr h="546872">
                <a:tc>
                  <a:txBody>
                    <a:bodyPr/>
                    <a:lstStyle/>
                    <a:p>
                      <a:r>
                        <a:rPr lang="en-CA" dirty="0"/>
                        <a:t>Platform</a:t>
                      </a:r>
                      <a:r>
                        <a:rPr lang="en-CA" baseline="0" dirty="0"/>
                        <a:t> Engineer</a:t>
                      </a:r>
                      <a:endParaRPr lang="en-CA"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CA" dirty="0"/>
                        <a:t>Virtual Machine Contributor</a:t>
                      </a:r>
                    </a:p>
                  </a:txBody>
                  <a:tcPr/>
                </a:tc>
                <a:tc>
                  <a:txBody>
                    <a:bodyPr/>
                    <a:lstStyle/>
                    <a:p>
                      <a:endParaRPr lang="en-CA" dirty="0"/>
                    </a:p>
                  </a:txBody>
                  <a:tcPr/>
                </a:tc>
                <a:extLst>
                  <a:ext uri="{0D108BD9-81ED-4DB2-BD59-A6C34878D82A}">
                    <a16:rowId xmlns:a16="http://schemas.microsoft.com/office/drawing/2014/main" val="1361859637"/>
                  </a:ext>
                </a:extLst>
              </a:tr>
              <a:tr h="546872">
                <a:tc>
                  <a:txBody>
                    <a:bodyPr/>
                    <a:lstStyle/>
                    <a:p>
                      <a:r>
                        <a:rPr lang="en-CA" dirty="0"/>
                        <a:t>Security Engineer</a:t>
                      </a:r>
                    </a:p>
                  </a:txBody>
                  <a:tcPr/>
                </a:tc>
                <a:tc>
                  <a:txBody>
                    <a:bodyPr/>
                    <a:lstStyle/>
                    <a:p>
                      <a:endParaRPr lang="en-CA" dirty="0"/>
                    </a:p>
                  </a:txBody>
                  <a:tcPr/>
                </a:tc>
                <a:tc>
                  <a:txBody>
                    <a:bodyPr/>
                    <a:lstStyle/>
                    <a:p>
                      <a:r>
                        <a:rPr lang="en-CA" dirty="0"/>
                        <a:t>Security Admin + Security Manager</a:t>
                      </a:r>
                    </a:p>
                  </a:txBody>
                  <a:tcPr/>
                </a:tc>
                <a:extLst>
                  <a:ext uri="{0D108BD9-81ED-4DB2-BD59-A6C34878D82A}">
                    <a16:rowId xmlns:a16="http://schemas.microsoft.com/office/drawing/2014/main" val="2678829549"/>
                  </a:ext>
                </a:extLst>
              </a:tr>
            </a:tbl>
          </a:graphicData>
        </a:graphic>
      </p:graphicFrame>
    </p:spTree>
    <p:extLst>
      <p:ext uri="{BB962C8B-B14F-4D97-AF65-F5344CB8AC3E}">
        <p14:creationId xmlns:p14="http://schemas.microsoft.com/office/powerpoint/2010/main" val="273759868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7287" y="4533945"/>
            <a:ext cx="11528131" cy="683264"/>
          </a:xfrm>
        </p:spPr>
        <p:txBody>
          <a:bodyPr/>
          <a:lstStyle/>
          <a:p>
            <a:pPr algn="l"/>
            <a:r>
              <a:rPr lang="en-US" dirty="0"/>
              <a:t>RBAC </a:t>
            </a:r>
          </a:p>
        </p:txBody>
      </p:sp>
    </p:spTree>
    <p:extLst>
      <p:ext uri="{BB962C8B-B14F-4D97-AF65-F5344CB8AC3E}">
        <p14:creationId xmlns:p14="http://schemas.microsoft.com/office/powerpoint/2010/main" val="34625208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5109091"/>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a:p>
            <a:r>
              <a:rPr lang="en-US" sz="3200" dirty="0"/>
              <a:t>Name &lt;=512 | Value &lt;=256</a:t>
            </a:r>
          </a:p>
          <a:p>
            <a:r>
              <a:rPr lang="en-US" sz="3200" dirty="0"/>
              <a:t>No inheritance</a:t>
            </a:r>
          </a:p>
          <a:p>
            <a:r>
              <a:rPr lang="en-US" sz="3200" dirty="0"/>
              <a:t>Not for Classic (ASM resources)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Resource Tags</a:t>
            </a:r>
          </a:p>
        </p:txBody>
      </p:sp>
      <p:sp>
        <p:nvSpPr>
          <p:cNvPr id="6" name="Content Placeholder 5"/>
          <p:cNvSpPr>
            <a:spLocks noGrp="1"/>
          </p:cNvSpPr>
          <p:nvPr>
            <p:ph sz="quarter" idx="10"/>
          </p:nvPr>
        </p:nvSpPr>
        <p:spPr>
          <a:xfrm>
            <a:off x="268288" y="1176335"/>
            <a:ext cx="11542503" cy="1846659"/>
          </a:xfrm>
        </p:spPr>
        <p:txBody>
          <a:bodyPr/>
          <a:lstStyle/>
          <a:p>
            <a:r>
              <a:rPr lang="en-CA" dirty="0"/>
              <a:t>Tags can by applied in ARM templates, PowerShell, Azure CLI but </a:t>
            </a:r>
            <a:r>
              <a:rPr lang="en-CA" b="1" dirty="0"/>
              <a:t>NOT</a:t>
            </a:r>
            <a:r>
              <a:rPr lang="en-CA" dirty="0"/>
              <a:t> in the creation wizard in the portal</a:t>
            </a:r>
          </a:p>
        </p:txBody>
      </p:sp>
      <p:pic>
        <p:nvPicPr>
          <p:cNvPr id="8" name="Picture 7"/>
          <p:cNvPicPr>
            <a:picLocks noChangeAspect="1"/>
          </p:cNvPicPr>
          <p:nvPr/>
        </p:nvPicPr>
        <p:blipFill>
          <a:blip r:embed="rId3"/>
          <a:stretch>
            <a:fillRect/>
          </a:stretch>
        </p:blipFill>
        <p:spPr>
          <a:xfrm>
            <a:off x="607422" y="2939856"/>
            <a:ext cx="7956828" cy="3633099"/>
          </a:xfrm>
          <a:prstGeom prst="rect">
            <a:avLst/>
          </a:prstGeom>
        </p:spPr>
      </p:pic>
    </p:spTree>
    <p:extLst>
      <p:ext uri="{BB962C8B-B14F-4D97-AF65-F5344CB8AC3E}">
        <p14:creationId xmlns:p14="http://schemas.microsoft.com/office/powerpoint/2010/main" val="18497918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3311676"/>
          </a:xfrm>
        </p:spPr>
        <p:txBody>
          <a:bodyPr/>
          <a:lstStyle/>
          <a:p>
            <a:r>
              <a:rPr lang="en-US" dirty="0"/>
              <a:t>Subscription Design &amp; management</a:t>
            </a:r>
          </a:p>
          <a:p>
            <a:pPr lvl="1"/>
            <a:r>
              <a:rPr lang="en-US" dirty="0"/>
              <a:t>Resource Groups</a:t>
            </a:r>
          </a:p>
          <a:p>
            <a:r>
              <a:rPr lang="en-US" dirty="0"/>
              <a:t>Access Control, Billing, and Usage</a:t>
            </a:r>
          </a:p>
          <a:p>
            <a:r>
              <a:rPr lang="en-US" dirty="0"/>
              <a:t>Subscription governance </a:t>
            </a:r>
          </a:p>
          <a:p>
            <a:pPr lvl="1"/>
            <a:r>
              <a:rPr lang="en-US" dirty="0"/>
              <a:t>Policies &amp; Activity log alert</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124206"/>
          </a:xfrm>
        </p:spPr>
        <p:txBody>
          <a:bodyPr/>
          <a:lstStyle/>
          <a:p>
            <a:r>
              <a:rPr lang="en-US" sz="3200" dirty="0"/>
              <a:t>Tag by environment, e.g. dev/test/prod</a:t>
            </a:r>
          </a:p>
          <a:p>
            <a:r>
              <a:rPr lang="en-US" sz="3200" dirty="0"/>
              <a:t>Tag by role, e.g. web/cache/db</a:t>
            </a:r>
          </a:p>
          <a:p>
            <a:r>
              <a:rPr lang="en-US" sz="3200" dirty="0"/>
              <a:t>Tag by department, e.g. finance/retail/legal</a:t>
            </a:r>
          </a:p>
          <a:p>
            <a:r>
              <a:rPr lang="en-US" sz="3200" dirty="0"/>
              <a:t>Tag by responsible party, e.g. Bob</a:t>
            </a:r>
          </a:p>
          <a:p>
            <a:r>
              <a:rPr lang="en-US" sz="3200" dirty="0"/>
              <a:t>From EA portal, you can get billing excel sheets with the </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Billing APIs</a:t>
            </a:r>
          </a:p>
        </p:txBody>
      </p:sp>
      <p:sp>
        <p:nvSpPr>
          <p:cNvPr id="2" name="Content Placeholder 1">
            <a:extLst>
              <a:ext uri="{FF2B5EF4-FFF2-40B4-BE49-F238E27FC236}">
                <a16:creationId xmlns:a16="http://schemas.microsoft.com/office/drawing/2014/main" id="{DAF61C69-DDD8-4546-93ED-ADC53E01D38E}"/>
              </a:ext>
            </a:extLst>
          </p:cNvPr>
          <p:cNvSpPr>
            <a:spLocks noGrp="1"/>
          </p:cNvSpPr>
          <p:nvPr>
            <p:ph sz="quarter" idx="10"/>
          </p:nvPr>
        </p:nvSpPr>
        <p:spPr>
          <a:xfrm>
            <a:off x="268288" y="1398397"/>
            <a:ext cx="11542503" cy="5478423"/>
          </a:xfrm>
        </p:spPr>
        <p:txBody>
          <a:bodyPr/>
          <a:lstStyle/>
          <a:p>
            <a:r>
              <a:rPr lang="en-CA" dirty="0"/>
              <a:t>Balance and Summary (monthly)</a:t>
            </a:r>
          </a:p>
          <a:p>
            <a:r>
              <a:rPr lang="en-CA" dirty="0"/>
              <a:t>Usage Details (daily, export to CSV)</a:t>
            </a:r>
          </a:p>
          <a:p>
            <a:r>
              <a:rPr lang="en-CA" dirty="0"/>
              <a:t>Marketplace Store Charge</a:t>
            </a:r>
          </a:p>
          <a:p>
            <a:r>
              <a:rPr lang="en-CA" dirty="0"/>
              <a:t>Price Sheet</a:t>
            </a:r>
          </a:p>
          <a:p>
            <a:r>
              <a:rPr lang="en-CA" dirty="0"/>
              <a:t>Billing Periods</a:t>
            </a:r>
          </a:p>
          <a:p>
            <a:endParaRPr lang="en-CA" dirty="0"/>
          </a:p>
          <a:p>
            <a:endParaRPr lang="en-CA" dirty="0"/>
          </a:p>
          <a:p>
            <a:endParaRPr lang="en-CA" dirty="0"/>
          </a:p>
        </p:txBody>
      </p:sp>
    </p:spTree>
    <p:extLst>
      <p:ext uri="{BB962C8B-B14F-4D97-AF65-F5344CB8AC3E}">
        <p14:creationId xmlns:p14="http://schemas.microsoft.com/office/powerpoint/2010/main" val="213819388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D9B0-2748-4871-A4F8-8FFBB262F22E}"/>
              </a:ext>
            </a:extLst>
          </p:cNvPr>
          <p:cNvSpPr>
            <a:spLocks noGrp="1"/>
          </p:cNvSpPr>
          <p:nvPr>
            <p:ph type="title"/>
          </p:nvPr>
        </p:nvSpPr>
        <p:spPr/>
        <p:txBody>
          <a:bodyPr/>
          <a:lstStyle/>
          <a:p>
            <a:r>
              <a:rPr lang="en-CA" dirty="0"/>
              <a:t>Azure Cost Management</a:t>
            </a:r>
          </a:p>
        </p:txBody>
      </p:sp>
      <p:sp>
        <p:nvSpPr>
          <p:cNvPr id="3" name="Content Placeholder 2">
            <a:extLst>
              <a:ext uri="{FF2B5EF4-FFF2-40B4-BE49-F238E27FC236}">
                <a16:creationId xmlns:a16="http://schemas.microsoft.com/office/drawing/2014/main" id="{457981BB-0D52-4A11-8A0A-FFE10B210A1F}"/>
              </a:ext>
            </a:extLst>
          </p:cNvPr>
          <p:cNvSpPr>
            <a:spLocks noGrp="1"/>
          </p:cNvSpPr>
          <p:nvPr>
            <p:ph sz="quarter" idx="10"/>
          </p:nvPr>
        </p:nvSpPr>
        <p:spPr>
          <a:xfrm>
            <a:off x="268288" y="1398397"/>
            <a:ext cx="11542503" cy="2092881"/>
          </a:xfrm>
        </p:spPr>
        <p:txBody>
          <a:bodyPr/>
          <a:lstStyle/>
          <a:p>
            <a:r>
              <a:rPr lang="en-CA" dirty="0"/>
              <a:t>Former </a:t>
            </a:r>
            <a:r>
              <a:rPr lang="en-CA" dirty="0" err="1"/>
              <a:t>Cloudyn</a:t>
            </a:r>
            <a:r>
              <a:rPr lang="en-CA" dirty="0"/>
              <a:t> offering</a:t>
            </a:r>
          </a:p>
          <a:p>
            <a:r>
              <a:rPr lang="en-CA" dirty="0"/>
              <a:t>Free for enterprise customers till June 2018</a:t>
            </a:r>
          </a:p>
          <a:p>
            <a:endParaRPr lang="en-CA" dirty="0"/>
          </a:p>
        </p:txBody>
      </p:sp>
    </p:spTree>
    <p:extLst>
      <p:ext uri="{BB962C8B-B14F-4D97-AF65-F5344CB8AC3E}">
        <p14:creationId xmlns:p14="http://schemas.microsoft.com/office/powerpoint/2010/main" val="412508538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Resource Manager Policies</a:t>
            </a:r>
          </a:p>
        </p:txBody>
      </p:sp>
      <p:sp>
        <p:nvSpPr>
          <p:cNvPr id="3" name="Content Placeholder 2"/>
          <p:cNvSpPr>
            <a:spLocks noGrp="1"/>
          </p:cNvSpPr>
          <p:nvPr>
            <p:ph sz="quarter" idx="10"/>
          </p:nvPr>
        </p:nvSpPr>
        <p:spPr>
          <a:xfrm>
            <a:off x="270164" y="1168975"/>
            <a:ext cx="11540627" cy="6315575"/>
          </a:xfrm>
        </p:spPr>
        <p:txBody>
          <a:bodyPr/>
          <a:lstStyle/>
          <a:p>
            <a:r>
              <a:rPr lang="en-CA" sz="3200" dirty="0"/>
              <a:t>Establish conventions</a:t>
            </a:r>
          </a:p>
          <a:p>
            <a:r>
              <a:rPr lang="en-CA" sz="3200" dirty="0"/>
              <a:t>Policy definition</a:t>
            </a:r>
          </a:p>
          <a:p>
            <a:pPr lvl="1"/>
            <a:r>
              <a:rPr lang="en-CA" sz="2800" dirty="0"/>
              <a:t>parameters</a:t>
            </a:r>
          </a:p>
          <a:p>
            <a:pPr lvl="1"/>
            <a:r>
              <a:rPr lang="en-CA" sz="2800" dirty="0"/>
              <a:t>display name</a:t>
            </a:r>
          </a:p>
          <a:p>
            <a:pPr lvl="1"/>
            <a:r>
              <a:rPr lang="en-CA" sz="2800" dirty="0"/>
              <a:t>description</a:t>
            </a:r>
          </a:p>
          <a:p>
            <a:pPr lvl="1"/>
            <a:r>
              <a:rPr lang="en-CA" sz="2800" dirty="0"/>
              <a:t>policy rule</a:t>
            </a:r>
          </a:p>
          <a:p>
            <a:pPr lvl="2"/>
            <a:r>
              <a:rPr lang="en-CA" sz="2400" dirty="0"/>
              <a:t>logical evaluation</a:t>
            </a:r>
          </a:p>
          <a:p>
            <a:pPr lvl="2"/>
            <a:r>
              <a:rPr lang="en-CA" sz="2400" dirty="0"/>
              <a:t>Effect</a:t>
            </a:r>
          </a:p>
          <a:p>
            <a:r>
              <a:rPr lang="en-CA" sz="3200" dirty="0"/>
              <a:t>Policy assignment </a:t>
            </a:r>
          </a:p>
          <a:p>
            <a:pPr lvl="1"/>
            <a:r>
              <a:rPr lang="en-CA" sz="2800" dirty="0"/>
              <a:t>Subscription</a:t>
            </a:r>
          </a:p>
          <a:p>
            <a:pPr lvl="1"/>
            <a:r>
              <a:rPr lang="en-CA" sz="2800" dirty="0"/>
              <a:t>Resource Group</a:t>
            </a:r>
          </a:p>
          <a:p>
            <a:pPr lvl="1"/>
            <a:endParaRPr lang="en-CA" sz="2800" dirty="0"/>
          </a:p>
          <a:p>
            <a:pPr lvl="1"/>
            <a:endParaRPr lang="en-CA" sz="2800" dirty="0"/>
          </a:p>
        </p:txBody>
      </p:sp>
    </p:spTree>
    <p:extLst>
      <p:ext uri="{BB962C8B-B14F-4D97-AF65-F5344CB8AC3E}">
        <p14:creationId xmlns:p14="http://schemas.microsoft.com/office/powerpoint/2010/main" val="313396831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a:xfrm>
            <a:off x="268288" y="1398397"/>
            <a:ext cx="11542503" cy="4678204"/>
          </a:xfrm>
        </p:spPr>
        <p:txBody>
          <a:bodyPr/>
          <a:lstStyle/>
          <a:p>
            <a:r>
              <a:rPr lang="en-US" dirty="0"/>
              <a:t>Chargeback: Require departmental tags</a:t>
            </a:r>
          </a:p>
          <a:p>
            <a:r>
              <a:rPr lang="en-US" dirty="0"/>
              <a:t>Geo Compliance: Ensure resource locations</a:t>
            </a:r>
          </a:p>
          <a:p>
            <a:r>
              <a:rPr lang="en-US" dirty="0"/>
              <a:t>Service Catalogue: Select your service catalog</a:t>
            </a:r>
          </a:p>
          <a:p>
            <a:r>
              <a:rPr lang="en-US" dirty="0"/>
              <a:t>Convention: Enforce naming &amp; tags</a:t>
            </a:r>
          </a:p>
          <a:p>
            <a:pPr marL="0" indent="0">
              <a:buNone/>
            </a:pPr>
            <a:endParaRPr lang="en-US" dirty="0"/>
          </a:p>
          <a:p>
            <a:r>
              <a:rPr lang="en-US" dirty="0"/>
              <a:t>Combine ARM Policies with Activity Log Alerts to cover all requirements</a:t>
            </a:r>
          </a:p>
        </p:txBody>
      </p:sp>
    </p:spTree>
    <p:extLst>
      <p:ext uri="{BB962C8B-B14F-4D97-AF65-F5344CB8AC3E}">
        <p14:creationId xmlns:p14="http://schemas.microsoft.com/office/powerpoint/2010/main" val="37682515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923072" cy="899665"/>
          </a:xfrm>
        </p:spPr>
        <p:txBody>
          <a:bodyPr/>
          <a:lstStyle/>
          <a:p>
            <a:r>
              <a:rPr lang="en-CA" dirty="0"/>
              <a:t>Azure Resource Manager Polices-examples</a:t>
            </a:r>
          </a:p>
        </p:txBody>
      </p:sp>
      <p:pic>
        <p:nvPicPr>
          <p:cNvPr id="4" name="Content Placeholder 3"/>
          <p:cNvPicPr>
            <a:picLocks noGrp="1" noChangeAspect="1"/>
          </p:cNvPicPr>
          <p:nvPr>
            <p:ph sz="quarter" idx="10"/>
          </p:nvPr>
        </p:nvPicPr>
        <p:blipFill>
          <a:blip r:embed="rId3"/>
          <a:stretch>
            <a:fillRect/>
          </a:stretch>
        </p:blipFill>
        <p:spPr>
          <a:xfrm>
            <a:off x="5806098" y="2155825"/>
            <a:ext cx="6052528" cy="3607665"/>
          </a:xfrm>
          <a:prstGeom prst="rect">
            <a:avLst/>
          </a:prstGeom>
        </p:spPr>
      </p:pic>
    </p:spTree>
    <p:extLst>
      <p:ext uri="{BB962C8B-B14F-4D97-AF65-F5344CB8AC3E}">
        <p14:creationId xmlns:p14="http://schemas.microsoft.com/office/powerpoint/2010/main" val="18685172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ARM policies</a:t>
            </a:r>
          </a:p>
        </p:txBody>
      </p:sp>
    </p:spTree>
    <p:extLst>
      <p:ext uri="{BB962C8B-B14F-4D97-AF65-F5344CB8AC3E}">
        <p14:creationId xmlns:p14="http://schemas.microsoft.com/office/powerpoint/2010/main" val="179762287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Monitor</a:t>
            </a:r>
          </a:p>
        </p:txBody>
      </p:sp>
    </p:spTree>
    <p:extLst>
      <p:ext uri="{BB962C8B-B14F-4D97-AF65-F5344CB8AC3E}">
        <p14:creationId xmlns:p14="http://schemas.microsoft.com/office/powerpoint/2010/main" val="12184748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pic>
        <p:nvPicPr>
          <p:cNvPr id="1026" name="Picture 2" descr="Model for monitoring and diagnostics for non-compute resources"/>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6274650"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el for monitoring and diagnostics for compute resour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73" y="2587743"/>
            <a:ext cx="5623304" cy="38948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373" y="1165980"/>
            <a:ext cx="11593581" cy="103720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One stop built-in monitoring for Azure on multiple levels</a:t>
            </a:r>
          </a:p>
          <a:p>
            <a:pPr marL="342900" indent="-342900">
              <a:lnSpc>
                <a:spcPct val="90000"/>
              </a:lnSpc>
              <a:spcAft>
                <a:spcPts val="600"/>
              </a:spcAft>
              <a:buFont typeface="Arial" panose="020B0604020202020204" pitchFamily="34" charset="0"/>
              <a:buChar char="•"/>
            </a:pPr>
            <a:r>
              <a:rPr lang="en-CA" sz="2400" dirty="0">
                <a:gradFill>
                  <a:gsLst>
                    <a:gs pos="2917">
                      <a:schemeClr val="tx1"/>
                    </a:gs>
                    <a:gs pos="30000">
                      <a:schemeClr val="tx1"/>
                    </a:gs>
                  </a:gsLst>
                  <a:lin ang="5400000" scaled="0"/>
                </a:gradFill>
              </a:rPr>
              <a:t>Doesn’t use a separate agent</a:t>
            </a:r>
          </a:p>
        </p:txBody>
      </p:sp>
    </p:spTree>
    <p:extLst>
      <p:ext uri="{BB962C8B-B14F-4D97-AF65-F5344CB8AC3E}">
        <p14:creationId xmlns:p14="http://schemas.microsoft.com/office/powerpoint/2010/main" val="99747991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4825937"/>
          </a:xfrm>
        </p:spPr>
        <p:txBody>
          <a:bodyPr/>
          <a:lstStyle/>
          <a:p>
            <a:r>
              <a:rPr lang="en-CA" sz="3200" dirty="0"/>
              <a:t>Has many sources</a:t>
            </a:r>
          </a:p>
          <a:p>
            <a:pPr lvl="1"/>
            <a:r>
              <a:rPr lang="en-CA" sz="2800" b="1" dirty="0"/>
              <a:t>Activity log</a:t>
            </a:r>
          </a:p>
          <a:p>
            <a:pPr lvl="1"/>
            <a:r>
              <a:rPr lang="en-CA" sz="2800" dirty="0"/>
              <a:t> Diagnostics logs, Application logs and Matrices </a:t>
            </a:r>
          </a:p>
          <a:p>
            <a:pPr lvl="3"/>
            <a:r>
              <a:rPr lang="en-CA" sz="2000" dirty="0"/>
              <a:t>Performance counters</a:t>
            </a:r>
          </a:p>
          <a:p>
            <a:pPr lvl="3"/>
            <a:r>
              <a:rPr lang="en-CA" sz="2000" dirty="0"/>
              <a:t>Application Logs</a:t>
            </a:r>
          </a:p>
          <a:p>
            <a:pPr lvl="3"/>
            <a:r>
              <a:rPr lang="en-CA" sz="2000" dirty="0"/>
              <a:t>Windows Event Logs</a:t>
            </a:r>
          </a:p>
          <a:p>
            <a:pPr lvl="3"/>
            <a:r>
              <a:rPr lang="en-CA" sz="2000" dirty="0"/>
              <a:t>.NET Event Source</a:t>
            </a:r>
          </a:p>
          <a:p>
            <a:pPr lvl="3"/>
            <a:r>
              <a:rPr lang="en-CA" sz="2000" dirty="0"/>
              <a:t>IIS Logs</a:t>
            </a:r>
          </a:p>
          <a:p>
            <a:pPr lvl="3"/>
            <a:r>
              <a:rPr lang="en-CA" sz="2000" dirty="0"/>
              <a:t>Manifest based ETW</a:t>
            </a:r>
          </a:p>
          <a:p>
            <a:pPr lvl="3"/>
            <a:r>
              <a:rPr lang="en-CA" sz="2000" dirty="0"/>
              <a:t>Crash Dumps</a:t>
            </a:r>
          </a:p>
          <a:p>
            <a:pPr lvl="3"/>
            <a:r>
              <a:rPr lang="en-CA" sz="2000" dirty="0"/>
              <a:t>Customer Error Logs</a:t>
            </a:r>
          </a:p>
          <a:p>
            <a:r>
              <a:rPr lang="en-CA" sz="3200" dirty="0"/>
              <a:t>Integrate with Log Analytics, Event Hubs &amp; storage accounts</a:t>
            </a:r>
          </a:p>
        </p:txBody>
      </p:sp>
    </p:spTree>
    <p:extLst>
      <p:ext uri="{BB962C8B-B14F-4D97-AF65-F5344CB8AC3E}">
        <p14:creationId xmlns:p14="http://schemas.microsoft.com/office/powerpoint/2010/main" val="248342389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Azure Monitor</a:t>
            </a:r>
          </a:p>
        </p:txBody>
      </p:sp>
      <p:sp>
        <p:nvSpPr>
          <p:cNvPr id="3" name="Content Placeholder 2"/>
          <p:cNvSpPr>
            <a:spLocks noGrp="1"/>
          </p:cNvSpPr>
          <p:nvPr>
            <p:ph sz="quarter" idx="10"/>
          </p:nvPr>
        </p:nvSpPr>
        <p:spPr>
          <a:xfrm>
            <a:off x="268288" y="1398397"/>
            <a:ext cx="11542503" cy="5638467"/>
          </a:xfrm>
        </p:spPr>
        <p:txBody>
          <a:bodyPr/>
          <a:lstStyle/>
          <a:p>
            <a:r>
              <a:rPr lang="en-CA" dirty="0"/>
              <a:t>Can create alerts based on matrices or </a:t>
            </a:r>
            <a:r>
              <a:rPr lang="en-CA" b="1" dirty="0"/>
              <a:t>Activity Log</a:t>
            </a:r>
          </a:p>
          <a:p>
            <a:r>
              <a:rPr lang="en-CA" dirty="0"/>
              <a:t>Alerts delver immediate SMS/email or </a:t>
            </a:r>
            <a:r>
              <a:rPr lang="en-CA" dirty="0" err="1"/>
              <a:t>webhook</a:t>
            </a:r>
            <a:r>
              <a:rPr lang="en-CA" dirty="0"/>
              <a:t> </a:t>
            </a:r>
          </a:p>
          <a:p>
            <a:r>
              <a:rPr lang="en-CA" dirty="0"/>
              <a:t>Activity log alerts use cases</a:t>
            </a:r>
          </a:p>
          <a:p>
            <a:pPr lvl="1"/>
            <a:r>
              <a:rPr lang="en-CA" dirty="0"/>
              <a:t>When creating certain type of </a:t>
            </a:r>
            <a:r>
              <a:rPr lang="en-CA" dirty="0" err="1"/>
              <a:t>resoruces</a:t>
            </a:r>
            <a:endParaRPr lang="en-CA" dirty="0"/>
          </a:p>
          <a:p>
            <a:pPr lvl="1"/>
            <a:r>
              <a:rPr lang="en-CA" dirty="0"/>
              <a:t>When Altering the state of important resources</a:t>
            </a:r>
          </a:p>
          <a:p>
            <a:pPr lvl="1"/>
            <a:r>
              <a:rPr lang="en-CA" dirty="0"/>
              <a:t>When important resource restarts or change its operation state</a:t>
            </a:r>
          </a:p>
          <a:p>
            <a:pPr lvl="1"/>
            <a:r>
              <a:rPr lang="en-CA" dirty="0"/>
              <a:t>When permissions are granted to users/groups</a:t>
            </a:r>
          </a:p>
          <a:p>
            <a:pPr lvl="1"/>
            <a:endParaRPr lang="en-CA" dirty="0"/>
          </a:p>
        </p:txBody>
      </p:sp>
    </p:spTree>
    <p:extLst>
      <p:ext uri="{BB962C8B-B14F-4D97-AF65-F5344CB8AC3E}">
        <p14:creationId xmlns:p14="http://schemas.microsoft.com/office/powerpoint/2010/main" val="330778509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sz="quarter" idx="10"/>
          </p:nvPr>
        </p:nvSpPr>
        <p:spPr>
          <a:xfrm>
            <a:off x="268288" y="1398396"/>
            <a:ext cx="11542503" cy="4978549"/>
          </a:xfrm>
        </p:spPr>
        <p:txBody>
          <a:bodyPr>
            <a:noAutofit/>
          </a:bodyPr>
          <a:lstStyle/>
          <a:p>
            <a:r>
              <a:rPr lang="en-US" sz="2800" dirty="0"/>
              <a:t>Some resource names are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storage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 summary</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 Guidance (General)</a:t>
            </a:r>
          </a:p>
        </p:txBody>
      </p:sp>
      <p:sp>
        <p:nvSpPr>
          <p:cNvPr id="5" name="Text Placeholder 4"/>
          <p:cNvSpPr>
            <a:spLocks noGrp="1"/>
          </p:cNvSpPr>
          <p:nvPr>
            <p:ph sz="quarter" idx="10"/>
          </p:nvPr>
        </p:nvSpPr>
        <p:spPr>
          <a:xfrm>
            <a:off x="268288" y="1266469"/>
            <a:ext cx="11542503" cy="4994908"/>
          </a:xfrm>
        </p:spPr>
        <p:txBody>
          <a:bodyPr>
            <a:noAutofit/>
          </a:bodyPr>
          <a:lstStyle/>
          <a:p>
            <a:r>
              <a:rPr lang="en-US" sz="2400" dirty="0"/>
              <a:t>Work or School Accounts not Microsoft Accounts</a:t>
            </a:r>
          </a:p>
          <a:p>
            <a:pPr lvl="1"/>
            <a:r>
              <a:rPr lang="en-US" sz="2400" dirty="0"/>
              <a:t>Use organizational accounts to sign-up and manage Azure. Connect your Azure AD with on-</a:t>
            </a:r>
            <a:r>
              <a:rPr lang="en-US" sz="2400" dirty="0" err="1"/>
              <a:t>prem</a:t>
            </a:r>
            <a:r>
              <a:rPr lang="en-US" sz="2400" dirty="0"/>
              <a:t> AD.</a:t>
            </a:r>
          </a:p>
          <a:p>
            <a:r>
              <a:rPr lang="en-US" sz="2400" dirty="0"/>
              <a:t>Resource Groups not Subscriptions</a:t>
            </a:r>
          </a:p>
          <a:p>
            <a:pPr lvl="1"/>
            <a:r>
              <a:rPr lang="en-US" sz="2400" dirty="0"/>
              <a:t>Use resource groups to segregate workloads with different access needs. Avoid granting access to individual resources unless necessary.</a:t>
            </a:r>
          </a:p>
          <a:p>
            <a:r>
              <a:rPr lang="en-US" sz="2400" dirty="0"/>
              <a:t>Manage Access using Groups</a:t>
            </a:r>
          </a:p>
          <a:p>
            <a:pPr lvl="1"/>
            <a:r>
              <a:rPr lang="en-US" sz="2400" dirty="0"/>
              <a:t>Assign access to AD groups, manage membership of groups for on-going access management.</a:t>
            </a:r>
          </a:p>
          <a:p>
            <a:r>
              <a:rPr lang="en-US" sz="2400" dirty="0"/>
              <a:t>Enable Multi-Factor Auth</a:t>
            </a:r>
          </a:p>
          <a:p>
            <a:pPr lvl="1"/>
            <a:r>
              <a:rPr lang="en-US" sz="2400" dirty="0"/>
              <a:t>Use Azure AD conditional access policies to enable MFA for Azure management.</a:t>
            </a:r>
          </a:p>
          <a:p>
            <a:r>
              <a:rPr lang="en-US" sz="2400" dirty="0"/>
              <a:t>Least Privilege</a:t>
            </a:r>
          </a:p>
          <a:p>
            <a:pPr lvl="1"/>
            <a:r>
              <a:rPr lang="en-US" sz="2400" dirty="0"/>
              <a:t>Pick the right role for the job. Contributor not Owner. Model on-premises roles using resource-type specific Azure roles.</a:t>
            </a:r>
          </a:p>
          <a:p>
            <a:endParaRPr lang="en-US" sz="2800" dirty="0"/>
          </a:p>
        </p:txBody>
      </p:sp>
    </p:spTree>
    <p:extLst>
      <p:ext uri="{BB962C8B-B14F-4D97-AF65-F5344CB8AC3E}">
        <p14:creationId xmlns:p14="http://schemas.microsoft.com/office/powerpoint/2010/main" val="219703540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161834"/>
            <a:ext cx="11542503" cy="4851483"/>
          </a:xfrm>
        </p:spPr>
        <p:txBody>
          <a:bodyPr>
            <a:noAutofit/>
          </a:bodyPr>
          <a:lstStyle/>
          <a:p>
            <a:r>
              <a:rPr lang="en-US" sz="2400" dirty="0"/>
              <a:t>Keep a tab on Access Changes</a:t>
            </a:r>
          </a:p>
          <a:p>
            <a:pPr lvl="1"/>
            <a:r>
              <a:rPr lang="en-US" sz="2400" dirty="0"/>
              <a:t>Monitor changes to access settings. Regularly dump and review entire access policy.</a:t>
            </a:r>
          </a:p>
          <a:p>
            <a:r>
              <a:rPr lang="en-US" sz="2400" dirty="0"/>
              <a:t>Control # of subscriptions. Start with 3 (1 Business Unite/function, 1 IT, 1 Dev)</a:t>
            </a:r>
          </a:p>
          <a:p>
            <a:r>
              <a:rPr lang="en-US" sz="2400" dirty="0"/>
              <a:t>Identity Management</a:t>
            </a:r>
          </a:p>
          <a:p>
            <a:pPr lvl="1"/>
            <a:r>
              <a:rPr lang="en-US" sz="2000" dirty="0"/>
              <a:t>Use Customer Azure Active Directory for Azure Governance roles</a:t>
            </a:r>
          </a:p>
          <a:p>
            <a:r>
              <a:rPr lang="en-US" sz="2400" dirty="0"/>
              <a:t>Add at least one more Enterprise Administrator</a:t>
            </a:r>
          </a:p>
          <a:p>
            <a:pPr lvl="1"/>
            <a:r>
              <a:rPr lang="en-US" sz="2000" dirty="0"/>
              <a:t>Use Functional Accounts not Named Accounts for Roles. Specially for Account Owners and Service Administrators</a:t>
            </a:r>
          </a:p>
          <a:p>
            <a:r>
              <a:rPr lang="en-US" sz="2400" dirty="0"/>
              <a:t>Security and Identity</a:t>
            </a:r>
          </a:p>
          <a:p>
            <a:pPr lvl="1"/>
            <a:r>
              <a:rPr lang="en-US" sz="2000" dirty="0"/>
              <a:t>If the subscription includes Azure Active Directory, IaaS Domain Controllers, or connects to Domain Controllers from an on-premises active directory, the Subscription administrators and Co-administrators are de-facto domain owners as well. </a:t>
            </a:r>
          </a:p>
          <a:p>
            <a:r>
              <a:rPr lang="en-US" sz="2400" dirty="0"/>
              <a:t>Scale</a:t>
            </a:r>
          </a:p>
          <a:p>
            <a:pPr lvl="1"/>
            <a:r>
              <a:rPr lang="en-US" sz="2000"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CA" dirty="0"/>
              <a:t>VLANs do NOT span subscriptions</a:t>
            </a:r>
          </a:p>
          <a:p>
            <a:r>
              <a:rPr lang="en-US" dirty="0"/>
              <a:t>Express Route</a:t>
            </a:r>
          </a:p>
          <a:p>
            <a:pPr lvl="1"/>
            <a:r>
              <a:rPr lang="en-US" dirty="0"/>
              <a:t>Minimize #subscriptions (take network requirements and ER boundaries into account)</a:t>
            </a:r>
          </a:p>
          <a:p>
            <a:pPr lvl="1"/>
            <a:r>
              <a:rPr lang="en-US" dirty="0"/>
              <a:t>10 virtual networks can be attached to a single ExpressRoute standard circuit, so at most 10 subscriptions could be attached to that circuit (Premium varies from 20-100)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Portals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724095821"/>
              </p:ext>
            </p:extLst>
          </p:nvPr>
        </p:nvGraphicFramePr>
        <p:xfrm>
          <a:off x="268288" y="1398588"/>
          <a:ext cx="11542712" cy="4917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23964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4" name="Content Placeholder 3"/>
          <p:cNvSpPr>
            <a:spLocks noGrp="1"/>
          </p:cNvSpPr>
          <p:nvPr>
            <p:ph sz="quarter" idx="10"/>
          </p:nvPr>
        </p:nvSpPr>
        <p:spPr>
          <a:xfrm>
            <a:off x="268288" y="1398396"/>
            <a:ext cx="11542503" cy="4862870"/>
          </a:xfrm>
        </p:spPr>
        <p:txBody>
          <a:bodyPr/>
          <a:lstStyle/>
          <a:p>
            <a:r>
              <a:rPr lang="en-US" dirty="0"/>
              <a:t>Design for subscription boundaries</a:t>
            </a:r>
          </a:p>
          <a:p>
            <a:r>
              <a:rPr lang="en-US" dirty="0"/>
              <a:t>Billing and Usage APIs</a:t>
            </a:r>
          </a:p>
          <a:p>
            <a:r>
              <a:rPr lang="en-US" dirty="0"/>
              <a:t>Azure Resource Manager provides RBAC, tagging, organization, and deployment</a:t>
            </a:r>
          </a:p>
          <a:p>
            <a:pPr lvl="1"/>
            <a:r>
              <a:rPr lang="en-US" dirty="0"/>
              <a:t>Samples - </a:t>
            </a:r>
            <a:r>
              <a:rPr lang="en-US" dirty="0">
                <a:hlinkClick r:id="rId3"/>
              </a:rPr>
              <a:t>https://github.com/Azure/azure-quickstart-templates</a:t>
            </a:r>
            <a:r>
              <a:rPr lang="en-US" dirty="0"/>
              <a:t> </a:t>
            </a:r>
          </a:p>
          <a:p>
            <a:pPr lvl="1"/>
            <a:r>
              <a:rPr lang="en-US" dirty="0"/>
              <a:t>Documentation - </a:t>
            </a:r>
            <a:r>
              <a:rPr lang="en-US" dirty="0">
                <a:hlinkClick r:id="rId4"/>
              </a:rPr>
              <a:t>http://azure.microsoft.com/en-us/documentation/articles/resource-group-overview/</a:t>
            </a:r>
            <a:r>
              <a:rPr lang="en-US" dirty="0"/>
              <a:t> </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Resources</a:t>
            </a:r>
          </a:p>
        </p:txBody>
      </p:sp>
      <p:sp>
        <p:nvSpPr>
          <p:cNvPr id="3" name="Content Placeholder 2"/>
          <p:cNvSpPr>
            <a:spLocks noGrp="1"/>
          </p:cNvSpPr>
          <p:nvPr>
            <p:ph sz="quarter" idx="10"/>
          </p:nvPr>
        </p:nvSpPr>
        <p:spPr>
          <a:xfrm>
            <a:off x="268288" y="1398397"/>
            <a:ext cx="11542503" cy="3754874"/>
          </a:xfrm>
        </p:spPr>
        <p:txBody>
          <a:bodyPr/>
          <a:lstStyle/>
          <a:p>
            <a:r>
              <a:rPr lang="en-CA" dirty="0"/>
              <a:t>Best practices for enterprises moving to Azure | Microsoft Docs</a:t>
            </a:r>
          </a:p>
          <a:p>
            <a:r>
              <a:rPr lang="en-CA" dirty="0">
                <a:hlinkClick r:id="rId3"/>
              </a:rPr>
              <a:t>https://docs.microsoft.com/en-us/azure/azure-resource-manager/resource-manager-subscription-governance</a:t>
            </a:r>
            <a:r>
              <a:rPr lang="en-CA" dirty="0"/>
              <a:t> </a:t>
            </a:r>
          </a:p>
          <a:p>
            <a:endParaRPr lang="en-CA" dirty="0"/>
          </a:p>
        </p:txBody>
      </p:sp>
    </p:spTree>
    <p:extLst>
      <p:ext uri="{BB962C8B-B14F-4D97-AF65-F5344CB8AC3E}">
        <p14:creationId xmlns:p14="http://schemas.microsoft.com/office/powerpoint/2010/main" val="229771112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7576" y="1021976"/>
            <a:ext cx="119678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337559" y="2420756"/>
            <a:ext cx="11643770"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7559" y="4013813"/>
            <a:ext cx="11643770"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324201" y="1486602"/>
            <a:ext cx="11660248"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1488552"/>
            <a:ext cx="457200" cy="457200"/>
          </a:xfrm>
          <a:prstGeom prst="rect">
            <a:avLst/>
          </a:prstGeom>
        </p:spPr>
      </p:pic>
      <p:sp>
        <p:nvSpPr>
          <p:cNvPr id="34" name="TextBox 33"/>
          <p:cNvSpPr txBox="1"/>
          <p:nvPr/>
        </p:nvSpPr>
        <p:spPr>
          <a:xfrm>
            <a:off x="772769" y="1488552"/>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4017485"/>
            <a:ext cx="457200" cy="457200"/>
          </a:xfrm>
          <a:prstGeom prst="rect">
            <a:avLst/>
          </a:prstGeom>
        </p:spPr>
      </p:pic>
      <p:sp>
        <p:nvSpPr>
          <p:cNvPr id="44" name="TextBox 43"/>
          <p:cNvSpPr txBox="1"/>
          <p:nvPr/>
        </p:nvSpPr>
        <p:spPr>
          <a:xfrm>
            <a:off x="772769" y="4017485"/>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2422706"/>
            <a:ext cx="457200" cy="457200"/>
          </a:xfrm>
          <a:prstGeom prst="rect">
            <a:avLst/>
          </a:prstGeom>
        </p:spPr>
      </p:pic>
      <p:sp>
        <p:nvSpPr>
          <p:cNvPr id="25" name="TextBox 24"/>
          <p:cNvSpPr txBox="1"/>
          <p:nvPr/>
        </p:nvSpPr>
        <p:spPr>
          <a:xfrm>
            <a:off x="772769" y="2422706"/>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107576" y="5083189"/>
            <a:ext cx="11967883"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107575" y="3522742"/>
            <a:ext cx="11967883"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5002404"/>
          </a:xfrm>
        </p:spPr>
        <p:txBody>
          <a:bodyPr>
            <a:normAutofit/>
          </a:bodyPr>
          <a:lstStyle/>
          <a:p>
            <a:r>
              <a:rPr lang="en-US" sz="2800" dirty="0"/>
              <a:t>Governs the following:</a:t>
            </a:r>
          </a:p>
          <a:p>
            <a:pPr lvl="1"/>
            <a:r>
              <a:rPr lang="en-US" sz="2800" dirty="0"/>
              <a:t>Billing relationship (billing APIs supports now EE level)</a:t>
            </a:r>
          </a:p>
          <a:p>
            <a:pPr lvl="1"/>
            <a:r>
              <a:rPr lang="en-US" sz="2800" dirty="0"/>
              <a:t>Account administration</a:t>
            </a:r>
          </a:p>
          <a:p>
            <a:pPr lvl="1"/>
            <a:r>
              <a:rPr lang="en-US" sz="2800" dirty="0"/>
              <a:t>Role Based Access Control (RBAC) to artifacts</a:t>
            </a:r>
          </a:p>
          <a:p>
            <a:pPr lvl="1"/>
            <a:r>
              <a:rPr lang="en-US" sz="2800" dirty="0"/>
              <a:t>Boundaries/Limits</a:t>
            </a:r>
          </a:p>
          <a:p>
            <a:r>
              <a:rPr lang="en-US" sz="2800" dirty="0"/>
              <a:t>Boundaries</a:t>
            </a:r>
          </a:p>
          <a:p>
            <a:pPr lvl="1"/>
            <a:r>
              <a:rPr lang="en-US" sz="2800" dirty="0"/>
              <a:t>Limits</a:t>
            </a:r>
          </a:p>
          <a:p>
            <a:pPr lvl="1"/>
            <a:r>
              <a:rPr lang="en-US" sz="2800" dirty="0"/>
              <a:t>Virtual Network </a:t>
            </a:r>
          </a:p>
          <a:p>
            <a:pPr lvl="1"/>
            <a:r>
              <a:rPr lang="en-US" sz="2800" dirty="0"/>
              <a:t>Attached to 1 AAD (1 AAD be associated with many subscriptions)</a:t>
            </a:r>
          </a:p>
          <a:p>
            <a:r>
              <a:rPr lang="en-US" sz="2800" dirty="0"/>
              <a:t>Associated to an enterprise enrollment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Enterprise Dev/Test subscription</a:t>
            </a:r>
          </a:p>
        </p:txBody>
      </p:sp>
      <p:sp>
        <p:nvSpPr>
          <p:cNvPr id="3" name="Content Placeholder 2"/>
          <p:cNvSpPr>
            <a:spLocks noGrp="1"/>
          </p:cNvSpPr>
          <p:nvPr>
            <p:ph sz="quarter" idx="10"/>
          </p:nvPr>
        </p:nvSpPr>
        <p:spPr>
          <a:xfrm>
            <a:off x="268288" y="1398397"/>
            <a:ext cx="11542503" cy="4481227"/>
          </a:xfrm>
        </p:spPr>
        <p:txBody>
          <a:bodyPr/>
          <a:lstStyle/>
          <a:p>
            <a:r>
              <a:rPr lang="en-US" sz="2800" dirty="0"/>
              <a:t>Done by marking the account as Dev/Test</a:t>
            </a:r>
          </a:p>
          <a:p>
            <a:r>
              <a:rPr lang="en-US" sz="2800" dirty="0"/>
              <a:t>Even </a:t>
            </a:r>
            <a:r>
              <a:rPr lang="en-US" sz="2800" b="1" dirty="0"/>
              <a:t>Better</a:t>
            </a:r>
            <a:r>
              <a:rPr lang="en-US" sz="2800" dirty="0"/>
              <a:t> rates for VMs, HDInsight, Cloud Services, and Websites because there’s no license cost</a:t>
            </a:r>
          </a:p>
          <a:p>
            <a:r>
              <a:rPr lang="en-US" sz="2800" dirty="0"/>
              <a:t>All usage consumes Azure Monetary Commitment funds</a:t>
            </a:r>
          </a:p>
          <a:p>
            <a:r>
              <a:rPr lang="en-US" sz="2800" dirty="0"/>
              <a:t>Exclusive Gallery images, like </a:t>
            </a:r>
            <a:r>
              <a:rPr lang="en-US" sz="2800" b="1" dirty="0"/>
              <a:t>Windows 7 / 8.x / 10 client</a:t>
            </a:r>
          </a:p>
          <a:p>
            <a:r>
              <a:rPr lang="en-US" sz="2800" dirty="0"/>
              <a:t>Dev/test use only and no SLA</a:t>
            </a:r>
          </a:p>
          <a:p>
            <a:r>
              <a:rPr lang="en-US" sz="2800" dirty="0"/>
              <a:t>Should be created by a user who has </a:t>
            </a:r>
            <a:r>
              <a:rPr lang="en-US" sz="2800" dirty="0" err="1"/>
              <a:t>msdn</a:t>
            </a:r>
            <a:r>
              <a:rPr lang="en-US" sz="2800" dirty="0"/>
              <a:t> subscription </a:t>
            </a:r>
          </a:p>
          <a:p>
            <a:r>
              <a:rPr lang="en-US" sz="2800" dirty="0"/>
              <a:t>Can convert a normal subscription to Dev/test subscription </a:t>
            </a:r>
          </a:p>
          <a:p>
            <a:endParaRPr lang="en-CA" dirty="0"/>
          </a:p>
        </p:txBody>
      </p:sp>
    </p:spTree>
    <p:extLst>
      <p:ext uri="{BB962C8B-B14F-4D97-AF65-F5344CB8AC3E}">
        <p14:creationId xmlns:p14="http://schemas.microsoft.com/office/powerpoint/2010/main" val="878693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791118131"/>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1248"/>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8B8685-CAA3-4A1A-8397-DF9971695697}">
  <ds:schemaRefs>
    <ds:schemaRef ds:uri="http://schemas.microsoft.com/sharepoint/v3/contenttype/forms"/>
  </ds:schemaRefs>
</ds:datastoreItem>
</file>

<file path=customXml/itemProps3.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10843</TotalTime>
  <Words>3374</Words>
  <Application>Microsoft Office PowerPoint</Application>
  <PresentationFormat>Widescreen</PresentationFormat>
  <Paragraphs>492</Paragraphs>
  <Slides>52</Slides>
  <Notes>52</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52</vt:i4>
      </vt:variant>
    </vt:vector>
  </HeadingPairs>
  <TitlesOfParts>
    <vt:vector size="61" baseType="lpstr">
      <vt:lpstr>Arial</vt:lpstr>
      <vt:lpstr>Calibri</vt:lpstr>
      <vt:lpstr>Courier New</vt:lpstr>
      <vt:lpstr>Segoe UI</vt:lpstr>
      <vt:lpstr>Segoe UI Light</vt:lpstr>
      <vt:lpstr>Segoe UI Semibold</vt:lpstr>
      <vt:lpstr>Wingdings</vt:lpstr>
      <vt:lpstr>1_Windows Azure</vt:lpstr>
      <vt:lpstr>1_5-50033_TR23_BO_CT_Template</vt:lpstr>
      <vt:lpstr>PowerPoint Presentation</vt:lpstr>
      <vt:lpstr>READ THIS</vt:lpstr>
      <vt:lpstr>Agenda</vt:lpstr>
      <vt:lpstr>Subscription Design</vt:lpstr>
      <vt:lpstr>Management Portals</vt:lpstr>
      <vt:lpstr>Enterprise Azure Roles and Portals</vt:lpstr>
      <vt:lpstr>What is an Azure Subscription?</vt:lpstr>
      <vt:lpstr>Enterprise Dev/Test subscription</vt:lpstr>
      <vt:lpstr>Subscription Considerations</vt:lpstr>
      <vt:lpstr>Subscription Limits</vt:lpstr>
      <vt:lpstr>Subscription Limits (subset)</vt:lpstr>
      <vt:lpstr>Suggested subscription topology</vt:lpstr>
      <vt:lpstr>Subscription Management</vt:lpstr>
      <vt:lpstr>How do I manage an Azure Subscription?</vt:lpstr>
      <vt:lpstr>How do I mange someone else's subscription?</vt:lpstr>
      <vt:lpstr>Subscriptions operations</vt:lpstr>
      <vt:lpstr>Resource Groups</vt:lpstr>
      <vt:lpstr>PowerPoint Presentation</vt:lpstr>
      <vt:lpstr>Access Control, Billing, and Usage</vt:lpstr>
      <vt:lpstr>2 generations of Azure</vt:lpstr>
      <vt:lpstr>Role Based Access Control (RBAC)</vt:lpstr>
      <vt:lpstr>Role Based Access Control (RBAC)</vt:lpstr>
      <vt:lpstr>Role Based Access Control (RBAC)</vt:lpstr>
      <vt:lpstr>Custom RBAC </vt:lpstr>
      <vt:lpstr>Custom RBAC </vt:lpstr>
      <vt:lpstr>Mapping teams to RBAC - examples</vt:lpstr>
      <vt:lpstr>PowerPoint Presentation</vt:lpstr>
      <vt:lpstr>Resource Tags</vt:lpstr>
      <vt:lpstr>Resource Tags</vt:lpstr>
      <vt:lpstr>Tagging Tips</vt:lpstr>
      <vt:lpstr>Demo Architecture</vt:lpstr>
      <vt:lpstr>Billing APIs</vt:lpstr>
      <vt:lpstr>Azure Cost Management</vt:lpstr>
      <vt:lpstr>PowerPoint Presentation</vt:lpstr>
      <vt:lpstr>Azure Resource Manager Policies</vt:lpstr>
      <vt:lpstr>Azure Resource Manager Policies: Scenarios </vt:lpstr>
      <vt:lpstr>Azure Resource Manager Polices-examples</vt:lpstr>
      <vt:lpstr>PowerPoint Presentation</vt:lpstr>
      <vt:lpstr>Azure Monitor</vt:lpstr>
      <vt:lpstr>Azure Monitor</vt:lpstr>
      <vt:lpstr>Azure Monitor</vt:lpstr>
      <vt:lpstr>Azure Monitor</vt:lpstr>
      <vt:lpstr>Naming Conventions in Azure</vt:lpstr>
      <vt:lpstr>Naming Conventions</vt:lpstr>
      <vt:lpstr>Azure Naming Constraints Examples</vt:lpstr>
      <vt:lpstr>Subscription Governance summary</vt:lpstr>
      <vt:lpstr>Subscription Design Guidance (General)</vt:lpstr>
      <vt:lpstr>Subscription Design Guidance (General)</vt:lpstr>
      <vt:lpstr>Subscription Design Guidance (Networking)</vt:lpstr>
      <vt:lpstr>Resources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Mohamed Sharaf</cp:lastModifiedBy>
  <cp:revision>240</cp:revision>
  <dcterms:created xsi:type="dcterms:W3CDTF">2015-09-20T20:00:44Z</dcterms:created>
  <dcterms:modified xsi:type="dcterms:W3CDTF">2017-11-01T14:25:38Z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mosharaf@microsoft.com</vt:lpwstr>
  </property>
  <property fmtid="{D5CDD505-2E9C-101B-9397-08002B2CF9AE}" pid="6" name="MSIP_Label_f42aa342-8706-4288-bd11-ebb85995028c_SetDate">
    <vt:lpwstr>2017-11-01T02:39:10.3727494Z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