
<file path=[Content_Types].xml><?xml version="1.0" encoding="utf-8"?>
<Types xmlns="http://schemas.openxmlformats.org/package/2006/content-types">
  <Default Extension="png" ContentType="image/png"/>
  <Default Extension="png&amp;ehk=h0ZU5fNSxhUAyyIhqYMREg&amp;r=0&amp;pid=OfficeInsert"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4"/>
    <p:sldMasterId id="2147483751" r:id="rId5"/>
  </p:sldMasterIdLst>
  <p:notesMasterIdLst>
    <p:notesMasterId r:id="rId58"/>
  </p:notesMasterIdLst>
  <p:handoutMasterIdLst>
    <p:handoutMasterId r:id="rId59"/>
  </p:handoutMasterIdLst>
  <p:sldIdLst>
    <p:sldId id="281" r:id="rId6"/>
    <p:sldId id="411" r:id="rId7"/>
    <p:sldId id="284" r:id="rId8"/>
    <p:sldId id="283" r:id="rId9"/>
    <p:sldId id="415" r:id="rId10"/>
    <p:sldId id="317" r:id="rId11"/>
    <p:sldId id="331" r:id="rId12"/>
    <p:sldId id="402" r:id="rId13"/>
    <p:sldId id="418" r:id="rId14"/>
    <p:sldId id="430" r:id="rId15"/>
    <p:sldId id="294" r:id="rId16"/>
    <p:sldId id="420" r:id="rId17"/>
    <p:sldId id="385" r:id="rId18"/>
    <p:sldId id="369" r:id="rId19"/>
    <p:sldId id="370" r:id="rId20"/>
    <p:sldId id="405" r:id="rId21"/>
    <p:sldId id="416" r:id="rId22"/>
    <p:sldId id="366" r:id="rId23"/>
    <p:sldId id="301" r:id="rId24"/>
    <p:sldId id="400" r:id="rId25"/>
    <p:sldId id="313" r:id="rId26"/>
    <p:sldId id="312" r:id="rId27"/>
    <p:sldId id="406" r:id="rId28"/>
    <p:sldId id="409" r:id="rId29"/>
    <p:sldId id="401" r:id="rId30"/>
    <p:sldId id="407" r:id="rId31"/>
    <p:sldId id="417" r:id="rId32"/>
    <p:sldId id="303" r:id="rId33"/>
    <p:sldId id="410" r:id="rId34"/>
    <p:sldId id="304" r:id="rId35"/>
    <p:sldId id="316" r:id="rId36"/>
    <p:sldId id="379" r:id="rId37"/>
    <p:sldId id="431" r:id="rId38"/>
    <p:sldId id="292" r:id="rId39"/>
    <p:sldId id="427" r:id="rId40"/>
    <p:sldId id="426" r:id="rId41"/>
    <p:sldId id="429" r:id="rId42"/>
    <p:sldId id="428" r:id="rId43"/>
    <p:sldId id="419" r:id="rId44"/>
    <p:sldId id="421" r:id="rId45"/>
    <p:sldId id="422" r:id="rId46"/>
    <p:sldId id="423" r:id="rId47"/>
    <p:sldId id="337" r:id="rId48"/>
    <p:sldId id="338" r:id="rId49"/>
    <p:sldId id="378" r:id="rId50"/>
    <p:sldId id="380" r:id="rId51"/>
    <p:sldId id="425" r:id="rId52"/>
    <p:sldId id="387" r:id="rId53"/>
    <p:sldId id="388" r:id="rId54"/>
    <p:sldId id="287" r:id="rId55"/>
    <p:sldId id="408" r:id="rId56"/>
    <p:sldId id="320"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5812F8C9-7A37-4197-B216-4E6F4629A20B}">
          <p14:sldIdLst>
            <p14:sldId id="281"/>
            <p14:sldId id="411"/>
            <p14:sldId id="284"/>
          </p14:sldIdLst>
        </p14:section>
        <p14:section name="Subscription Design" id="{606FDC7C-3E8A-4E34-B046-8E66BE84BC4C}">
          <p14:sldIdLst>
            <p14:sldId id="283"/>
            <p14:sldId id="415"/>
            <p14:sldId id="317"/>
            <p14:sldId id="331"/>
            <p14:sldId id="402"/>
            <p14:sldId id="418"/>
            <p14:sldId id="430"/>
            <p14:sldId id="294"/>
            <p14:sldId id="420"/>
          </p14:sldIdLst>
        </p14:section>
        <p14:section name="Subscription management" id="{FA6417F3-979A-4604-9D11-13201B8C6DB0}">
          <p14:sldIdLst>
            <p14:sldId id="385"/>
            <p14:sldId id="369"/>
            <p14:sldId id="370"/>
            <p14:sldId id="405"/>
            <p14:sldId id="416"/>
            <p14:sldId id="366"/>
          </p14:sldIdLst>
        </p14:section>
        <p14:section name="Access Control, Billing, and Usage" id="{9D521961-A263-49E2-A9D2-E940F2ED4CB6}">
          <p14:sldIdLst>
            <p14:sldId id="301"/>
            <p14:sldId id="400"/>
            <p14:sldId id="313"/>
            <p14:sldId id="312"/>
            <p14:sldId id="406"/>
            <p14:sldId id="409"/>
            <p14:sldId id="401"/>
            <p14:sldId id="407"/>
            <p14:sldId id="417"/>
            <p14:sldId id="303"/>
            <p14:sldId id="410"/>
            <p14:sldId id="304"/>
            <p14:sldId id="316"/>
            <p14:sldId id="379"/>
            <p14:sldId id="431"/>
            <p14:sldId id="292"/>
            <p14:sldId id="427"/>
            <p14:sldId id="426"/>
            <p14:sldId id="429"/>
            <p14:sldId id="428"/>
          </p14:sldIdLst>
        </p14:section>
        <p14:section name="Azure Monitor" id="{5B31DE4E-BE20-42F4-8332-88249E825513}">
          <p14:sldIdLst>
            <p14:sldId id="419"/>
            <p14:sldId id="421"/>
            <p14:sldId id="422"/>
            <p14:sldId id="423"/>
          </p14:sldIdLst>
        </p14:section>
        <p14:section name="Naming conventions" id="{AA79D2DC-A0AC-44A0-A414-9A1CE16F894D}">
          <p14:sldIdLst>
            <p14:sldId id="337"/>
            <p14:sldId id="338"/>
            <p14:sldId id="378"/>
          </p14:sldIdLst>
        </p14:section>
        <p14:section name="Subscription governance" id="{49022EAD-2040-470F-B984-AB8DA9450D32}">
          <p14:sldIdLst>
            <p14:sldId id="380"/>
            <p14:sldId id="425"/>
            <p14:sldId id="387"/>
            <p14:sldId id="388"/>
          </p14:sldIdLst>
        </p14:section>
        <p14:section name="Resources" id="{54B781D9-C16B-4CDA-A418-0E1D3BC510F3}">
          <p14:sldIdLst>
            <p14:sldId id="287"/>
            <p14:sldId id="408"/>
            <p14:sldId id="32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ED7D31"/>
    <a:srgbClr val="8DC63F"/>
    <a:srgbClr val="1574B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38" autoAdjust="0"/>
    <p:restoredTop sz="89454" autoAdjust="0"/>
  </p:normalViewPr>
  <p:slideViewPr>
    <p:cSldViewPr snapToGrid="0">
      <p:cViewPr>
        <p:scale>
          <a:sx n="92" d="100"/>
          <a:sy n="92" d="100"/>
        </p:scale>
        <p:origin x="60" y="33"/>
      </p:cViewPr>
      <p:guideLst/>
    </p:cSldViewPr>
  </p:slideViewPr>
  <p:outlineViewPr>
    <p:cViewPr>
      <p:scale>
        <a:sx n="33" d="100"/>
        <a:sy n="33" d="100"/>
      </p:scale>
      <p:origin x="0" y="-4446"/>
    </p:cViewPr>
  </p:outlineViewPr>
  <p:notesTextViewPr>
    <p:cViewPr>
      <p:scale>
        <a:sx n="3" d="2"/>
        <a:sy n="3" d="2"/>
      </p:scale>
      <p:origin x="0" y="0"/>
    </p:cViewPr>
  </p:notesTextViewPr>
  <p:sorterViewPr>
    <p:cViewPr>
      <p:scale>
        <a:sx n="66" d="100"/>
        <a:sy n="66" d="100"/>
      </p:scale>
      <p:origin x="0" y="-9546"/>
    </p:cViewPr>
  </p:sorter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microsoft.com/office/2015/10/relationships/revisionInfo" Target="revisionInfo.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handoutMaster" Target="handoutMasters/handoutMaster1.xml"/></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5" Type="http://schemas.openxmlformats.org/officeDocument/2006/relationships/image" Target="../media/image10.png&amp;ehk=h0ZU5fNSxhUAyyIhqYMREg&amp;r=0&amp;pid=OfficeInsert"/><Relationship Id="rId4" Type="http://schemas.openxmlformats.org/officeDocument/2006/relationships/image" Target="../media/image9.pn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5" Type="http://schemas.openxmlformats.org/officeDocument/2006/relationships/image" Target="../media/image10.png&amp;ehk=h0ZU5fNSxhUAyyIhqYMREg&amp;r=0&amp;pid=OfficeInsert"/><Relationship Id="rId4"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99B075-5B8D-41F0-B463-2391E4DAF5B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47E1CBB-7813-44F4-B3D8-17FA20E63B3F}">
      <dgm:prSet phldrT="[Text]"/>
      <dgm:spPr/>
      <dgm:t>
        <a:bodyPr/>
        <a:lstStyle/>
        <a:p>
          <a:r>
            <a:rPr lang="en-US" dirty="0"/>
            <a:t>Manage access</a:t>
          </a:r>
        </a:p>
      </dgm:t>
    </dgm:pt>
    <dgm:pt modelId="{EA9BB675-0845-4246-A6FC-C09C9340CDB2}" type="parTrans" cxnId="{437A6FC3-D84C-40A2-A019-B9F212B0774B}">
      <dgm:prSet/>
      <dgm:spPr/>
      <dgm:t>
        <a:bodyPr/>
        <a:lstStyle/>
        <a:p>
          <a:endParaRPr lang="en-US"/>
        </a:p>
      </dgm:t>
    </dgm:pt>
    <dgm:pt modelId="{D825F73A-BC15-4801-B277-CE084C864DD4}" type="sibTrans" cxnId="{437A6FC3-D84C-40A2-A019-B9F212B0774B}">
      <dgm:prSet/>
      <dgm:spPr/>
      <dgm:t>
        <a:bodyPr/>
        <a:lstStyle/>
        <a:p>
          <a:endParaRPr lang="en-US"/>
        </a:p>
      </dgm:t>
    </dgm:pt>
    <dgm:pt modelId="{B04F25B9-E07B-4DB5-8E65-DE78A8B468CE}">
      <dgm:prSet/>
      <dgm:spPr/>
      <dgm:t>
        <a:bodyPr/>
        <a:lstStyle/>
        <a:p>
          <a:r>
            <a:rPr lang="en-US" dirty="0"/>
            <a:t>Manage accounts</a:t>
          </a:r>
        </a:p>
      </dgm:t>
    </dgm:pt>
    <dgm:pt modelId="{27B7B590-88F9-413B-840F-C670DF8F88FD}" type="parTrans" cxnId="{EA008D61-617C-4D4B-860F-B6A3F4136286}">
      <dgm:prSet/>
      <dgm:spPr/>
      <dgm:t>
        <a:bodyPr/>
        <a:lstStyle/>
        <a:p>
          <a:endParaRPr lang="en-US"/>
        </a:p>
      </dgm:t>
    </dgm:pt>
    <dgm:pt modelId="{E44F76D6-6930-4A58-8B13-114643E19C2A}" type="sibTrans" cxnId="{EA008D61-617C-4D4B-860F-B6A3F4136286}">
      <dgm:prSet/>
      <dgm:spPr/>
      <dgm:t>
        <a:bodyPr/>
        <a:lstStyle/>
        <a:p>
          <a:endParaRPr lang="en-US"/>
        </a:p>
      </dgm:t>
    </dgm:pt>
    <dgm:pt modelId="{7C9FE737-C85F-44D1-95F4-73F1A915E28F}">
      <dgm:prSet/>
      <dgm:spPr/>
      <dgm:t>
        <a:bodyPr/>
        <a:lstStyle/>
        <a:p>
          <a:r>
            <a:rPr lang="en-US" dirty="0"/>
            <a:t>Manage subscriptions</a:t>
          </a:r>
        </a:p>
      </dgm:t>
    </dgm:pt>
    <dgm:pt modelId="{CFCB3D5D-58E7-4444-AB17-ACD046B9494F}" type="parTrans" cxnId="{1124A44A-0CC2-41D4-A995-FE5FCFD5D238}">
      <dgm:prSet/>
      <dgm:spPr/>
      <dgm:t>
        <a:bodyPr/>
        <a:lstStyle/>
        <a:p>
          <a:endParaRPr lang="en-US"/>
        </a:p>
      </dgm:t>
    </dgm:pt>
    <dgm:pt modelId="{4902581D-0D57-407A-A2E6-2A5B546BE130}" type="sibTrans" cxnId="{1124A44A-0CC2-41D4-A995-FE5FCFD5D238}">
      <dgm:prSet/>
      <dgm:spPr/>
      <dgm:t>
        <a:bodyPr/>
        <a:lstStyle/>
        <a:p>
          <a:endParaRPr lang="en-US"/>
        </a:p>
      </dgm:t>
    </dgm:pt>
    <dgm:pt modelId="{815CA2D0-9F97-4AE0-B7DC-D7A26339BD12}">
      <dgm:prSet/>
      <dgm:spPr/>
      <dgm:t>
        <a:bodyPr/>
        <a:lstStyle/>
        <a:p>
          <a:r>
            <a:rPr lang="en-US" dirty="0"/>
            <a:t>View price sheet</a:t>
          </a:r>
        </a:p>
      </dgm:t>
    </dgm:pt>
    <dgm:pt modelId="{5559E3AE-085A-40DF-A72F-64B167C2A21C}" type="parTrans" cxnId="{8F3098E5-1678-4DA5-9A9C-78B3D0E0B0F8}">
      <dgm:prSet/>
      <dgm:spPr/>
      <dgm:t>
        <a:bodyPr/>
        <a:lstStyle/>
        <a:p>
          <a:endParaRPr lang="en-US"/>
        </a:p>
      </dgm:t>
    </dgm:pt>
    <dgm:pt modelId="{79D0E9CB-B192-40E8-99A8-5B66A3B55E22}" type="sibTrans" cxnId="{8F3098E5-1678-4DA5-9A9C-78B3D0E0B0F8}">
      <dgm:prSet/>
      <dgm:spPr/>
      <dgm:t>
        <a:bodyPr/>
        <a:lstStyle/>
        <a:p>
          <a:endParaRPr lang="en-US"/>
        </a:p>
      </dgm:t>
    </dgm:pt>
    <dgm:pt modelId="{6CA302D5-E71C-4B07-A956-A87A48FBE11E}">
      <dgm:prSet/>
      <dgm:spPr/>
      <dgm:t>
        <a:bodyPr/>
        <a:lstStyle/>
        <a:p>
          <a:r>
            <a:rPr lang="en-US" dirty="0"/>
            <a:t>View usage summary</a:t>
          </a:r>
        </a:p>
      </dgm:t>
    </dgm:pt>
    <dgm:pt modelId="{9A06DA32-4724-4F0D-9CD5-32EBD2C1BE74}" type="parTrans" cxnId="{85A50305-AF3C-4F0D-A180-BC83C6101C0B}">
      <dgm:prSet/>
      <dgm:spPr/>
      <dgm:t>
        <a:bodyPr/>
        <a:lstStyle/>
        <a:p>
          <a:endParaRPr lang="en-US"/>
        </a:p>
      </dgm:t>
    </dgm:pt>
    <dgm:pt modelId="{2BC4B70D-FAE0-4743-9365-421574CB135A}" type="sibTrans" cxnId="{85A50305-AF3C-4F0D-A180-BC83C6101C0B}">
      <dgm:prSet/>
      <dgm:spPr/>
      <dgm:t>
        <a:bodyPr/>
        <a:lstStyle/>
        <a:p>
          <a:endParaRPr lang="en-US"/>
        </a:p>
      </dgm:t>
    </dgm:pt>
    <dgm:pt modelId="{790DA81C-827F-49F3-B484-93867AA16FBF}">
      <dgm:prSet/>
      <dgm:spPr/>
      <dgm:t>
        <a:bodyPr/>
        <a:lstStyle/>
        <a:p>
          <a:r>
            <a:rPr lang="en-US" dirty="0"/>
            <a:t>Manage usage &amp; lifecycle email notifications</a:t>
          </a:r>
        </a:p>
      </dgm:t>
    </dgm:pt>
    <dgm:pt modelId="{BC59E756-AA71-4521-AE07-8DADE9EDFDB5}" type="parTrans" cxnId="{0AAA31D9-55CA-4D86-80FA-50427296F34E}">
      <dgm:prSet/>
      <dgm:spPr/>
      <dgm:t>
        <a:bodyPr/>
        <a:lstStyle/>
        <a:p>
          <a:endParaRPr lang="en-US"/>
        </a:p>
      </dgm:t>
    </dgm:pt>
    <dgm:pt modelId="{21717FCD-31BF-4820-9663-2B70FB1808B0}" type="sibTrans" cxnId="{0AAA31D9-55CA-4D86-80FA-50427296F34E}">
      <dgm:prSet/>
      <dgm:spPr/>
      <dgm:t>
        <a:bodyPr/>
        <a:lstStyle/>
        <a:p>
          <a:endParaRPr lang="en-US"/>
        </a:p>
      </dgm:t>
    </dgm:pt>
    <dgm:pt modelId="{F3EC264E-870D-488D-88C1-CFC5E4C109AE}">
      <dgm:prSet/>
      <dgm:spPr/>
      <dgm:t>
        <a:bodyPr/>
        <a:lstStyle/>
        <a:p>
          <a:r>
            <a:rPr lang="en-US" dirty="0"/>
            <a:t>Manage Authentication Types</a:t>
          </a:r>
        </a:p>
      </dgm:t>
    </dgm:pt>
    <dgm:pt modelId="{DF7564D6-E85F-4611-9CAA-3658A84D7A0F}" type="parTrans" cxnId="{8B4B8FEC-3F34-49A7-9B98-21C56333C94B}">
      <dgm:prSet/>
      <dgm:spPr/>
      <dgm:t>
        <a:bodyPr/>
        <a:lstStyle/>
        <a:p>
          <a:endParaRPr lang="en-US"/>
        </a:p>
      </dgm:t>
    </dgm:pt>
    <dgm:pt modelId="{863491DB-1946-42D7-8EF6-2CCB6DFAB983}" type="sibTrans" cxnId="{8B4B8FEC-3F34-49A7-9B98-21C56333C94B}">
      <dgm:prSet/>
      <dgm:spPr/>
      <dgm:t>
        <a:bodyPr/>
        <a:lstStyle/>
        <a:p>
          <a:endParaRPr lang="en-US"/>
        </a:p>
      </dgm:t>
    </dgm:pt>
    <dgm:pt modelId="{1ED607FF-3661-425A-AF4F-60A73BEB2917}">
      <dgm:prSet phldrT="[Text]"/>
      <dgm:spPr/>
      <dgm:t>
        <a:bodyPr/>
        <a:lstStyle/>
        <a:p>
          <a:r>
            <a:rPr lang="en-AU" dirty="0"/>
            <a:t>Account Portal (</a:t>
          </a:r>
          <a:r>
            <a:rPr lang="en-US" dirty="0"/>
            <a:t>https://account.windowsazure.com</a:t>
          </a:r>
        </a:p>
      </dgm:t>
    </dgm:pt>
    <dgm:pt modelId="{6A97A7A7-2E1B-4B7D-8B28-3C6A62AE2A0F}" type="parTrans" cxnId="{58B0588E-6BFA-41C6-AAC3-AD1EE63F1DF7}">
      <dgm:prSet/>
      <dgm:spPr/>
      <dgm:t>
        <a:bodyPr/>
        <a:lstStyle/>
        <a:p>
          <a:endParaRPr lang="en-US"/>
        </a:p>
      </dgm:t>
    </dgm:pt>
    <dgm:pt modelId="{AD29A381-936A-49C0-8401-9FAD2DC7DF61}" type="sibTrans" cxnId="{58B0588E-6BFA-41C6-AAC3-AD1EE63F1DF7}">
      <dgm:prSet/>
      <dgm:spPr/>
      <dgm:t>
        <a:bodyPr/>
        <a:lstStyle/>
        <a:p>
          <a:endParaRPr lang="en-US"/>
        </a:p>
      </dgm:t>
    </dgm:pt>
    <dgm:pt modelId="{1CEDE794-719B-4E58-80F7-48946D6F4C39}">
      <dgm:prSet phldrT="[Text]"/>
      <dgm:spPr/>
      <dgm:t>
        <a:bodyPr/>
        <a:lstStyle/>
        <a:p>
          <a:r>
            <a:rPr lang="en-US" dirty="0"/>
            <a:t>Enterprise Portal (https://ea.azure.com/</a:t>
          </a:r>
        </a:p>
      </dgm:t>
    </dgm:pt>
    <dgm:pt modelId="{E6B2A04F-1FBB-4F0E-8D11-C76E4E967A46}" type="parTrans" cxnId="{3B2A66A0-2D32-4255-8674-A9DD6D831E19}">
      <dgm:prSet/>
      <dgm:spPr/>
      <dgm:t>
        <a:bodyPr/>
        <a:lstStyle/>
        <a:p>
          <a:endParaRPr lang="en-US"/>
        </a:p>
      </dgm:t>
    </dgm:pt>
    <dgm:pt modelId="{714E514D-C7F4-490F-87EC-E3771695FDF5}" type="sibTrans" cxnId="{3B2A66A0-2D32-4255-8674-A9DD6D831E19}">
      <dgm:prSet/>
      <dgm:spPr/>
      <dgm:t>
        <a:bodyPr/>
        <a:lstStyle/>
        <a:p>
          <a:endParaRPr lang="en-US"/>
        </a:p>
      </dgm:t>
    </dgm:pt>
    <dgm:pt modelId="{CB9FB6F4-C873-40AE-93FD-447C34F4F608}">
      <dgm:prSet phldrT="[Text]"/>
      <dgm:spPr/>
      <dgm:t>
        <a:bodyPr/>
        <a:lstStyle/>
        <a:p>
          <a:r>
            <a:rPr lang="en-US" dirty="0"/>
            <a:t>Edit subscription details</a:t>
          </a:r>
        </a:p>
      </dgm:t>
    </dgm:pt>
    <dgm:pt modelId="{A1133099-BA20-41F6-BF63-B27632B83B87}" type="parTrans" cxnId="{E2D07DED-C8F4-43C4-91B2-CF06C8709043}">
      <dgm:prSet/>
      <dgm:spPr/>
      <dgm:t>
        <a:bodyPr/>
        <a:lstStyle/>
        <a:p>
          <a:endParaRPr lang="en-US"/>
        </a:p>
      </dgm:t>
    </dgm:pt>
    <dgm:pt modelId="{DA3A5BAC-2761-4922-A3F8-8071B2C32422}" type="sibTrans" cxnId="{E2D07DED-C8F4-43C4-91B2-CF06C8709043}">
      <dgm:prSet/>
      <dgm:spPr/>
      <dgm:t>
        <a:bodyPr/>
        <a:lstStyle/>
        <a:p>
          <a:endParaRPr lang="en-US"/>
        </a:p>
      </dgm:t>
    </dgm:pt>
    <dgm:pt modelId="{DB766A19-E0AE-49E9-84FD-3C5ACA46A5AD}">
      <dgm:prSet/>
      <dgm:spPr/>
      <dgm:t>
        <a:bodyPr/>
        <a:lstStyle/>
        <a:p>
          <a:r>
            <a:rPr lang="en-US" dirty="0"/>
            <a:t>Enroll in or enable Preview features</a:t>
          </a:r>
        </a:p>
      </dgm:t>
    </dgm:pt>
    <dgm:pt modelId="{E5813D5C-5983-4B83-A28D-6480A253EFD1}" type="parTrans" cxnId="{1CAD3395-6965-4892-B5E2-A84760532C60}">
      <dgm:prSet/>
      <dgm:spPr/>
      <dgm:t>
        <a:bodyPr/>
        <a:lstStyle/>
        <a:p>
          <a:endParaRPr lang="en-US"/>
        </a:p>
      </dgm:t>
    </dgm:pt>
    <dgm:pt modelId="{CAC688FD-8C2E-43F5-8E33-FB2064EE5751}" type="sibTrans" cxnId="{1CAD3395-6965-4892-B5E2-A84760532C60}">
      <dgm:prSet/>
      <dgm:spPr/>
      <dgm:t>
        <a:bodyPr/>
        <a:lstStyle/>
        <a:p>
          <a:endParaRPr lang="en-US"/>
        </a:p>
      </dgm:t>
    </dgm:pt>
    <dgm:pt modelId="{8E311BFE-FEA8-40AA-94AA-C531718B3C19}">
      <dgm:prSet/>
      <dgm:spPr/>
      <dgm:t>
        <a:bodyPr/>
        <a:lstStyle/>
        <a:p>
          <a:r>
            <a:rPr lang="en-AU" dirty="0"/>
            <a:t>Management Portal (</a:t>
          </a:r>
          <a:r>
            <a:rPr lang="en-US" dirty="0"/>
            <a:t>https://manage.windowsazure.com or https://portal.azure.com</a:t>
          </a:r>
        </a:p>
      </dgm:t>
    </dgm:pt>
    <dgm:pt modelId="{BEE7A90B-3BA5-489E-B4A6-38893BCD316A}" type="parTrans" cxnId="{12A91E2E-7633-4DB0-884C-9AC7796A22DE}">
      <dgm:prSet/>
      <dgm:spPr/>
      <dgm:t>
        <a:bodyPr/>
        <a:lstStyle/>
        <a:p>
          <a:endParaRPr lang="en-US"/>
        </a:p>
      </dgm:t>
    </dgm:pt>
    <dgm:pt modelId="{5AA8B9C9-042C-4A12-9907-69FA09412143}" type="sibTrans" cxnId="{12A91E2E-7633-4DB0-884C-9AC7796A22DE}">
      <dgm:prSet/>
      <dgm:spPr/>
      <dgm:t>
        <a:bodyPr/>
        <a:lstStyle/>
        <a:p>
          <a:endParaRPr lang="en-US"/>
        </a:p>
      </dgm:t>
    </dgm:pt>
    <dgm:pt modelId="{B62F930F-0EB8-4AF6-BDBD-A3BB9B2D50F0}">
      <dgm:prSet/>
      <dgm:spPr/>
      <dgm:t>
        <a:bodyPr/>
        <a:lstStyle/>
        <a:p>
          <a:r>
            <a:rPr lang="en-US" dirty="0"/>
            <a:t>Manage co-administrators on subscriptions</a:t>
          </a:r>
        </a:p>
      </dgm:t>
    </dgm:pt>
    <dgm:pt modelId="{9B4C9B65-9AB5-422A-8435-CE4A9D2F329C}" type="parTrans" cxnId="{C311A6C2-6F77-4DD7-AFFA-44A57AA556FE}">
      <dgm:prSet/>
      <dgm:spPr/>
      <dgm:t>
        <a:bodyPr/>
        <a:lstStyle/>
        <a:p>
          <a:endParaRPr lang="en-US"/>
        </a:p>
      </dgm:t>
    </dgm:pt>
    <dgm:pt modelId="{1DACF60F-8840-40E2-95A2-10739A847260}" type="sibTrans" cxnId="{C311A6C2-6F77-4DD7-AFFA-44A57AA556FE}">
      <dgm:prSet/>
      <dgm:spPr/>
      <dgm:t>
        <a:bodyPr/>
        <a:lstStyle/>
        <a:p>
          <a:endParaRPr lang="en-US"/>
        </a:p>
      </dgm:t>
    </dgm:pt>
    <dgm:pt modelId="{9FF610F0-8163-4E50-845C-D03669A1C672}">
      <dgm:prSet/>
      <dgm:spPr/>
      <dgm:t>
        <a:bodyPr/>
        <a:lstStyle/>
        <a:p>
          <a:r>
            <a:rPr lang="en-US" dirty="0"/>
            <a:t>Open support tickets for issues within the subscription</a:t>
          </a:r>
          <a:r>
            <a:rPr lang="en-AU" dirty="0"/>
            <a:t> </a:t>
          </a:r>
          <a:endParaRPr lang="en-US" dirty="0"/>
        </a:p>
      </dgm:t>
    </dgm:pt>
    <dgm:pt modelId="{AB59D3B1-DC7B-4B8F-B38E-5A19B6B9515E}" type="parTrans" cxnId="{C12E7C47-BD92-442A-9FCF-BB2DA309ADE2}">
      <dgm:prSet/>
      <dgm:spPr/>
      <dgm:t>
        <a:bodyPr/>
        <a:lstStyle/>
        <a:p>
          <a:endParaRPr lang="en-US"/>
        </a:p>
      </dgm:t>
    </dgm:pt>
    <dgm:pt modelId="{EE4766AD-C96B-430C-9E65-FB437C5EBE8A}" type="sibTrans" cxnId="{C12E7C47-BD92-442A-9FCF-BB2DA309ADE2}">
      <dgm:prSet/>
      <dgm:spPr/>
      <dgm:t>
        <a:bodyPr/>
        <a:lstStyle/>
        <a:p>
          <a:endParaRPr lang="en-US"/>
        </a:p>
      </dgm:t>
    </dgm:pt>
    <dgm:pt modelId="{07E516CC-E9E1-4692-A8CB-F52FBA9C761A}">
      <dgm:prSet/>
      <dgm:spPr/>
      <dgm:t>
        <a:bodyPr/>
        <a:lstStyle/>
        <a:p>
          <a:r>
            <a:rPr lang="en-US" dirty="0"/>
            <a:t>Provision/de-provision Azure services</a:t>
          </a:r>
        </a:p>
      </dgm:t>
    </dgm:pt>
    <dgm:pt modelId="{85D438C4-9C01-419B-8D65-B0114E3438BC}" type="parTrans" cxnId="{FEC3A669-C5E7-4732-BF61-BF3F1D15BBEA}">
      <dgm:prSet/>
      <dgm:spPr/>
      <dgm:t>
        <a:bodyPr/>
        <a:lstStyle/>
        <a:p>
          <a:endParaRPr lang="en-US"/>
        </a:p>
      </dgm:t>
    </dgm:pt>
    <dgm:pt modelId="{45C1FDB9-0E70-4932-848D-C5F2983BCF7A}" type="sibTrans" cxnId="{FEC3A669-C5E7-4732-BF61-BF3F1D15BBEA}">
      <dgm:prSet/>
      <dgm:spPr/>
      <dgm:t>
        <a:bodyPr/>
        <a:lstStyle/>
        <a:p>
          <a:endParaRPr lang="en-US"/>
        </a:p>
      </dgm:t>
    </dgm:pt>
    <dgm:pt modelId="{47FB3728-AA32-4818-9AF0-0E3769526CA9}">
      <dgm:prSet/>
      <dgm:spPr/>
      <dgm:t>
        <a:bodyPr/>
        <a:lstStyle/>
        <a:p>
          <a:r>
            <a:rPr lang="en-US" dirty="0"/>
            <a:t>Manage Market place access</a:t>
          </a:r>
        </a:p>
      </dgm:t>
    </dgm:pt>
    <dgm:pt modelId="{6AD6215E-47D8-4FFF-A4C2-9E91C60029A0}" type="parTrans" cxnId="{BC313005-6D08-4455-BB47-39907BB03881}">
      <dgm:prSet/>
      <dgm:spPr/>
      <dgm:t>
        <a:bodyPr/>
        <a:lstStyle/>
        <a:p>
          <a:endParaRPr lang="en-US"/>
        </a:p>
      </dgm:t>
    </dgm:pt>
    <dgm:pt modelId="{A8CFC310-3273-4CFC-90A8-B6F6DC85158E}" type="sibTrans" cxnId="{BC313005-6D08-4455-BB47-39907BB03881}">
      <dgm:prSet/>
      <dgm:spPr/>
      <dgm:t>
        <a:bodyPr/>
        <a:lstStyle/>
        <a:p>
          <a:endParaRPr lang="en-US"/>
        </a:p>
      </dgm:t>
    </dgm:pt>
    <dgm:pt modelId="{FDF3842C-72BD-47B5-974A-14BC97EBE390}">
      <dgm:prSet/>
      <dgm:spPr/>
      <dgm:t>
        <a:bodyPr/>
        <a:lstStyle/>
        <a:p>
          <a:r>
            <a:rPr lang="en-US" dirty="0"/>
            <a:t>Manage Subscriptions (change ownership)</a:t>
          </a:r>
        </a:p>
      </dgm:t>
    </dgm:pt>
    <dgm:pt modelId="{8C6745B4-7CFE-4D12-9EBF-82846A6A6AAE}" type="parTrans" cxnId="{7B4ADC5A-6E69-451C-A2EC-D538DE4732F0}">
      <dgm:prSet/>
      <dgm:spPr/>
      <dgm:t>
        <a:bodyPr/>
        <a:lstStyle/>
        <a:p>
          <a:endParaRPr lang="en-US"/>
        </a:p>
      </dgm:t>
    </dgm:pt>
    <dgm:pt modelId="{F67F53C2-653B-4795-BA4E-986DEEBDADC8}" type="sibTrans" cxnId="{7B4ADC5A-6E69-451C-A2EC-D538DE4732F0}">
      <dgm:prSet/>
      <dgm:spPr/>
      <dgm:t>
        <a:bodyPr/>
        <a:lstStyle/>
        <a:p>
          <a:endParaRPr lang="en-US"/>
        </a:p>
      </dgm:t>
    </dgm:pt>
    <dgm:pt modelId="{6853CB78-8BDB-4B63-81EA-4F520D881C0F}" type="pres">
      <dgm:prSet presAssocID="{4D99B075-5B8D-41F0-B463-2391E4DAF5BD}" presName="Name0" presStyleCnt="0">
        <dgm:presLayoutVars>
          <dgm:dir/>
          <dgm:animLvl val="lvl"/>
          <dgm:resizeHandles val="exact"/>
        </dgm:presLayoutVars>
      </dgm:prSet>
      <dgm:spPr/>
    </dgm:pt>
    <dgm:pt modelId="{30A9E795-98B0-44B0-919A-C881F858632B}" type="pres">
      <dgm:prSet presAssocID="{1CEDE794-719B-4E58-80F7-48946D6F4C39}" presName="composite" presStyleCnt="0"/>
      <dgm:spPr/>
    </dgm:pt>
    <dgm:pt modelId="{179A36A7-8940-4968-A15E-8BA9BFD2EADA}" type="pres">
      <dgm:prSet presAssocID="{1CEDE794-719B-4E58-80F7-48946D6F4C39}" presName="parTx" presStyleLbl="alignNode1" presStyleIdx="0" presStyleCnt="3">
        <dgm:presLayoutVars>
          <dgm:chMax val="0"/>
          <dgm:chPref val="0"/>
          <dgm:bulletEnabled val="1"/>
        </dgm:presLayoutVars>
      </dgm:prSet>
      <dgm:spPr/>
    </dgm:pt>
    <dgm:pt modelId="{EA3CD924-AA8D-4D40-801C-2CE03896AA08}" type="pres">
      <dgm:prSet presAssocID="{1CEDE794-719B-4E58-80F7-48946D6F4C39}" presName="desTx" presStyleLbl="alignAccFollowNode1" presStyleIdx="0" presStyleCnt="3">
        <dgm:presLayoutVars>
          <dgm:bulletEnabled val="1"/>
        </dgm:presLayoutVars>
      </dgm:prSet>
      <dgm:spPr/>
    </dgm:pt>
    <dgm:pt modelId="{87B31671-D068-4EEE-90CB-7C539FB9CCFD}" type="pres">
      <dgm:prSet presAssocID="{714E514D-C7F4-490F-87EC-E3771695FDF5}" presName="space" presStyleCnt="0"/>
      <dgm:spPr/>
    </dgm:pt>
    <dgm:pt modelId="{2C66A034-3E6A-413D-9096-503F37A385AE}" type="pres">
      <dgm:prSet presAssocID="{1ED607FF-3661-425A-AF4F-60A73BEB2917}" presName="composite" presStyleCnt="0"/>
      <dgm:spPr/>
    </dgm:pt>
    <dgm:pt modelId="{7A18D30B-EFAB-4DDD-BDBA-F0EFFC0400F4}" type="pres">
      <dgm:prSet presAssocID="{1ED607FF-3661-425A-AF4F-60A73BEB2917}" presName="parTx" presStyleLbl="alignNode1" presStyleIdx="1" presStyleCnt="3">
        <dgm:presLayoutVars>
          <dgm:chMax val="0"/>
          <dgm:chPref val="0"/>
          <dgm:bulletEnabled val="1"/>
        </dgm:presLayoutVars>
      </dgm:prSet>
      <dgm:spPr/>
    </dgm:pt>
    <dgm:pt modelId="{39243CDD-24B6-43FE-91F8-C6FA1DF5F73B}" type="pres">
      <dgm:prSet presAssocID="{1ED607FF-3661-425A-AF4F-60A73BEB2917}" presName="desTx" presStyleLbl="alignAccFollowNode1" presStyleIdx="1" presStyleCnt="3">
        <dgm:presLayoutVars>
          <dgm:bulletEnabled val="1"/>
        </dgm:presLayoutVars>
      </dgm:prSet>
      <dgm:spPr/>
    </dgm:pt>
    <dgm:pt modelId="{11AACA99-1B04-4630-8B13-D3F064C57890}" type="pres">
      <dgm:prSet presAssocID="{AD29A381-936A-49C0-8401-9FAD2DC7DF61}" presName="space" presStyleCnt="0"/>
      <dgm:spPr/>
    </dgm:pt>
    <dgm:pt modelId="{58F54573-779D-4A1D-9B88-F07828944EA8}" type="pres">
      <dgm:prSet presAssocID="{8E311BFE-FEA8-40AA-94AA-C531718B3C19}" presName="composite" presStyleCnt="0"/>
      <dgm:spPr/>
    </dgm:pt>
    <dgm:pt modelId="{0A2A7896-0AED-4118-8FE5-55798E312CE8}" type="pres">
      <dgm:prSet presAssocID="{8E311BFE-FEA8-40AA-94AA-C531718B3C19}" presName="parTx" presStyleLbl="alignNode1" presStyleIdx="2" presStyleCnt="3">
        <dgm:presLayoutVars>
          <dgm:chMax val="0"/>
          <dgm:chPref val="0"/>
          <dgm:bulletEnabled val="1"/>
        </dgm:presLayoutVars>
      </dgm:prSet>
      <dgm:spPr/>
    </dgm:pt>
    <dgm:pt modelId="{F4A56BDE-BD38-478E-8D2B-7EA702532799}" type="pres">
      <dgm:prSet presAssocID="{8E311BFE-FEA8-40AA-94AA-C531718B3C19}" presName="desTx" presStyleLbl="alignAccFollowNode1" presStyleIdx="2" presStyleCnt="3">
        <dgm:presLayoutVars>
          <dgm:bulletEnabled val="1"/>
        </dgm:presLayoutVars>
      </dgm:prSet>
      <dgm:spPr/>
    </dgm:pt>
  </dgm:ptLst>
  <dgm:cxnLst>
    <dgm:cxn modelId="{85A50305-AF3C-4F0D-A180-BC83C6101C0B}" srcId="{1CEDE794-719B-4E58-80F7-48946D6F4C39}" destId="{6CA302D5-E71C-4B07-A956-A87A48FBE11E}" srcOrd="4" destOrd="0" parTransId="{9A06DA32-4724-4F0D-9CD5-32EBD2C1BE74}" sibTransId="{2BC4B70D-FAE0-4743-9365-421574CB135A}"/>
    <dgm:cxn modelId="{BC313005-6D08-4455-BB47-39907BB03881}" srcId="{1CEDE794-719B-4E58-80F7-48946D6F4C39}" destId="{47FB3728-AA32-4818-9AF0-0E3769526CA9}" srcOrd="7" destOrd="0" parTransId="{6AD6215E-47D8-4FFF-A4C2-9E91C60029A0}" sibTransId="{A8CFC310-3273-4CFC-90A8-B6F6DC85158E}"/>
    <dgm:cxn modelId="{CAEB2122-24C6-4C04-9B66-BE264E9F76F8}" type="presOf" srcId="{B04F25B9-E07B-4DB5-8E65-DE78A8B468CE}" destId="{EA3CD924-AA8D-4D40-801C-2CE03896AA08}" srcOrd="0" destOrd="1" presId="urn:microsoft.com/office/officeart/2005/8/layout/hList1"/>
    <dgm:cxn modelId="{76BFAE23-BD52-4D01-9D25-95E1A851F8F6}" type="presOf" srcId="{FDF3842C-72BD-47B5-974A-14BC97EBE390}" destId="{39243CDD-24B6-43FE-91F8-C6FA1DF5F73B}" srcOrd="0" destOrd="2" presId="urn:microsoft.com/office/officeart/2005/8/layout/hList1"/>
    <dgm:cxn modelId="{12A91E2E-7633-4DB0-884C-9AC7796A22DE}" srcId="{4D99B075-5B8D-41F0-B463-2391E4DAF5BD}" destId="{8E311BFE-FEA8-40AA-94AA-C531718B3C19}" srcOrd="2" destOrd="0" parTransId="{BEE7A90B-3BA5-489E-B4A6-38893BCD316A}" sibTransId="{5AA8B9C9-042C-4A12-9907-69FA09412143}"/>
    <dgm:cxn modelId="{EA008D61-617C-4D4B-860F-B6A3F4136286}" srcId="{1CEDE794-719B-4E58-80F7-48946D6F4C39}" destId="{B04F25B9-E07B-4DB5-8E65-DE78A8B468CE}" srcOrd="1" destOrd="0" parTransId="{27B7B590-88F9-413B-840F-C670DF8F88FD}" sibTransId="{E44F76D6-6930-4A58-8B13-114643E19C2A}"/>
    <dgm:cxn modelId="{CC191964-0BBD-4F2E-B393-AA1E82A2AC99}" type="presOf" srcId="{DB766A19-E0AE-49E9-84FD-3C5ACA46A5AD}" destId="{39243CDD-24B6-43FE-91F8-C6FA1DF5F73B}" srcOrd="0" destOrd="1" presId="urn:microsoft.com/office/officeart/2005/8/layout/hList1"/>
    <dgm:cxn modelId="{C12E7C47-BD92-442A-9FCF-BB2DA309ADE2}" srcId="{8E311BFE-FEA8-40AA-94AA-C531718B3C19}" destId="{9FF610F0-8163-4E50-845C-D03669A1C672}" srcOrd="2" destOrd="0" parTransId="{AB59D3B1-DC7B-4B8F-B38E-5A19B6B9515E}" sibTransId="{EE4766AD-C96B-430C-9E65-FB437C5EBE8A}"/>
    <dgm:cxn modelId="{6D0E1069-EC92-4D92-998B-B464A2A61462}" type="presOf" srcId="{CB9FB6F4-C873-40AE-93FD-447C34F4F608}" destId="{39243CDD-24B6-43FE-91F8-C6FA1DF5F73B}" srcOrd="0" destOrd="0" presId="urn:microsoft.com/office/officeart/2005/8/layout/hList1"/>
    <dgm:cxn modelId="{FEC3A669-C5E7-4732-BF61-BF3F1D15BBEA}" srcId="{8E311BFE-FEA8-40AA-94AA-C531718B3C19}" destId="{07E516CC-E9E1-4692-A8CB-F52FBA9C761A}" srcOrd="0" destOrd="0" parTransId="{85D438C4-9C01-419B-8D65-B0114E3438BC}" sibTransId="{45C1FDB9-0E70-4932-848D-C5F2983BCF7A}"/>
    <dgm:cxn modelId="{1124A44A-0CC2-41D4-A995-FE5FCFD5D238}" srcId="{1CEDE794-719B-4E58-80F7-48946D6F4C39}" destId="{7C9FE737-C85F-44D1-95F4-73F1A915E28F}" srcOrd="2" destOrd="0" parTransId="{CFCB3D5D-58E7-4444-AB17-ACD046B9494F}" sibTransId="{4902581D-0D57-407A-A2E6-2A5B546BE130}"/>
    <dgm:cxn modelId="{486C4677-DBC2-4883-8193-AB2528E35C78}" type="presOf" srcId="{815CA2D0-9F97-4AE0-B7DC-D7A26339BD12}" destId="{EA3CD924-AA8D-4D40-801C-2CE03896AA08}" srcOrd="0" destOrd="3" presId="urn:microsoft.com/office/officeart/2005/8/layout/hList1"/>
    <dgm:cxn modelId="{7B4ADC5A-6E69-451C-A2EC-D538DE4732F0}" srcId="{1ED607FF-3661-425A-AF4F-60A73BEB2917}" destId="{FDF3842C-72BD-47B5-974A-14BC97EBE390}" srcOrd="2" destOrd="0" parTransId="{8C6745B4-7CFE-4D12-9EBF-82846A6A6AAE}" sibTransId="{F67F53C2-653B-4795-BA4E-986DEEBDADC8}"/>
    <dgm:cxn modelId="{5ABD5F7F-01B3-4789-9C85-980185F4605C}" type="presOf" srcId="{1CEDE794-719B-4E58-80F7-48946D6F4C39}" destId="{179A36A7-8940-4968-A15E-8BA9BFD2EADA}" srcOrd="0" destOrd="0" presId="urn:microsoft.com/office/officeart/2005/8/layout/hList1"/>
    <dgm:cxn modelId="{B2EE5084-3141-4094-8FF7-7C550013DA43}" type="presOf" srcId="{F3EC264E-870D-488D-88C1-CFC5E4C109AE}" destId="{EA3CD924-AA8D-4D40-801C-2CE03896AA08}" srcOrd="0" destOrd="6" presId="urn:microsoft.com/office/officeart/2005/8/layout/hList1"/>
    <dgm:cxn modelId="{58B0588E-6BFA-41C6-AAC3-AD1EE63F1DF7}" srcId="{4D99B075-5B8D-41F0-B463-2391E4DAF5BD}" destId="{1ED607FF-3661-425A-AF4F-60A73BEB2917}" srcOrd="1" destOrd="0" parTransId="{6A97A7A7-2E1B-4B7D-8B28-3C6A62AE2A0F}" sibTransId="{AD29A381-936A-49C0-8401-9FAD2DC7DF61}"/>
    <dgm:cxn modelId="{1CAD3395-6965-4892-B5E2-A84760532C60}" srcId="{1ED607FF-3661-425A-AF4F-60A73BEB2917}" destId="{DB766A19-E0AE-49E9-84FD-3C5ACA46A5AD}" srcOrd="1" destOrd="0" parTransId="{E5813D5C-5983-4B83-A28D-6480A253EFD1}" sibTransId="{CAC688FD-8C2E-43F5-8E33-FB2064EE5751}"/>
    <dgm:cxn modelId="{B68B5B9F-BE4F-4C4F-AA7F-E64EE2901F6E}" type="presOf" srcId="{C47E1CBB-7813-44F4-B3D8-17FA20E63B3F}" destId="{EA3CD924-AA8D-4D40-801C-2CE03896AA08}" srcOrd="0" destOrd="0" presId="urn:microsoft.com/office/officeart/2005/8/layout/hList1"/>
    <dgm:cxn modelId="{3B2A66A0-2D32-4255-8674-A9DD6D831E19}" srcId="{4D99B075-5B8D-41F0-B463-2391E4DAF5BD}" destId="{1CEDE794-719B-4E58-80F7-48946D6F4C39}" srcOrd="0" destOrd="0" parTransId="{E6B2A04F-1FBB-4F0E-8D11-C76E4E967A46}" sibTransId="{714E514D-C7F4-490F-87EC-E3771695FDF5}"/>
    <dgm:cxn modelId="{B66EE2A1-2E3E-4E05-BF33-59B39762F6B8}" type="presOf" srcId="{9FF610F0-8163-4E50-845C-D03669A1C672}" destId="{F4A56BDE-BD38-478E-8D2B-7EA702532799}" srcOrd="0" destOrd="2" presId="urn:microsoft.com/office/officeart/2005/8/layout/hList1"/>
    <dgm:cxn modelId="{019A10A4-C311-449E-98E0-6610C9C23FC7}" type="presOf" srcId="{07E516CC-E9E1-4692-A8CB-F52FBA9C761A}" destId="{F4A56BDE-BD38-478E-8D2B-7EA702532799}" srcOrd="0" destOrd="0" presId="urn:microsoft.com/office/officeart/2005/8/layout/hList1"/>
    <dgm:cxn modelId="{1C3449AC-A28D-4F0D-ADFC-40DA9F8A2E54}" type="presOf" srcId="{7C9FE737-C85F-44D1-95F4-73F1A915E28F}" destId="{EA3CD924-AA8D-4D40-801C-2CE03896AA08}" srcOrd="0" destOrd="2" presId="urn:microsoft.com/office/officeart/2005/8/layout/hList1"/>
    <dgm:cxn modelId="{987D84AC-1995-46C2-AB6D-70C7D1C6D0E8}" type="presOf" srcId="{4D99B075-5B8D-41F0-B463-2391E4DAF5BD}" destId="{6853CB78-8BDB-4B63-81EA-4F520D881C0F}" srcOrd="0" destOrd="0" presId="urn:microsoft.com/office/officeart/2005/8/layout/hList1"/>
    <dgm:cxn modelId="{99BFCDB6-6749-4F06-8672-60F0BD61F889}" type="presOf" srcId="{6CA302D5-E71C-4B07-A956-A87A48FBE11E}" destId="{EA3CD924-AA8D-4D40-801C-2CE03896AA08}" srcOrd="0" destOrd="4" presId="urn:microsoft.com/office/officeart/2005/8/layout/hList1"/>
    <dgm:cxn modelId="{C311A6C2-6F77-4DD7-AFFA-44A57AA556FE}" srcId="{8E311BFE-FEA8-40AA-94AA-C531718B3C19}" destId="{B62F930F-0EB8-4AF6-BDBD-A3BB9B2D50F0}" srcOrd="1" destOrd="0" parTransId="{9B4C9B65-9AB5-422A-8435-CE4A9D2F329C}" sibTransId="{1DACF60F-8840-40E2-95A2-10739A847260}"/>
    <dgm:cxn modelId="{437A6FC3-D84C-40A2-A019-B9F212B0774B}" srcId="{1CEDE794-719B-4E58-80F7-48946D6F4C39}" destId="{C47E1CBB-7813-44F4-B3D8-17FA20E63B3F}" srcOrd="0" destOrd="0" parTransId="{EA9BB675-0845-4246-A6FC-C09C9340CDB2}" sibTransId="{D825F73A-BC15-4801-B277-CE084C864DD4}"/>
    <dgm:cxn modelId="{358D56CD-180C-42C0-81C8-EAE9FD7DEFCC}" type="presOf" srcId="{8E311BFE-FEA8-40AA-94AA-C531718B3C19}" destId="{0A2A7896-0AED-4118-8FE5-55798E312CE8}" srcOrd="0" destOrd="0" presId="urn:microsoft.com/office/officeart/2005/8/layout/hList1"/>
    <dgm:cxn modelId="{4A96B0CE-25AC-4674-A4E3-167B3BAA1E0D}" type="presOf" srcId="{790DA81C-827F-49F3-B484-93867AA16FBF}" destId="{EA3CD924-AA8D-4D40-801C-2CE03896AA08}" srcOrd="0" destOrd="5" presId="urn:microsoft.com/office/officeart/2005/8/layout/hList1"/>
    <dgm:cxn modelId="{7EBEEDD6-24B4-425A-A947-B4EA5AA2CB79}" type="presOf" srcId="{47FB3728-AA32-4818-9AF0-0E3769526CA9}" destId="{EA3CD924-AA8D-4D40-801C-2CE03896AA08}" srcOrd="0" destOrd="7" presId="urn:microsoft.com/office/officeart/2005/8/layout/hList1"/>
    <dgm:cxn modelId="{0AAA31D9-55CA-4D86-80FA-50427296F34E}" srcId="{1CEDE794-719B-4E58-80F7-48946D6F4C39}" destId="{790DA81C-827F-49F3-B484-93867AA16FBF}" srcOrd="5" destOrd="0" parTransId="{BC59E756-AA71-4521-AE07-8DADE9EDFDB5}" sibTransId="{21717FCD-31BF-4820-9663-2B70FB1808B0}"/>
    <dgm:cxn modelId="{E1FC8BD9-C7CD-4DD7-8EC4-14CE65DAA5A5}" type="presOf" srcId="{1ED607FF-3661-425A-AF4F-60A73BEB2917}" destId="{7A18D30B-EFAB-4DDD-BDBA-F0EFFC0400F4}" srcOrd="0" destOrd="0" presId="urn:microsoft.com/office/officeart/2005/8/layout/hList1"/>
    <dgm:cxn modelId="{8F3098E5-1678-4DA5-9A9C-78B3D0E0B0F8}" srcId="{1CEDE794-719B-4E58-80F7-48946D6F4C39}" destId="{815CA2D0-9F97-4AE0-B7DC-D7A26339BD12}" srcOrd="3" destOrd="0" parTransId="{5559E3AE-085A-40DF-A72F-64B167C2A21C}" sibTransId="{79D0E9CB-B192-40E8-99A8-5B66A3B55E22}"/>
    <dgm:cxn modelId="{8B4B8FEC-3F34-49A7-9B98-21C56333C94B}" srcId="{1CEDE794-719B-4E58-80F7-48946D6F4C39}" destId="{F3EC264E-870D-488D-88C1-CFC5E4C109AE}" srcOrd="6" destOrd="0" parTransId="{DF7564D6-E85F-4611-9CAA-3658A84D7A0F}" sibTransId="{863491DB-1946-42D7-8EF6-2CCB6DFAB983}"/>
    <dgm:cxn modelId="{E2D07DED-C8F4-43C4-91B2-CF06C8709043}" srcId="{1ED607FF-3661-425A-AF4F-60A73BEB2917}" destId="{CB9FB6F4-C873-40AE-93FD-447C34F4F608}" srcOrd="0" destOrd="0" parTransId="{A1133099-BA20-41F6-BF63-B27632B83B87}" sibTransId="{DA3A5BAC-2761-4922-A3F8-8071B2C32422}"/>
    <dgm:cxn modelId="{BB8F22F7-D8B3-49A0-80DD-37EFEAF14379}" type="presOf" srcId="{B62F930F-0EB8-4AF6-BDBD-A3BB9B2D50F0}" destId="{F4A56BDE-BD38-478E-8D2B-7EA702532799}" srcOrd="0" destOrd="1" presId="urn:microsoft.com/office/officeart/2005/8/layout/hList1"/>
    <dgm:cxn modelId="{BBEA0F7F-B49A-4752-A2FD-358ADCD95328}" type="presParOf" srcId="{6853CB78-8BDB-4B63-81EA-4F520D881C0F}" destId="{30A9E795-98B0-44B0-919A-C881F858632B}" srcOrd="0" destOrd="0" presId="urn:microsoft.com/office/officeart/2005/8/layout/hList1"/>
    <dgm:cxn modelId="{132F3788-31F2-43E0-8D56-BD5D38667E58}" type="presParOf" srcId="{30A9E795-98B0-44B0-919A-C881F858632B}" destId="{179A36A7-8940-4968-A15E-8BA9BFD2EADA}" srcOrd="0" destOrd="0" presId="urn:microsoft.com/office/officeart/2005/8/layout/hList1"/>
    <dgm:cxn modelId="{4DBBFE47-2C6D-412A-8599-0DC8D4868E62}" type="presParOf" srcId="{30A9E795-98B0-44B0-919A-C881F858632B}" destId="{EA3CD924-AA8D-4D40-801C-2CE03896AA08}" srcOrd="1" destOrd="0" presId="urn:microsoft.com/office/officeart/2005/8/layout/hList1"/>
    <dgm:cxn modelId="{1AF3801C-E8AB-4D70-B673-54F15CA48F83}" type="presParOf" srcId="{6853CB78-8BDB-4B63-81EA-4F520D881C0F}" destId="{87B31671-D068-4EEE-90CB-7C539FB9CCFD}" srcOrd="1" destOrd="0" presId="urn:microsoft.com/office/officeart/2005/8/layout/hList1"/>
    <dgm:cxn modelId="{E9A105AA-7082-44DD-B166-32F4257227CD}" type="presParOf" srcId="{6853CB78-8BDB-4B63-81EA-4F520D881C0F}" destId="{2C66A034-3E6A-413D-9096-503F37A385AE}" srcOrd="2" destOrd="0" presId="urn:microsoft.com/office/officeart/2005/8/layout/hList1"/>
    <dgm:cxn modelId="{4EEFC019-E0EC-4E0E-ABC5-460221658A8D}" type="presParOf" srcId="{2C66A034-3E6A-413D-9096-503F37A385AE}" destId="{7A18D30B-EFAB-4DDD-BDBA-F0EFFC0400F4}" srcOrd="0" destOrd="0" presId="urn:microsoft.com/office/officeart/2005/8/layout/hList1"/>
    <dgm:cxn modelId="{DF9D6D40-AC8D-4E08-970A-835E6950C44E}" type="presParOf" srcId="{2C66A034-3E6A-413D-9096-503F37A385AE}" destId="{39243CDD-24B6-43FE-91F8-C6FA1DF5F73B}" srcOrd="1" destOrd="0" presId="urn:microsoft.com/office/officeart/2005/8/layout/hList1"/>
    <dgm:cxn modelId="{44728A7E-0463-4732-9078-E2B6D871EE03}" type="presParOf" srcId="{6853CB78-8BDB-4B63-81EA-4F520D881C0F}" destId="{11AACA99-1B04-4630-8B13-D3F064C57890}" srcOrd="3" destOrd="0" presId="urn:microsoft.com/office/officeart/2005/8/layout/hList1"/>
    <dgm:cxn modelId="{356C6DB5-E335-42F3-93CA-FDDD1A79AB47}" type="presParOf" srcId="{6853CB78-8BDB-4B63-81EA-4F520D881C0F}" destId="{58F54573-779D-4A1D-9B88-F07828944EA8}" srcOrd="4" destOrd="0" presId="urn:microsoft.com/office/officeart/2005/8/layout/hList1"/>
    <dgm:cxn modelId="{58F64EC2-CFBB-478B-8BB0-961B5FFCCC7A}" type="presParOf" srcId="{58F54573-779D-4A1D-9B88-F07828944EA8}" destId="{0A2A7896-0AED-4118-8FE5-55798E312CE8}" srcOrd="0" destOrd="0" presId="urn:microsoft.com/office/officeart/2005/8/layout/hList1"/>
    <dgm:cxn modelId="{88DA9781-CE72-437D-BB84-1E91B62A83F5}" type="presParOf" srcId="{58F54573-779D-4A1D-9B88-F07828944EA8}" destId="{F4A56BDE-BD38-478E-8D2B-7EA70253279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BE89BC-49AC-4EE7-8C81-B51A230E1DB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138B0F7-FA98-493E-9119-B3A26DBDED5E}">
      <dgm:prSet phldrT="[Text]"/>
      <dgm:spPr/>
      <dgm:t>
        <a:bodyPr/>
        <a:lstStyle/>
        <a:p>
          <a:r>
            <a:rPr lang="en-US"/>
            <a:t>Management approach</a:t>
          </a:r>
        </a:p>
      </dgm:t>
    </dgm:pt>
    <dgm:pt modelId="{F2EAAB0F-5B5C-487F-A9FE-B7B7EB6BBCE4}" type="parTrans" cxnId="{5C2408EA-B1B0-4990-B0F0-94825C1FDB60}">
      <dgm:prSet/>
      <dgm:spPr/>
      <dgm:t>
        <a:bodyPr/>
        <a:lstStyle/>
        <a:p>
          <a:endParaRPr lang="en-US"/>
        </a:p>
      </dgm:t>
    </dgm:pt>
    <dgm:pt modelId="{61FEC3A7-9CBA-49D4-9D21-2CAE5D8E0709}" type="sibTrans" cxnId="{5C2408EA-B1B0-4990-B0F0-94825C1FDB60}">
      <dgm:prSet/>
      <dgm:spPr/>
      <dgm:t>
        <a:bodyPr/>
        <a:lstStyle/>
        <a:p>
          <a:endParaRPr lang="en-US"/>
        </a:p>
      </dgm:t>
    </dgm:pt>
    <dgm:pt modelId="{FEFF4BF2-9394-4E9E-A09B-86277F5BF5FB}">
      <dgm:prSet/>
      <dgm:spPr/>
      <dgm:t>
        <a:bodyPr/>
        <a:lstStyle/>
        <a:p>
          <a:r>
            <a:rPr lang="en-US" dirty="0"/>
            <a:t>Single team or cross-organizational</a:t>
          </a:r>
        </a:p>
      </dgm:t>
    </dgm:pt>
    <dgm:pt modelId="{CE35BB6A-4C13-4ED0-B0C8-6A509F18AF49}" type="parTrans" cxnId="{864843D8-294B-4D00-B9EF-11D00AD4A084}">
      <dgm:prSet/>
      <dgm:spPr/>
      <dgm:t>
        <a:bodyPr/>
        <a:lstStyle/>
        <a:p>
          <a:endParaRPr lang="en-US"/>
        </a:p>
      </dgm:t>
    </dgm:pt>
    <dgm:pt modelId="{41E7B2CE-5C2C-4BF3-8B7B-9BF80FDC8F16}" type="sibTrans" cxnId="{864843D8-294B-4D00-B9EF-11D00AD4A084}">
      <dgm:prSet/>
      <dgm:spPr/>
      <dgm:t>
        <a:bodyPr/>
        <a:lstStyle/>
        <a:p>
          <a:endParaRPr lang="en-US"/>
        </a:p>
      </dgm:t>
    </dgm:pt>
    <dgm:pt modelId="{D855B081-D3D9-435B-BCBA-BD7D6F116BF2}">
      <dgm:prSet/>
      <dgm:spPr/>
      <dgm:t>
        <a:bodyPr/>
        <a:lstStyle/>
        <a:p>
          <a:r>
            <a:rPr lang="en-US" dirty="0"/>
            <a:t>Role Based Access Control (RBAC)</a:t>
          </a:r>
        </a:p>
      </dgm:t>
    </dgm:pt>
    <dgm:pt modelId="{96DBAF01-0141-49FB-B11F-CF84A6E08303}" type="parTrans" cxnId="{5BFFF462-A7EF-4275-AA76-C099809F63A7}">
      <dgm:prSet/>
      <dgm:spPr/>
      <dgm:t>
        <a:bodyPr/>
        <a:lstStyle/>
        <a:p>
          <a:endParaRPr lang="en-US"/>
        </a:p>
      </dgm:t>
    </dgm:pt>
    <dgm:pt modelId="{0ECA2C40-05CC-40C6-90E7-ADE0ABC73246}" type="sibTrans" cxnId="{5BFFF462-A7EF-4275-AA76-C099809F63A7}">
      <dgm:prSet/>
      <dgm:spPr/>
      <dgm:t>
        <a:bodyPr/>
        <a:lstStyle/>
        <a:p>
          <a:endParaRPr lang="en-US"/>
        </a:p>
      </dgm:t>
    </dgm:pt>
    <dgm:pt modelId="{5D372827-7248-4288-8350-78403E20F2AD}">
      <dgm:prSet/>
      <dgm:spPr/>
      <dgm:t>
        <a:bodyPr/>
        <a:lstStyle/>
        <a:p>
          <a:r>
            <a:rPr lang="en-US"/>
            <a:t>Security requirements</a:t>
          </a:r>
        </a:p>
      </dgm:t>
    </dgm:pt>
    <dgm:pt modelId="{06D9456F-2CC7-4E01-BA33-95FBD8BF5063}" type="parTrans" cxnId="{54C07921-134A-4DB7-BA8F-868E0FF7D4D9}">
      <dgm:prSet/>
      <dgm:spPr/>
      <dgm:t>
        <a:bodyPr/>
        <a:lstStyle/>
        <a:p>
          <a:endParaRPr lang="en-US"/>
        </a:p>
      </dgm:t>
    </dgm:pt>
    <dgm:pt modelId="{C74C122E-7CC4-4531-A657-F21DF9F03FD6}" type="sibTrans" cxnId="{54C07921-134A-4DB7-BA8F-868E0FF7D4D9}">
      <dgm:prSet/>
      <dgm:spPr/>
      <dgm:t>
        <a:bodyPr/>
        <a:lstStyle/>
        <a:p>
          <a:endParaRPr lang="en-US"/>
        </a:p>
      </dgm:t>
    </dgm:pt>
    <dgm:pt modelId="{00FCB034-3F3C-46F8-92D2-2E46405BADDE}">
      <dgm:prSet/>
      <dgm:spPr/>
      <dgm:t>
        <a:bodyPr/>
        <a:lstStyle/>
        <a:p>
          <a:r>
            <a:rPr lang="en-US"/>
            <a:t>Data or network security</a:t>
          </a:r>
        </a:p>
      </dgm:t>
    </dgm:pt>
    <dgm:pt modelId="{08634250-A37C-401F-B6C7-B897B8497611}" type="parTrans" cxnId="{46F6EBDD-142D-4451-BD8A-3345D307A94F}">
      <dgm:prSet/>
      <dgm:spPr/>
      <dgm:t>
        <a:bodyPr/>
        <a:lstStyle/>
        <a:p>
          <a:endParaRPr lang="en-US"/>
        </a:p>
      </dgm:t>
    </dgm:pt>
    <dgm:pt modelId="{4B03CDF0-1918-40DA-B09C-CF6C053072C5}" type="sibTrans" cxnId="{46F6EBDD-142D-4451-BD8A-3345D307A94F}">
      <dgm:prSet/>
      <dgm:spPr/>
      <dgm:t>
        <a:bodyPr/>
        <a:lstStyle/>
        <a:p>
          <a:endParaRPr lang="en-US"/>
        </a:p>
      </dgm:t>
    </dgm:pt>
    <dgm:pt modelId="{B7B7E3B3-A584-4AC1-B3CE-44EF6AFAB336}">
      <dgm:prSet/>
      <dgm:spPr/>
      <dgm:t>
        <a:bodyPr/>
        <a:lstStyle/>
        <a:p>
          <a:r>
            <a:rPr lang="en-US" dirty="0"/>
            <a:t>Environments - Sandbox, Dev, Test, UAT, Pre-Prod, Prod</a:t>
          </a:r>
        </a:p>
      </dgm:t>
    </dgm:pt>
    <dgm:pt modelId="{11369280-404D-49C7-AA22-C77D63545AB1}" type="parTrans" cxnId="{F6D6F2BB-EF83-4454-81CB-7BC7C990B316}">
      <dgm:prSet/>
      <dgm:spPr/>
      <dgm:t>
        <a:bodyPr/>
        <a:lstStyle/>
        <a:p>
          <a:endParaRPr lang="en-US"/>
        </a:p>
      </dgm:t>
    </dgm:pt>
    <dgm:pt modelId="{925B93F6-F91C-4C22-9764-90D9E0A296A3}" type="sibTrans" cxnId="{F6D6F2BB-EF83-4454-81CB-7BC7C990B316}">
      <dgm:prSet/>
      <dgm:spPr/>
      <dgm:t>
        <a:bodyPr/>
        <a:lstStyle/>
        <a:p>
          <a:endParaRPr lang="en-US"/>
        </a:p>
      </dgm:t>
    </dgm:pt>
    <dgm:pt modelId="{3D804266-F0E5-4B11-8B77-59317CBB19AF}">
      <dgm:prSet/>
      <dgm:spPr/>
      <dgm:t>
        <a:bodyPr/>
        <a:lstStyle/>
        <a:p>
          <a:r>
            <a:rPr lang="en-US"/>
            <a:t>Connectivity requirements</a:t>
          </a:r>
        </a:p>
      </dgm:t>
    </dgm:pt>
    <dgm:pt modelId="{4AD79FA8-8D7C-4C1A-B804-7C08561D2DFC}" type="parTrans" cxnId="{52A9DF22-31AC-4E48-AD8F-AE0CCDE6D746}">
      <dgm:prSet/>
      <dgm:spPr/>
      <dgm:t>
        <a:bodyPr/>
        <a:lstStyle/>
        <a:p>
          <a:endParaRPr lang="en-US"/>
        </a:p>
      </dgm:t>
    </dgm:pt>
    <dgm:pt modelId="{C7CFFB5A-15DF-41E1-A7F6-569F3EE597EF}" type="sibTrans" cxnId="{52A9DF22-31AC-4E48-AD8F-AE0CCDE6D746}">
      <dgm:prSet/>
      <dgm:spPr/>
      <dgm:t>
        <a:bodyPr/>
        <a:lstStyle/>
        <a:p>
          <a:endParaRPr lang="en-US"/>
        </a:p>
      </dgm:t>
    </dgm:pt>
    <dgm:pt modelId="{3AC3511A-502E-4DD7-983E-D27660F6C1C2}">
      <dgm:prSet/>
      <dgm:spPr/>
      <dgm:t>
        <a:bodyPr/>
        <a:lstStyle/>
        <a:p>
          <a:r>
            <a:rPr lang="en-US"/>
            <a:t>Single point of ingress?</a:t>
          </a:r>
        </a:p>
      </dgm:t>
    </dgm:pt>
    <dgm:pt modelId="{58AD024F-FBE3-43F4-A77A-B83AA7231D89}" type="parTrans" cxnId="{D5A21B83-E0CC-4DFA-A679-083853968469}">
      <dgm:prSet/>
      <dgm:spPr/>
      <dgm:t>
        <a:bodyPr/>
        <a:lstStyle/>
        <a:p>
          <a:endParaRPr lang="en-US"/>
        </a:p>
      </dgm:t>
    </dgm:pt>
    <dgm:pt modelId="{793821F7-3092-4B27-8B74-6D95FFD79A60}" type="sibTrans" cxnId="{D5A21B83-E0CC-4DFA-A679-083853968469}">
      <dgm:prSet/>
      <dgm:spPr/>
      <dgm:t>
        <a:bodyPr/>
        <a:lstStyle/>
        <a:p>
          <a:endParaRPr lang="en-US"/>
        </a:p>
      </dgm:t>
    </dgm:pt>
    <dgm:pt modelId="{99D43127-0360-4098-90C5-927E048550BC}">
      <dgm:prSet/>
      <dgm:spPr/>
      <dgm:t>
        <a:bodyPr/>
        <a:lstStyle/>
        <a:p>
          <a:r>
            <a:rPr lang="en-US"/>
            <a:t>Multiple regions?</a:t>
          </a:r>
        </a:p>
      </dgm:t>
    </dgm:pt>
    <dgm:pt modelId="{E88B7B59-7383-4E9C-81DF-3F7000FA3C94}" type="parTrans" cxnId="{C61AB84D-5143-4B38-811A-F6997DE5B403}">
      <dgm:prSet/>
      <dgm:spPr/>
      <dgm:t>
        <a:bodyPr/>
        <a:lstStyle/>
        <a:p>
          <a:endParaRPr lang="en-US"/>
        </a:p>
      </dgm:t>
    </dgm:pt>
    <dgm:pt modelId="{82E3DE21-72CF-42B2-AB59-04DF6613CBAE}" type="sibTrans" cxnId="{C61AB84D-5143-4B38-811A-F6997DE5B403}">
      <dgm:prSet/>
      <dgm:spPr/>
      <dgm:t>
        <a:bodyPr/>
        <a:lstStyle/>
        <a:p>
          <a:endParaRPr lang="en-US"/>
        </a:p>
      </dgm:t>
    </dgm:pt>
    <dgm:pt modelId="{5E8423FD-171D-46C3-B3E2-78D3AAC03361}">
      <dgm:prSet/>
      <dgm:spPr/>
      <dgm:t>
        <a:bodyPr/>
        <a:lstStyle/>
        <a:p>
          <a:r>
            <a:rPr lang="en-US"/>
            <a:t>Application requirements</a:t>
          </a:r>
        </a:p>
      </dgm:t>
    </dgm:pt>
    <dgm:pt modelId="{4578F367-50E1-4219-BBBB-A409111AB8E5}" type="parTrans" cxnId="{2A264846-EE52-44DE-95A8-900351823CD0}">
      <dgm:prSet/>
      <dgm:spPr/>
      <dgm:t>
        <a:bodyPr/>
        <a:lstStyle/>
        <a:p>
          <a:endParaRPr lang="en-US"/>
        </a:p>
      </dgm:t>
    </dgm:pt>
    <dgm:pt modelId="{1A6F0FC0-7981-46AF-9262-7717844F0338}" type="sibTrans" cxnId="{2A264846-EE52-44DE-95A8-900351823CD0}">
      <dgm:prSet/>
      <dgm:spPr/>
      <dgm:t>
        <a:bodyPr/>
        <a:lstStyle/>
        <a:p>
          <a:endParaRPr lang="en-US"/>
        </a:p>
      </dgm:t>
    </dgm:pt>
    <dgm:pt modelId="{EB7F79BA-630C-4BC6-8E4D-F0EAEF271317}">
      <dgm:prSet/>
      <dgm:spPr/>
      <dgm:t>
        <a:bodyPr/>
        <a:lstStyle/>
        <a:p>
          <a:r>
            <a:rPr lang="en-US" dirty="0"/>
            <a:t>Compliance</a:t>
          </a:r>
        </a:p>
      </dgm:t>
    </dgm:pt>
    <dgm:pt modelId="{F166704C-02E3-4898-8502-B5BDA9360A8C}" type="parTrans" cxnId="{C63E43E9-CD6A-4366-81C5-E3A21949B548}">
      <dgm:prSet/>
      <dgm:spPr/>
      <dgm:t>
        <a:bodyPr/>
        <a:lstStyle/>
        <a:p>
          <a:endParaRPr lang="en-US"/>
        </a:p>
      </dgm:t>
    </dgm:pt>
    <dgm:pt modelId="{553FAD2D-6B86-491E-9D26-E9E6E74F6D1F}" type="sibTrans" cxnId="{C63E43E9-CD6A-4366-81C5-E3A21949B548}">
      <dgm:prSet/>
      <dgm:spPr/>
      <dgm:t>
        <a:bodyPr/>
        <a:lstStyle/>
        <a:p>
          <a:endParaRPr lang="en-US"/>
        </a:p>
      </dgm:t>
    </dgm:pt>
    <dgm:pt modelId="{E7208898-131E-4599-8D92-8DFF8878BCE0}" type="pres">
      <dgm:prSet presAssocID="{57BE89BC-49AC-4EE7-8C81-B51A230E1DBC}" presName="Name0" presStyleCnt="0">
        <dgm:presLayoutVars>
          <dgm:dir/>
          <dgm:animLvl val="lvl"/>
          <dgm:resizeHandles val="exact"/>
        </dgm:presLayoutVars>
      </dgm:prSet>
      <dgm:spPr/>
    </dgm:pt>
    <dgm:pt modelId="{B86085AA-C509-4CD3-A346-B4D3BF1FA8C0}" type="pres">
      <dgm:prSet presAssocID="{7138B0F7-FA98-493E-9119-B3A26DBDED5E}" presName="composite" presStyleCnt="0"/>
      <dgm:spPr/>
    </dgm:pt>
    <dgm:pt modelId="{3FC027FE-883D-4F2B-A316-CA07F63207E3}" type="pres">
      <dgm:prSet presAssocID="{7138B0F7-FA98-493E-9119-B3A26DBDED5E}" presName="parTx" presStyleLbl="alignNode1" presStyleIdx="0" presStyleCnt="4">
        <dgm:presLayoutVars>
          <dgm:chMax val="0"/>
          <dgm:chPref val="0"/>
          <dgm:bulletEnabled val="1"/>
        </dgm:presLayoutVars>
      </dgm:prSet>
      <dgm:spPr/>
    </dgm:pt>
    <dgm:pt modelId="{4A0A0FBA-CC62-4304-AD96-17DE27B3CAFA}" type="pres">
      <dgm:prSet presAssocID="{7138B0F7-FA98-493E-9119-B3A26DBDED5E}" presName="desTx" presStyleLbl="alignAccFollowNode1" presStyleIdx="0" presStyleCnt="4">
        <dgm:presLayoutVars>
          <dgm:bulletEnabled val="1"/>
        </dgm:presLayoutVars>
      </dgm:prSet>
      <dgm:spPr/>
    </dgm:pt>
    <dgm:pt modelId="{7518E258-0BFF-489F-AB2D-E126C0408C94}" type="pres">
      <dgm:prSet presAssocID="{61FEC3A7-9CBA-49D4-9D21-2CAE5D8E0709}" presName="space" presStyleCnt="0"/>
      <dgm:spPr/>
    </dgm:pt>
    <dgm:pt modelId="{91258CAE-5FFE-4E9C-AC07-F352FAB946D3}" type="pres">
      <dgm:prSet presAssocID="{5D372827-7248-4288-8350-78403E20F2AD}" presName="composite" presStyleCnt="0"/>
      <dgm:spPr/>
    </dgm:pt>
    <dgm:pt modelId="{55DD950F-2008-46FB-B449-5E4AB4122A8B}" type="pres">
      <dgm:prSet presAssocID="{5D372827-7248-4288-8350-78403E20F2AD}" presName="parTx" presStyleLbl="alignNode1" presStyleIdx="1" presStyleCnt="4">
        <dgm:presLayoutVars>
          <dgm:chMax val="0"/>
          <dgm:chPref val="0"/>
          <dgm:bulletEnabled val="1"/>
        </dgm:presLayoutVars>
      </dgm:prSet>
      <dgm:spPr/>
    </dgm:pt>
    <dgm:pt modelId="{4422171C-3718-4968-AE31-0D680C74BB32}" type="pres">
      <dgm:prSet presAssocID="{5D372827-7248-4288-8350-78403E20F2AD}" presName="desTx" presStyleLbl="alignAccFollowNode1" presStyleIdx="1" presStyleCnt="4">
        <dgm:presLayoutVars>
          <dgm:bulletEnabled val="1"/>
        </dgm:presLayoutVars>
      </dgm:prSet>
      <dgm:spPr/>
    </dgm:pt>
    <dgm:pt modelId="{6E256AE1-E293-4A91-B7E3-4DCD15420F05}" type="pres">
      <dgm:prSet presAssocID="{C74C122E-7CC4-4531-A657-F21DF9F03FD6}" presName="space" presStyleCnt="0"/>
      <dgm:spPr/>
    </dgm:pt>
    <dgm:pt modelId="{DADF24AB-A587-43F4-8C7A-E5D16C852665}" type="pres">
      <dgm:prSet presAssocID="{3D804266-F0E5-4B11-8B77-59317CBB19AF}" presName="composite" presStyleCnt="0"/>
      <dgm:spPr/>
    </dgm:pt>
    <dgm:pt modelId="{037E9C2D-C09B-419B-91E8-263F695D54B4}" type="pres">
      <dgm:prSet presAssocID="{3D804266-F0E5-4B11-8B77-59317CBB19AF}" presName="parTx" presStyleLbl="alignNode1" presStyleIdx="2" presStyleCnt="4">
        <dgm:presLayoutVars>
          <dgm:chMax val="0"/>
          <dgm:chPref val="0"/>
          <dgm:bulletEnabled val="1"/>
        </dgm:presLayoutVars>
      </dgm:prSet>
      <dgm:spPr/>
    </dgm:pt>
    <dgm:pt modelId="{F106F39A-5B93-4CB5-B42A-9C2E443E982F}" type="pres">
      <dgm:prSet presAssocID="{3D804266-F0E5-4B11-8B77-59317CBB19AF}" presName="desTx" presStyleLbl="alignAccFollowNode1" presStyleIdx="2" presStyleCnt="4">
        <dgm:presLayoutVars>
          <dgm:bulletEnabled val="1"/>
        </dgm:presLayoutVars>
      </dgm:prSet>
      <dgm:spPr/>
    </dgm:pt>
    <dgm:pt modelId="{88DCB086-BE1D-4AE0-8A3F-88AF72BB8BE8}" type="pres">
      <dgm:prSet presAssocID="{C7CFFB5A-15DF-41E1-A7F6-569F3EE597EF}" presName="space" presStyleCnt="0"/>
      <dgm:spPr/>
    </dgm:pt>
    <dgm:pt modelId="{8DB22C37-8A58-4D7C-9C33-F21B958E1F5E}" type="pres">
      <dgm:prSet presAssocID="{5E8423FD-171D-46C3-B3E2-78D3AAC03361}" presName="composite" presStyleCnt="0"/>
      <dgm:spPr/>
    </dgm:pt>
    <dgm:pt modelId="{513E6431-36D0-4E32-A6AE-AADACA012307}" type="pres">
      <dgm:prSet presAssocID="{5E8423FD-171D-46C3-B3E2-78D3AAC03361}" presName="parTx" presStyleLbl="alignNode1" presStyleIdx="3" presStyleCnt="4">
        <dgm:presLayoutVars>
          <dgm:chMax val="0"/>
          <dgm:chPref val="0"/>
          <dgm:bulletEnabled val="1"/>
        </dgm:presLayoutVars>
      </dgm:prSet>
      <dgm:spPr/>
    </dgm:pt>
    <dgm:pt modelId="{3EB310A1-A684-4F6F-A37F-5337CEB450C5}" type="pres">
      <dgm:prSet presAssocID="{5E8423FD-171D-46C3-B3E2-78D3AAC03361}" presName="desTx" presStyleLbl="alignAccFollowNode1" presStyleIdx="3" presStyleCnt="4">
        <dgm:presLayoutVars>
          <dgm:bulletEnabled val="1"/>
        </dgm:presLayoutVars>
      </dgm:prSet>
      <dgm:spPr/>
    </dgm:pt>
  </dgm:ptLst>
  <dgm:cxnLst>
    <dgm:cxn modelId="{73A41500-90E8-4309-91FD-F36FFD0E381A}" type="presOf" srcId="{FEFF4BF2-9394-4E9E-A09B-86277F5BF5FB}" destId="{4A0A0FBA-CC62-4304-AD96-17DE27B3CAFA}" srcOrd="0" destOrd="0" presId="urn:microsoft.com/office/officeart/2005/8/layout/hList1"/>
    <dgm:cxn modelId="{0CEC7D07-FAC8-4E35-A9DB-3EDE25B0B2F0}" type="presOf" srcId="{5E8423FD-171D-46C3-B3E2-78D3AAC03361}" destId="{513E6431-36D0-4E32-A6AE-AADACA012307}" srcOrd="0" destOrd="0" presId="urn:microsoft.com/office/officeart/2005/8/layout/hList1"/>
    <dgm:cxn modelId="{9E12C209-A301-4CC8-8C79-1F7753D9AF2D}" type="presOf" srcId="{3D804266-F0E5-4B11-8B77-59317CBB19AF}" destId="{037E9C2D-C09B-419B-91E8-263F695D54B4}" srcOrd="0" destOrd="0" presId="urn:microsoft.com/office/officeart/2005/8/layout/hList1"/>
    <dgm:cxn modelId="{54C07921-134A-4DB7-BA8F-868E0FF7D4D9}" srcId="{57BE89BC-49AC-4EE7-8C81-B51A230E1DBC}" destId="{5D372827-7248-4288-8350-78403E20F2AD}" srcOrd="1" destOrd="0" parTransId="{06D9456F-2CC7-4E01-BA33-95FBD8BF5063}" sibTransId="{C74C122E-7CC4-4531-A657-F21DF9F03FD6}"/>
    <dgm:cxn modelId="{52A9DF22-31AC-4E48-AD8F-AE0CCDE6D746}" srcId="{57BE89BC-49AC-4EE7-8C81-B51A230E1DBC}" destId="{3D804266-F0E5-4B11-8B77-59317CBB19AF}" srcOrd="2" destOrd="0" parTransId="{4AD79FA8-8D7C-4C1A-B804-7C08561D2DFC}" sibTransId="{C7CFFB5A-15DF-41E1-A7F6-569F3EE597EF}"/>
    <dgm:cxn modelId="{270DA761-818F-4528-BAE8-73057FC1D4A4}" type="presOf" srcId="{EB7F79BA-630C-4BC6-8E4D-F0EAEF271317}" destId="{3EB310A1-A684-4F6F-A37F-5337CEB450C5}" srcOrd="0" destOrd="0" presId="urn:microsoft.com/office/officeart/2005/8/layout/hList1"/>
    <dgm:cxn modelId="{5BFFF462-A7EF-4275-AA76-C099809F63A7}" srcId="{7138B0F7-FA98-493E-9119-B3A26DBDED5E}" destId="{D855B081-D3D9-435B-BCBA-BD7D6F116BF2}" srcOrd="1" destOrd="0" parTransId="{96DBAF01-0141-49FB-B11F-CF84A6E08303}" sibTransId="{0ECA2C40-05CC-40C6-90E7-ADE0ABC73246}"/>
    <dgm:cxn modelId="{2A264846-EE52-44DE-95A8-900351823CD0}" srcId="{57BE89BC-49AC-4EE7-8C81-B51A230E1DBC}" destId="{5E8423FD-171D-46C3-B3E2-78D3AAC03361}" srcOrd="3" destOrd="0" parTransId="{4578F367-50E1-4219-BBBB-A409111AB8E5}" sibTransId="{1A6F0FC0-7981-46AF-9262-7717844F0338}"/>
    <dgm:cxn modelId="{79D9196A-BD38-401B-85AE-AEDF1098FF45}" type="presOf" srcId="{57BE89BC-49AC-4EE7-8C81-B51A230E1DBC}" destId="{E7208898-131E-4599-8D92-8DFF8878BCE0}" srcOrd="0" destOrd="0" presId="urn:microsoft.com/office/officeart/2005/8/layout/hList1"/>
    <dgm:cxn modelId="{C61AB84D-5143-4B38-811A-F6997DE5B403}" srcId="{3D804266-F0E5-4B11-8B77-59317CBB19AF}" destId="{99D43127-0360-4098-90C5-927E048550BC}" srcOrd="1" destOrd="0" parTransId="{E88B7B59-7383-4E9C-81DF-3F7000FA3C94}" sibTransId="{82E3DE21-72CF-42B2-AB59-04DF6613CBAE}"/>
    <dgm:cxn modelId="{B7DE6870-2205-4F68-948A-C7FC93CCFC17}" type="presOf" srcId="{B7B7E3B3-A584-4AC1-B3CE-44EF6AFAB336}" destId="{4422171C-3718-4968-AE31-0D680C74BB32}" srcOrd="0" destOrd="1" presId="urn:microsoft.com/office/officeart/2005/8/layout/hList1"/>
    <dgm:cxn modelId="{BE248F7A-39B8-4198-9AA5-5F883D5D718C}" type="presOf" srcId="{5D372827-7248-4288-8350-78403E20F2AD}" destId="{55DD950F-2008-46FB-B449-5E4AB4122A8B}" srcOrd="0" destOrd="0" presId="urn:microsoft.com/office/officeart/2005/8/layout/hList1"/>
    <dgm:cxn modelId="{3A1E9F81-9E40-4DBE-9AAA-6C3470162955}" type="presOf" srcId="{3AC3511A-502E-4DD7-983E-D27660F6C1C2}" destId="{F106F39A-5B93-4CB5-B42A-9C2E443E982F}" srcOrd="0" destOrd="0" presId="urn:microsoft.com/office/officeart/2005/8/layout/hList1"/>
    <dgm:cxn modelId="{D5A21B83-E0CC-4DFA-A679-083853968469}" srcId="{3D804266-F0E5-4B11-8B77-59317CBB19AF}" destId="{3AC3511A-502E-4DD7-983E-D27660F6C1C2}" srcOrd="0" destOrd="0" parTransId="{58AD024F-FBE3-43F4-A77A-B83AA7231D89}" sibTransId="{793821F7-3092-4B27-8B74-6D95FFD79A60}"/>
    <dgm:cxn modelId="{83D52994-A26F-4B51-AD78-4C132B672B6B}" type="presOf" srcId="{7138B0F7-FA98-493E-9119-B3A26DBDED5E}" destId="{3FC027FE-883D-4F2B-A316-CA07F63207E3}" srcOrd="0" destOrd="0" presId="urn:microsoft.com/office/officeart/2005/8/layout/hList1"/>
    <dgm:cxn modelId="{71AE05A8-8BE0-4452-9370-CE5621DEF518}" type="presOf" srcId="{00FCB034-3F3C-46F8-92D2-2E46405BADDE}" destId="{4422171C-3718-4968-AE31-0D680C74BB32}" srcOrd="0" destOrd="0" presId="urn:microsoft.com/office/officeart/2005/8/layout/hList1"/>
    <dgm:cxn modelId="{935B78A8-8499-4511-8CD1-4A43F5B4604A}" type="presOf" srcId="{99D43127-0360-4098-90C5-927E048550BC}" destId="{F106F39A-5B93-4CB5-B42A-9C2E443E982F}" srcOrd="0" destOrd="1" presId="urn:microsoft.com/office/officeart/2005/8/layout/hList1"/>
    <dgm:cxn modelId="{F6D6F2BB-EF83-4454-81CB-7BC7C990B316}" srcId="{5D372827-7248-4288-8350-78403E20F2AD}" destId="{B7B7E3B3-A584-4AC1-B3CE-44EF6AFAB336}" srcOrd="1" destOrd="0" parTransId="{11369280-404D-49C7-AA22-C77D63545AB1}" sibTransId="{925B93F6-F91C-4C22-9764-90D9E0A296A3}"/>
    <dgm:cxn modelId="{4BA92CBD-54DD-41EB-AF24-3EE55D7F5CB8}" type="presOf" srcId="{D855B081-D3D9-435B-BCBA-BD7D6F116BF2}" destId="{4A0A0FBA-CC62-4304-AD96-17DE27B3CAFA}" srcOrd="0" destOrd="1" presId="urn:microsoft.com/office/officeart/2005/8/layout/hList1"/>
    <dgm:cxn modelId="{864843D8-294B-4D00-B9EF-11D00AD4A084}" srcId="{7138B0F7-FA98-493E-9119-B3A26DBDED5E}" destId="{FEFF4BF2-9394-4E9E-A09B-86277F5BF5FB}" srcOrd="0" destOrd="0" parTransId="{CE35BB6A-4C13-4ED0-B0C8-6A509F18AF49}" sibTransId="{41E7B2CE-5C2C-4BF3-8B7B-9BF80FDC8F16}"/>
    <dgm:cxn modelId="{46F6EBDD-142D-4451-BD8A-3345D307A94F}" srcId="{5D372827-7248-4288-8350-78403E20F2AD}" destId="{00FCB034-3F3C-46F8-92D2-2E46405BADDE}" srcOrd="0" destOrd="0" parTransId="{08634250-A37C-401F-B6C7-B897B8497611}" sibTransId="{4B03CDF0-1918-40DA-B09C-CF6C053072C5}"/>
    <dgm:cxn modelId="{C63E43E9-CD6A-4366-81C5-E3A21949B548}" srcId="{5E8423FD-171D-46C3-B3E2-78D3AAC03361}" destId="{EB7F79BA-630C-4BC6-8E4D-F0EAEF271317}" srcOrd="0" destOrd="0" parTransId="{F166704C-02E3-4898-8502-B5BDA9360A8C}" sibTransId="{553FAD2D-6B86-491E-9D26-E9E6E74F6D1F}"/>
    <dgm:cxn modelId="{5C2408EA-B1B0-4990-B0F0-94825C1FDB60}" srcId="{57BE89BC-49AC-4EE7-8C81-B51A230E1DBC}" destId="{7138B0F7-FA98-493E-9119-B3A26DBDED5E}" srcOrd="0" destOrd="0" parTransId="{F2EAAB0F-5B5C-487F-A9FE-B7B7EB6BBCE4}" sibTransId="{61FEC3A7-9CBA-49D4-9D21-2CAE5D8E0709}"/>
    <dgm:cxn modelId="{FCA0C107-B82C-4151-8A47-B1ADA57F281A}" type="presParOf" srcId="{E7208898-131E-4599-8D92-8DFF8878BCE0}" destId="{B86085AA-C509-4CD3-A346-B4D3BF1FA8C0}" srcOrd="0" destOrd="0" presId="urn:microsoft.com/office/officeart/2005/8/layout/hList1"/>
    <dgm:cxn modelId="{874A614C-5BAB-4B87-87A4-7BAE8B0EDF52}" type="presParOf" srcId="{B86085AA-C509-4CD3-A346-B4D3BF1FA8C0}" destId="{3FC027FE-883D-4F2B-A316-CA07F63207E3}" srcOrd="0" destOrd="0" presId="urn:microsoft.com/office/officeart/2005/8/layout/hList1"/>
    <dgm:cxn modelId="{935BC358-A3C9-4399-94C4-3DD96AC2C50A}" type="presParOf" srcId="{B86085AA-C509-4CD3-A346-B4D3BF1FA8C0}" destId="{4A0A0FBA-CC62-4304-AD96-17DE27B3CAFA}" srcOrd="1" destOrd="0" presId="urn:microsoft.com/office/officeart/2005/8/layout/hList1"/>
    <dgm:cxn modelId="{41E8C5E3-055B-4D40-A461-DCA0C0B98D7C}" type="presParOf" srcId="{E7208898-131E-4599-8D92-8DFF8878BCE0}" destId="{7518E258-0BFF-489F-AB2D-E126C0408C94}" srcOrd="1" destOrd="0" presId="urn:microsoft.com/office/officeart/2005/8/layout/hList1"/>
    <dgm:cxn modelId="{0109A12E-7A15-42D7-B847-44CC514AFE04}" type="presParOf" srcId="{E7208898-131E-4599-8D92-8DFF8878BCE0}" destId="{91258CAE-5FFE-4E9C-AC07-F352FAB946D3}" srcOrd="2" destOrd="0" presId="urn:microsoft.com/office/officeart/2005/8/layout/hList1"/>
    <dgm:cxn modelId="{F22E5153-4C06-4445-84D7-E420962DA1D4}" type="presParOf" srcId="{91258CAE-5FFE-4E9C-AC07-F352FAB946D3}" destId="{55DD950F-2008-46FB-B449-5E4AB4122A8B}" srcOrd="0" destOrd="0" presId="urn:microsoft.com/office/officeart/2005/8/layout/hList1"/>
    <dgm:cxn modelId="{AFEF9326-CEE6-4CB2-B58B-20A1C9F6B1A4}" type="presParOf" srcId="{91258CAE-5FFE-4E9C-AC07-F352FAB946D3}" destId="{4422171C-3718-4968-AE31-0D680C74BB32}" srcOrd="1" destOrd="0" presId="urn:microsoft.com/office/officeart/2005/8/layout/hList1"/>
    <dgm:cxn modelId="{502DCB72-1A14-4F7C-810C-45C19A5A06E4}" type="presParOf" srcId="{E7208898-131E-4599-8D92-8DFF8878BCE0}" destId="{6E256AE1-E293-4A91-B7E3-4DCD15420F05}" srcOrd="3" destOrd="0" presId="urn:microsoft.com/office/officeart/2005/8/layout/hList1"/>
    <dgm:cxn modelId="{D5D40B73-1460-499F-9C86-FEEB02839B49}" type="presParOf" srcId="{E7208898-131E-4599-8D92-8DFF8878BCE0}" destId="{DADF24AB-A587-43F4-8C7A-E5D16C852665}" srcOrd="4" destOrd="0" presId="urn:microsoft.com/office/officeart/2005/8/layout/hList1"/>
    <dgm:cxn modelId="{4F89D728-95ED-40EB-974A-0A9D43E2CB74}" type="presParOf" srcId="{DADF24AB-A587-43F4-8C7A-E5D16C852665}" destId="{037E9C2D-C09B-419B-91E8-263F695D54B4}" srcOrd="0" destOrd="0" presId="urn:microsoft.com/office/officeart/2005/8/layout/hList1"/>
    <dgm:cxn modelId="{9E4E5B5C-B3DF-4469-B827-B0310400AECC}" type="presParOf" srcId="{DADF24AB-A587-43F4-8C7A-E5D16C852665}" destId="{F106F39A-5B93-4CB5-B42A-9C2E443E982F}" srcOrd="1" destOrd="0" presId="urn:microsoft.com/office/officeart/2005/8/layout/hList1"/>
    <dgm:cxn modelId="{69ADBE34-6965-4618-8144-6AB884E453FC}" type="presParOf" srcId="{E7208898-131E-4599-8D92-8DFF8878BCE0}" destId="{88DCB086-BE1D-4AE0-8A3F-88AF72BB8BE8}" srcOrd="5" destOrd="0" presId="urn:microsoft.com/office/officeart/2005/8/layout/hList1"/>
    <dgm:cxn modelId="{9ADF60D9-F623-4AD7-A6BB-ED464AA159B0}" type="presParOf" srcId="{E7208898-131E-4599-8D92-8DFF8878BCE0}" destId="{8DB22C37-8A58-4D7C-9C33-F21B958E1F5E}" srcOrd="6" destOrd="0" presId="urn:microsoft.com/office/officeart/2005/8/layout/hList1"/>
    <dgm:cxn modelId="{E125413E-DE87-4BD4-9EAB-BF4949F75B64}" type="presParOf" srcId="{8DB22C37-8A58-4D7C-9C33-F21B958E1F5E}" destId="{513E6431-36D0-4E32-A6AE-AADACA012307}" srcOrd="0" destOrd="0" presId="urn:microsoft.com/office/officeart/2005/8/layout/hList1"/>
    <dgm:cxn modelId="{95C8B379-05BF-4EC9-A679-55F258495512}" type="presParOf" srcId="{8DB22C37-8A58-4D7C-9C33-F21B958E1F5E}" destId="{3EB310A1-A684-4F6F-A37F-5337CEB450C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755F3E-A2A0-45C3-90CD-D886EF451E37}" type="doc">
      <dgm:prSet loTypeId="urn:microsoft.com/office/officeart/2009/layout/CirclePictureHierarchy" loCatId="hierarchy" qsTypeId="urn:microsoft.com/office/officeart/2005/8/quickstyle/simple1" qsCatId="simple" csTypeId="urn:microsoft.com/office/officeart/2005/8/colors/accent2_2" csCatId="accent2" phldr="1"/>
      <dgm:spPr/>
      <dgm:t>
        <a:bodyPr/>
        <a:lstStyle/>
        <a:p>
          <a:endParaRPr lang="en-US"/>
        </a:p>
      </dgm:t>
    </dgm:pt>
    <dgm:pt modelId="{48E23B8D-43A0-4133-89E8-92722CCDD336}">
      <dgm:prSet phldrT="[Text]"/>
      <dgm:spPr/>
      <dgm:t>
        <a:bodyPr/>
        <a:lstStyle/>
        <a:p>
          <a:r>
            <a:rPr lang="en-US" dirty="0"/>
            <a:t>EE</a:t>
          </a:r>
        </a:p>
      </dgm:t>
    </dgm:pt>
    <dgm:pt modelId="{D6495397-2A78-42AD-9527-9BAE57BDC4E7}" type="parTrans" cxnId="{0F085685-7C46-4336-B599-AE7B86F31D6C}">
      <dgm:prSet/>
      <dgm:spPr/>
      <dgm:t>
        <a:bodyPr/>
        <a:lstStyle/>
        <a:p>
          <a:endParaRPr lang="en-US"/>
        </a:p>
      </dgm:t>
    </dgm:pt>
    <dgm:pt modelId="{D66CB184-EB32-48B2-A2CC-D6BF577C610E}" type="sibTrans" cxnId="{0F085685-7C46-4336-B599-AE7B86F31D6C}">
      <dgm:prSet/>
      <dgm:spPr/>
      <dgm:t>
        <a:bodyPr/>
        <a:lstStyle/>
        <a:p>
          <a:endParaRPr lang="en-US"/>
        </a:p>
      </dgm:t>
    </dgm:pt>
    <dgm:pt modelId="{C1681C69-3A00-478B-BED0-D53E49CA7961}" type="asst">
      <dgm:prSet phldrT="[Text]"/>
      <dgm:spPr/>
      <dgm:t>
        <a:bodyPr/>
        <a:lstStyle/>
        <a:p>
          <a:r>
            <a:rPr lang="en-US" dirty="0"/>
            <a:t>Central IT Department</a:t>
          </a:r>
        </a:p>
      </dgm:t>
    </dgm:pt>
    <dgm:pt modelId="{32FE35EE-5395-471F-B1C4-0D4F68F1078B}" type="parTrans" cxnId="{C8E8544F-C4E2-4BA4-85CF-0D1236AA5A02}">
      <dgm:prSet/>
      <dgm:spPr/>
      <dgm:t>
        <a:bodyPr/>
        <a:lstStyle/>
        <a:p>
          <a:endParaRPr lang="en-US"/>
        </a:p>
      </dgm:t>
    </dgm:pt>
    <dgm:pt modelId="{36756280-8EA0-4B60-A74F-72DF001879A7}" type="sibTrans" cxnId="{C8E8544F-C4E2-4BA4-85CF-0D1236AA5A02}">
      <dgm:prSet/>
      <dgm:spPr/>
      <dgm:t>
        <a:bodyPr/>
        <a:lstStyle/>
        <a:p>
          <a:endParaRPr lang="en-US"/>
        </a:p>
      </dgm:t>
    </dgm:pt>
    <dgm:pt modelId="{1A750830-D11D-4DAE-88DE-76EEB7BCAE9A}">
      <dgm:prSet phldrT="[Text]"/>
      <dgm:spPr/>
      <dgm:t>
        <a:bodyPr/>
        <a:lstStyle/>
        <a:p>
          <a:r>
            <a:rPr lang="en-US" dirty="0"/>
            <a:t>Central IT Prod</a:t>
          </a:r>
        </a:p>
      </dgm:t>
    </dgm:pt>
    <dgm:pt modelId="{6B246A5F-ED3A-4D73-A1C1-411A840A7DF2}" type="parTrans" cxnId="{6BD51583-F28A-4119-A89E-06BC0E67ED7A}">
      <dgm:prSet/>
      <dgm:spPr/>
      <dgm:t>
        <a:bodyPr/>
        <a:lstStyle/>
        <a:p>
          <a:endParaRPr lang="en-US"/>
        </a:p>
      </dgm:t>
    </dgm:pt>
    <dgm:pt modelId="{D953FD35-CBAD-4585-8ACD-AAF0B817904E}" type="sibTrans" cxnId="{6BD51583-F28A-4119-A89E-06BC0E67ED7A}">
      <dgm:prSet/>
      <dgm:spPr/>
      <dgm:t>
        <a:bodyPr/>
        <a:lstStyle/>
        <a:p>
          <a:endParaRPr lang="en-US"/>
        </a:p>
      </dgm:t>
    </dgm:pt>
    <dgm:pt modelId="{56DD03F0-CA82-4F06-9F2D-3E1D07BD6FD3}">
      <dgm:prSet phldrT="[Text]"/>
      <dgm:spPr/>
      <dgm:t>
        <a:bodyPr/>
        <a:lstStyle/>
        <a:p>
          <a:r>
            <a:rPr lang="en-US" dirty="0"/>
            <a:t>Dev/Test Subscription</a:t>
          </a:r>
        </a:p>
      </dgm:t>
    </dgm:pt>
    <dgm:pt modelId="{E237F1AB-FC9C-4A09-81C5-8AC3D6B9D038}" type="parTrans" cxnId="{F175DAF5-9AC3-4469-9A39-F13E7DD4E1F2}">
      <dgm:prSet/>
      <dgm:spPr/>
      <dgm:t>
        <a:bodyPr/>
        <a:lstStyle/>
        <a:p>
          <a:endParaRPr lang="en-US"/>
        </a:p>
      </dgm:t>
    </dgm:pt>
    <dgm:pt modelId="{CBBEEE62-A319-43F4-8BD1-567C3F145142}" type="sibTrans" cxnId="{F175DAF5-9AC3-4469-9A39-F13E7DD4E1F2}">
      <dgm:prSet/>
      <dgm:spPr/>
      <dgm:t>
        <a:bodyPr/>
        <a:lstStyle/>
        <a:p>
          <a:endParaRPr lang="en-US"/>
        </a:p>
      </dgm:t>
    </dgm:pt>
    <dgm:pt modelId="{647B6127-314C-440A-9432-22160FA19863}">
      <dgm:prSet phldrT="[Text]"/>
      <dgm:spPr/>
      <dgm:t>
        <a:bodyPr/>
        <a:lstStyle/>
        <a:p>
          <a:r>
            <a:rPr lang="en-US" dirty="0"/>
            <a:t>Business Unit 01</a:t>
          </a:r>
        </a:p>
      </dgm:t>
    </dgm:pt>
    <dgm:pt modelId="{303910BD-FFF4-48F1-8CFB-6C9F6FE10B1B}" type="parTrans" cxnId="{143CA4E5-A81D-4A95-83D5-2026A0E6F9F5}">
      <dgm:prSet/>
      <dgm:spPr/>
      <dgm:t>
        <a:bodyPr/>
        <a:lstStyle/>
        <a:p>
          <a:endParaRPr lang="en-US"/>
        </a:p>
      </dgm:t>
    </dgm:pt>
    <dgm:pt modelId="{1FC831FE-AC15-4448-BABD-107763122059}" type="sibTrans" cxnId="{143CA4E5-A81D-4A95-83D5-2026A0E6F9F5}">
      <dgm:prSet/>
      <dgm:spPr/>
      <dgm:t>
        <a:bodyPr/>
        <a:lstStyle/>
        <a:p>
          <a:endParaRPr lang="en-US"/>
        </a:p>
      </dgm:t>
    </dgm:pt>
    <dgm:pt modelId="{AD467054-1CA3-4853-8565-5E776E537822}">
      <dgm:prSet phldrT="[Text]"/>
      <dgm:spPr/>
      <dgm:t>
        <a:bodyPr/>
        <a:lstStyle/>
        <a:p>
          <a:r>
            <a:rPr lang="en-US" dirty="0"/>
            <a:t>BU01 Acct</a:t>
          </a:r>
        </a:p>
      </dgm:t>
    </dgm:pt>
    <dgm:pt modelId="{1F5983A1-7EA3-4E73-9FFA-04D3DC71D693}" type="parTrans" cxnId="{5C6C7AC1-DC59-46D0-803D-DA8225F4A93A}">
      <dgm:prSet/>
      <dgm:spPr/>
      <dgm:t>
        <a:bodyPr/>
        <a:lstStyle/>
        <a:p>
          <a:endParaRPr lang="en-US"/>
        </a:p>
      </dgm:t>
    </dgm:pt>
    <dgm:pt modelId="{0D8C44F5-823A-4954-B7A1-2F404A80B786}" type="sibTrans" cxnId="{5C6C7AC1-DC59-46D0-803D-DA8225F4A93A}">
      <dgm:prSet/>
      <dgm:spPr/>
      <dgm:t>
        <a:bodyPr/>
        <a:lstStyle/>
        <a:p>
          <a:endParaRPr lang="en-US"/>
        </a:p>
      </dgm:t>
    </dgm:pt>
    <dgm:pt modelId="{1846C189-B06A-43FE-8C72-E4958A71B530}">
      <dgm:prSet phldrT="[Text]"/>
      <dgm:spPr/>
      <dgm:t>
        <a:bodyPr/>
        <a:lstStyle/>
        <a:p>
          <a:r>
            <a:rPr lang="en-US" dirty="0"/>
            <a:t>BU01 Subscription</a:t>
          </a:r>
        </a:p>
      </dgm:t>
    </dgm:pt>
    <dgm:pt modelId="{368A0FBA-8A99-430B-A1CF-76789D1BB696}" type="parTrans" cxnId="{B85623DF-359F-4BA7-8E7F-6E12369375D7}">
      <dgm:prSet/>
      <dgm:spPr/>
      <dgm:t>
        <a:bodyPr/>
        <a:lstStyle/>
        <a:p>
          <a:endParaRPr lang="en-US"/>
        </a:p>
      </dgm:t>
    </dgm:pt>
    <dgm:pt modelId="{7E7D11BE-4658-4C61-A544-5F2DC670C3E7}" type="sibTrans" cxnId="{B85623DF-359F-4BA7-8E7F-6E12369375D7}">
      <dgm:prSet/>
      <dgm:spPr/>
      <dgm:t>
        <a:bodyPr/>
        <a:lstStyle/>
        <a:p>
          <a:endParaRPr lang="en-US"/>
        </a:p>
      </dgm:t>
    </dgm:pt>
    <dgm:pt modelId="{10ED411D-E54C-455F-BBE8-88CC2986B0BB}">
      <dgm:prSet phldrT="[Text]"/>
      <dgm:spPr/>
      <dgm:t>
        <a:bodyPr/>
        <a:lstStyle/>
        <a:p>
          <a:r>
            <a:rPr lang="en-US" dirty="0"/>
            <a:t>Business Unit 02</a:t>
          </a:r>
        </a:p>
      </dgm:t>
    </dgm:pt>
    <dgm:pt modelId="{D5087C93-06D5-4E01-9028-CCA1267AB037}" type="parTrans" cxnId="{222B79DD-9BAF-453E-9121-F773F7F20B74}">
      <dgm:prSet/>
      <dgm:spPr/>
      <dgm:t>
        <a:bodyPr/>
        <a:lstStyle/>
        <a:p>
          <a:endParaRPr lang="en-US"/>
        </a:p>
      </dgm:t>
    </dgm:pt>
    <dgm:pt modelId="{ED3AA236-97A5-4867-8051-286AEB367F45}" type="sibTrans" cxnId="{222B79DD-9BAF-453E-9121-F773F7F20B74}">
      <dgm:prSet/>
      <dgm:spPr/>
      <dgm:t>
        <a:bodyPr/>
        <a:lstStyle/>
        <a:p>
          <a:endParaRPr lang="en-US"/>
        </a:p>
      </dgm:t>
    </dgm:pt>
    <dgm:pt modelId="{03E9DD32-0054-4C71-BE56-5B1D02B463CF}">
      <dgm:prSet phldrT="[Text]"/>
      <dgm:spPr/>
      <dgm:t>
        <a:bodyPr/>
        <a:lstStyle/>
        <a:p>
          <a:r>
            <a:rPr lang="en-US" dirty="0"/>
            <a:t>BU02 Acct</a:t>
          </a:r>
        </a:p>
      </dgm:t>
    </dgm:pt>
    <dgm:pt modelId="{69ED9960-139A-4B57-9981-81B1C884DAC7}" type="parTrans" cxnId="{463D5CA4-556F-4AC1-A1FD-63629BB02601}">
      <dgm:prSet/>
      <dgm:spPr/>
      <dgm:t>
        <a:bodyPr/>
        <a:lstStyle/>
        <a:p>
          <a:endParaRPr lang="en-US"/>
        </a:p>
      </dgm:t>
    </dgm:pt>
    <dgm:pt modelId="{7DD2164B-81AC-4D89-B856-76B547798BB4}" type="sibTrans" cxnId="{463D5CA4-556F-4AC1-A1FD-63629BB02601}">
      <dgm:prSet/>
      <dgm:spPr/>
      <dgm:t>
        <a:bodyPr/>
        <a:lstStyle/>
        <a:p>
          <a:endParaRPr lang="en-US"/>
        </a:p>
      </dgm:t>
    </dgm:pt>
    <dgm:pt modelId="{68429973-AFBE-4810-AB6F-741752B1EA31}">
      <dgm:prSet phldrT="[Text]"/>
      <dgm:spPr/>
      <dgm:t>
        <a:bodyPr/>
        <a:lstStyle/>
        <a:p>
          <a:r>
            <a:rPr lang="en-US" dirty="0"/>
            <a:t>BU02 Subscription</a:t>
          </a:r>
        </a:p>
      </dgm:t>
    </dgm:pt>
    <dgm:pt modelId="{6CCDF8FD-7703-4B30-BE52-A16D1F062839}" type="parTrans" cxnId="{45B20F8F-8DCE-435D-8A5C-2027F43690F7}">
      <dgm:prSet/>
      <dgm:spPr/>
      <dgm:t>
        <a:bodyPr/>
        <a:lstStyle/>
        <a:p>
          <a:endParaRPr lang="en-US"/>
        </a:p>
      </dgm:t>
    </dgm:pt>
    <dgm:pt modelId="{DE0D03CB-70D3-4947-9C1D-F90FBE2805DA}" type="sibTrans" cxnId="{45B20F8F-8DCE-435D-8A5C-2027F43690F7}">
      <dgm:prSet/>
      <dgm:spPr/>
      <dgm:t>
        <a:bodyPr/>
        <a:lstStyle/>
        <a:p>
          <a:endParaRPr lang="en-US"/>
        </a:p>
      </dgm:t>
    </dgm:pt>
    <dgm:pt modelId="{F68532B3-725B-4150-8967-4183899B5D58}">
      <dgm:prSet phldrT="[Text]"/>
      <dgm:spPr/>
      <dgm:t>
        <a:bodyPr/>
        <a:lstStyle/>
        <a:p>
          <a:r>
            <a:rPr lang="en-US" dirty="0"/>
            <a:t>Central IT Dev/Test</a:t>
          </a:r>
        </a:p>
      </dgm:t>
    </dgm:pt>
    <dgm:pt modelId="{CD5BF365-BA57-4283-AFA7-9898EDFBC996}" type="parTrans" cxnId="{48901FFF-1B0D-41BD-9E93-8391598F468A}">
      <dgm:prSet/>
      <dgm:spPr/>
      <dgm:t>
        <a:bodyPr/>
        <a:lstStyle/>
        <a:p>
          <a:endParaRPr lang="en-US"/>
        </a:p>
      </dgm:t>
    </dgm:pt>
    <dgm:pt modelId="{FFBBA999-F2ED-4D34-9DA0-B62A4698CB20}" type="sibTrans" cxnId="{48901FFF-1B0D-41BD-9E93-8391598F468A}">
      <dgm:prSet/>
      <dgm:spPr/>
      <dgm:t>
        <a:bodyPr/>
        <a:lstStyle/>
        <a:p>
          <a:endParaRPr lang="en-US"/>
        </a:p>
      </dgm:t>
    </dgm:pt>
    <dgm:pt modelId="{3EA35F9A-9AF8-498E-8C5F-A01DC7EF1BAD}">
      <dgm:prSet phldrT="[Text]"/>
      <dgm:spPr/>
      <dgm:t>
        <a:bodyPr/>
        <a:lstStyle/>
        <a:p>
          <a:r>
            <a:rPr lang="en-US"/>
            <a:t>Central IT Subscription</a:t>
          </a:r>
          <a:endParaRPr lang="en-US" dirty="0"/>
        </a:p>
      </dgm:t>
    </dgm:pt>
    <dgm:pt modelId="{B90308D2-4AA9-4904-BE65-90400C703069}" type="parTrans" cxnId="{92166133-276C-4816-84C2-5F1D1897BB2A}">
      <dgm:prSet/>
      <dgm:spPr/>
      <dgm:t>
        <a:bodyPr/>
        <a:lstStyle/>
        <a:p>
          <a:endParaRPr lang="en-US"/>
        </a:p>
      </dgm:t>
    </dgm:pt>
    <dgm:pt modelId="{1C417813-A8DF-4BD6-A76C-FE5B201284DC}" type="sibTrans" cxnId="{92166133-276C-4816-84C2-5F1D1897BB2A}">
      <dgm:prSet/>
      <dgm:spPr/>
      <dgm:t>
        <a:bodyPr/>
        <a:lstStyle/>
        <a:p>
          <a:endParaRPr lang="en-US"/>
        </a:p>
      </dgm:t>
    </dgm:pt>
    <dgm:pt modelId="{56CAD797-53F1-4951-BCA7-90097313EEF9}" type="pres">
      <dgm:prSet presAssocID="{9D755F3E-A2A0-45C3-90CD-D886EF451E37}" presName="hierChild1" presStyleCnt="0">
        <dgm:presLayoutVars>
          <dgm:chPref val="1"/>
          <dgm:dir/>
          <dgm:animOne val="branch"/>
          <dgm:animLvl val="lvl"/>
          <dgm:resizeHandles/>
        </dgm:presLayoutVars>
      </dgm:prSet>
      <dgm:spPr/>
    </dgm:pt>
    <dgm:pt modelId="{7FB3AEEC-D39F-4007-81CB-D3B10C18FE14}" type="pres">
      <dgm:prSet presAssocID="{48E23B8D-43A0-4133-89E8-92722CCDD336}" presName="hierRoot1" presStyleCnt="0"/>
      <dgm:spPr/>
    </dgm:pt>
    <dgm:pt modelId="{A36DB9D2-310E-42A7-AC88-02A727379086}" type="pres">
      <dgm:prSet presAssocID="{48E23B8D-43A0-4133-89E8-92722CCDD336}" presName="composite" presStyleCnt="0"/>
      <dgm:spPr/>
    </dgm:pt>
    <dgm:pt modelId="{69E0F3F1-87F4-4164-B011-F6C72139BD11}" type="pres">
      <dgm:prSet presAssocID="{48E23B8D-43A0-4133-89E8-92722CCDD336}" presName="image" presStyleLbl="node0" presStyleIdx="0" presStyleCnt="1"/>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37000" r="-37000"/>
          </a:stretch>
        </a:blipFill>
      </dgm:spPr>
      <dgm:extLst>
        <a:ext uri="{E40237B7-FDA0-4F09-8148-C483321AD2D9}">
          <dgm14:cNvPr xmlns:dgm14="http://schemas.microsoft.com/office/drawing/2010/diagram" id="0" name="" descr="Dev Confirms The Power of Microsoft’s &lt;strong&gt;Azure&lt;/strong&gt; Cloud, Explains Why ..."/>
        </a:ext>
      </dgm:extLst>
    </dgm:pt>
    <dgm:pt modelId="{2AD7F22B-BB86-4A7F-B746-7AE365062BAE}" type="pres">
      <dgm:prSet presAssocID="{48E23B8D-43A0-4133-89E8-92722CCDD336}" presName="text" presStyleLbl="revTx" presStyleIdx="0" presStyleCnt="12">
        <dgm:presLayoutVars>
          <dgm:chPref val="3"/>
        </dgm:presLayoutVars>
      </dgm:prSet>
      <dgm:spPr/>
    </dgm:pt>
    <dgm:pt modelId="{C332FB28-6259-4F12-AEB3-828751805A28}" type="pres">
      <dgm:prSet presAssocID="{48E23B8D-43A0-4133-89E8-92722CCDD336}" presName="hierChild2" presStyleCnt="0"/>
      <dgm:spPr/>
    </dgm:pt>
    <dgm:pt modelId="{1CB68D29-9101-4736-B0BB-5B6B0E77580C}" type="pres">
      <dgm:prSet presAssocID="{D5087C93-06D5-4E01-9028-CCA1267AB037}" presName="Name10" presStyleLbl="parChTrans1D2" presStyleIdx="0" presStyleCnt="3"/>
      <dgm:spPr/>
    </dgm:pt>
    <dgm:pt modelId="{F58E907B-1E25-4645-9DE2-B1852365BF00}" type="pres">
      <dgm:prSet presAssocID="{10ED411D-E54C-455F-BBE8-88CC2986B0BB}" presName="hierRoot2" presStyleCnt="0"/>
      <dgm:spPr/>
    </dgm:pt>
    <dgm:pt modelId="{628C463A-AD1F-4151-8F4B-31BEFE2DB0EC}" type="pres">
      <dgm:prSet presAssocID="{10ED411D-E54C-455F-BBE8-88CC2986B0BB}" presName="composite2" presStyleCnt="0"/>
      <dgm:spPr/>
    </dgm:pt>
    <dgm:pt modelId="{A1E0BC4C-9772-4503-87BF-2B83E73F98B4}" type="pres">
      <dgm:prSet presAssocID="{10ED411D-E54C-455F-BBE8-88CC2986B0BB}" presName="image2" presStyleLbl="node2" presStyleIdx="0"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D8198904-BB2F-42E4-892A-724550E512E2}" type="pres">
      <dgm:prSet presAssocID="{10ED411D-E54C-455F-BBE8-88CC2986B0BB}" presName="text2" presStyleLbl="revTx" presStyleIdx="1" presStyleCnt="12">
        <dgm:presLayoutVars>
          <dgm:chPref val="3"/>
        </dgm:presLayoutVars>
      </dgm:prSet>
      <dgm:spPr/>
    </dgm:pt>
    <dgm:pt modelId="{9662FEDE-0D04-43C5-AD67-FD548F9C3F14}" type="pres">
      <dgm:prSet presAssocID="{10ED411D-E54C-455F-BBE8-88CC2986B0BB}" presName="hierChild3" presStyleCnt="0"/>
      <dgm:spPr/>
    </dgm:pt>
    <dgm:pt modelId="{2C0C0A58-304D-495B-A64E-DEFA4216A47F}" type="pres">
      <dgm:prSet presAssocID="{69ED9960-139A-4B57-9981-81B1C884DAC7}" presName="Name17" presStyleLbl="parChTrans1D3" presStyleIdx="0" presStyleCnt="4"/>
      <dgm:spPr/>
    </dgm:pt>
    <dgm:pt modelId="{6C1D8B99-51D3-4C87-9927-B546EFEC03B6}" type="pres">
      <dgm:prSet presAssocID="{03E9DD32-0054-4C71-BE56-5B1D02B463CF}" presName="hierRoot3" presStyleCnt="0"/>
      <dgm:spPr/>
    </dgm:pt>
    <dgm:pt modelId="{CD7BB46D-7E57-4BB4-974F-D8C4DD9B381B}" type="pres">
      <dgm:prSet presAssocID="{03E9DD32-0054-4C71-BE56-5B1D02B463CF}" presName="composite3" presStyleCnt="0"/>
      <dgm:spPr/>
    </dgm:pt>
    <dgm:pt modelId="{010A4C0F-31F9-4E7C-A87A-F6E48111FE3B}" type="pres">
      <dgm:prSet presAssocID="{03E9DD32-0054-4C71-BE56-5B1D02B463CF}" presName="image3" presStyleLbl="node3" presStyleIdx="0"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CE159C65-D3A1-490E-A6F2-3B0D824F8F43}" type="pres">
      <dgm:prSet presAssocID="{03E9DD32-0054-4C71-BE56-5B1D02B463CF}" presName="text3" presStyleLbl="revTx" presStyleIdx="2" presStyleCnt="12">
        <dgm:presLayoutVars>
          <dgm:chPref val="3"/>
        </dgm:presLayoutVars>
      </dgm:prSet>
      <dgm:spPr/>
    </dgm:pt>
    <dgm:pt modelId="{35B4167A-F1AC-4C94-ABC1-BFB40F7AB515}" type="pres">
      <dgm:prSet presAssocID="{03E9DD32-0054-4C71-BE56-5B1D02B463CF}" presName="hierChild4" presStyleCnt="0"/>
      <dgm:spPr/>
    </dgm:pt>
    <dgm:pt modelId="{15FD0203-F520-4BE8-AF34-EE872B7BB5FE}" type="pres">
      <dgm:prSet presAssocID="{6CCDF8FD-7703-4B30-BE52-A16D1F062839}" presName="Name23" presStyleLbl="parChTrans1D4" presStyleIdx="0" presStyleCnt="4"/>
      <dgm:spPr/>
    </dgm:pt>
    <dgm:pt modelId="{DA5D043B-EB54-475E-A305-EDE980955815}" type="pres">
      <dgm:prSet presAssocID="{68429973-AFBE-4810-AB6F-741752B1EA31}" presName="hierRoot4" presStyleCnt="0"/>
      <dgm:spPr/>
    </dgm:pt>
    <dgm:pt modelId="{DADFA46E-FB56-41AD-BB7C-38BC29F71C6D}" type="pres">
      <dgm:prSet presAssocID="{68429973-AFBE-4810-AB6F-741752B1EA31}" presName="composite4" presStyleCnt="0"/>
      <dgm:spPr/>
    </dgm:pt>
    <dgm:pt modelId="{B271FC63-2861-478C-9C7F-5769F536B39E}" type="pres">
      <dgm:prSet presAssocID="{68429973-AFBE-4810-AB6F-741752B1EA31}" presName="image4" presStyleLbl="node4" presStyleIdx="0" presStyleCnt="4"/>
      <dgm:spPr>
        <a:solidFill>
          <a:srgbClr val="002060"/>
        </a:solidFill>
      </dgm:spPr>
    </dgm:pt>
    <dgm:pt modelId="{7ECADCFA-C6C2-48B6-A8E2-CB0EF5D568C1}" type="pres">
      <dgm:prSet presAssocID="{68429973-AFBE-4810-AB6F-741752B1EA31}" presName="text4" presStyleLbl="revTx" presStyleIdx="3" presStyleCnt="12">
        <dgm:presLayoutVars>
          <dgm:chPref val="3"/>
        </dgm:presLayoutVars>
      </dgm:prSet>
      <dgm:spPr/>
    </dgm:pt>
    <dgm:pt modelId="{14ECFFAC-9EFC-4D66-9C6B-24B8744A84EB}" type="pres">
      <dgm:prSet presAssocID="{68429973-AFBE-4810-AB6F-741752B1EA31}" presName="hierChild5" presStyleCnt="0"/>
      <dgm:spPr/>
    </dgm:pt>
    <dgm:pt modelId="{03FEF2A0-F69E-4CAB-8134-6DCDB0420A87}" type="pres">
      <dgm:prSet presAssocID="{303910BD-FFF4-48F1-8CFB-6C9F6FE10B1B}" presName="Name10" presStyleLbl="parChTrans1D2" presStyleIdx="1" presStyleCnt="3"/>
      <dgm:spPr/>
    </dgm:pt>
    <dgm:pt modelId="{9C85312B-7C1D-4426-9146-F50C3AD0A356}" type="pres">
      <dgm:prSet presAssocID="{647B6127-314C-440A-9432-22160FA19863}" presName="hierRoot2" presStyleCnt="0"/>
      <dgm:spPr/>
    </dgm:pt>
    <dgm:pt modelId="{7DE0075C-E769-4EB0-A7DA-9A5D3C6165A3}" type="pres">
      <dgm:prSet presAssocID="{647B6127-314C-440A-9432-22160FA19863}" presName="composite2" presStyleCnt="0"/>
      <dgm:spPr/>
    </dgm:pt>
    <dgm:pt modelId="{81419056-C6DD-426D-BA00-C61461C677DE}" type="pres">
      <dgm:prSet presAssocID="{647B6127-314C-440A-9432-22160FA19863}" presName="image2" presStyleLbl="node2"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9754781A-ED65-462C-ABDD-3ECE751AE64B}" type="pres">
      <dgm:prSet presAssocID="{647B6127-314C-440A-9432-22160FA19863}" presName="text2" presStyleLbl="revTx" presStyleIdx="4" presStyleCnt="12">
        <dgm:presLayoutVars>
          <dgm:chPref val="3"/>
        </dgm:presLayoutVars>
      </dgm:prSet>
      <dgm:spPr/>
    </dgm:pt>
    <dgm:pt modelId="{8A756202-D51B-4836-B2AA-B9B632033DB4}" type="pres">
      <dgm:prSet presAssocID="{647B6127-314C-440A-9432-22160FA19863}" presName="hierChild3" presStyleCnt="0"/>
      <dgm:spPr/>
    </dgm:pt>
    <dgm:pt modelId="{BCBFCDFF-246E-476E-AE52-7FF5C3BA3020}" type="pres">
      <dgm:prSet presAssocID="{1F5983A1-7EA3-4E73-9FFA-04D3DC71D693}" presName="Name17" presStyleLbl="parChTrans1D3" presStyleIdx="1" presStyleCnt="4"/>
      <dgm:spPr/>
    </dgm:pt>
    <dgm:pt modelId="{CF9B23B4-851F-43DF-836F-036C493DF2DF}" type="pres">
      <dgm:prSet presAssocID="{AD467054-1CA3-4853-8565-5E776E537822}" presName="hierRoot3" presStyleCnt="0"/>
      <dgm:spPr/>
    </dgm:pt>
    <dgm:pt modelId="{DDA41CFF-7770-4574-BEE8-D7FA3E4E01C3}" type="pres">
      <dgm:prSet presAssocID="{AD467054-1CA3-4853-8565-5E776E537822}" presName="composite3" presStyleCnt="0"/>
      <dgm:spPr/>
    </dgm:pt>
    <dgm:pt modelId="{704343D4-A952-4CCA-B759-B858C1614358}" type="pres">
      <dgm:prSet presAssocID="{AD467054-1CA3-4853-8565-5E776E537822}" presName="image3" presStyleLbl="node3" presStyleIdx="1"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FB99A33D-220B-42D8-85F1-F0A4C01BBCAB}" type="pres">
      <dgm:prSet presAssocID="{AD467054-1CA3-4853-8565-5E776E537822}" presName="text3" presStyleLbl="revTx" presStyleIdx="5" presStyleCnt="12">
        <dgm:presLayoutVars>
          <dgm:chPref val="3"/>
        </dgm:presLayoutVars>
      </dgm:prSet>
      <dgm:spPr/>
    </dgm:pt>
    <dgm:pt modelId="{94C24E2A-5FF1-4D59-84F8-218D412B87B8}" type="pres">
      <dgm:prSet presAssocID="{AD467054-1CA3-4853-8565-5E776E537822}" presName="hierChild4" presStyleCnt="0"/>
      <dgm:spPr/>
    </dgm:pt>
    <dgm:pt modelId="{B0525279-CEEF-4F9C-A9C1-512421D974D2}" type="pres">
      <dgm:prSet presAssocID="{368A0FBA-8A99-430B-A1CF-76789D1BB696}" presName="Name23" presStyleLbl="parChTrans1D4" presStyleIdx="1" presStyleCnt="4"/>
      <dgm:spPr/>
    </dgm:pt>
    <dgm:pt modelId="{02F2D734-E9DF-4DD9-83D2-36DE385043B4}" type="pres">
      <dgm:prSet presAssocID="{1846C189-B06A-43FE-8C72-E4958A71B530}" presName="hierRoot4" presStyleCnt="0"/>
      <dgm:spPr/>
    </dgm:pt>
    <dgm:pt modelId="{DE375971-2C3F-4C1E-B4BA-93C08F66A5DC}" type="pres">
      <dgm:prSet presAssocID="{1846C189-B06A-43FE-8C72-E4958A71B530}" presName="composite4" presStyleCnt="0"/>
      <dgm:spPr/>
    </dgm:pt>
    <dgm:pt modelId="{277C54FB-778D-4684-BBF6-5A6B0739CC1F}" type="pres">
      <dgm:prSet presAssocID="{1846C189-B06A-43FE-8C72-E4958A71B530}" presName="image4" presStyleLbl="node4" presStyleIdx="1" presStyleCnt="4"/>
      <dgm:spPr>
        <a:solidFill>
          <a:srgbClr val="002060"/>
        </a:solidFill>
      </dgm:spPr>
    </dgm:pt>
    <dgm:pt modelId="{87D3C5CD-FF0A-4CFC-92D4-0F1E0B95233E}" type="pres">
      <dgm:prSet presAssocID="{1846C189-B06A-43FE-8C72-E4958A71B530}" presName="text4" presStyleLbl="revTx" presStyleIdx="6" presStyleCnt="12">
        <dgm:presLayoutVars>
          <dgm:chPref val="3"/>
        </dgm:presLayoutVars>
      </dgm:prSet>
      <dgm:spPr/>
    </dgm:pt>
    <dgm:pt modelId="{9BC3C031-66BE-44D6-B62C-34ABE1C9DF23}" type="pres">
      <dgm:prSet presAssocID="{1846C189-B06A-43FE-8C72-E4958A71B530}" presName="hierChild5" presStyleCnt="0"/>
      <dgm:spPr/>
    </dgm:pt>
    <dgm:pt modelId="{AC0C1A45-E1D9-439A-B6F4-E764751FEDD8}" type="pres">
      <dgm:prSet presAssocID="{32FE35EE-5395-471F-B1C4-0D4F68F1078B}" presName="Name10" presStyleLbl="parChTrans1D2" presStyleIdx="2" presStyleCnt="3"/>
      <dgm:spPr/>
    </dgm:pt>
    <dgm:pt modelId="{8ABC959B-64C2-44A6-9C58-CB50C4DB04F0}" type="pres">
      <dgm:prSet presAssocID="{C1681C69-3A00-478B-BED0-D53E49CA7961}" presName="hierRoot2" presStyleCnt="0"/>
      <dgm:spPr/>
    </dgm:pt>
    <dgm:pt modelId="{143D955B-6256-4194-B8C6-7FC0E25810B5}" type="pres">
      <dgm:prSet presAssocID="{C1681C69-3A00-478B-BED0-D53E49CA7961}" presName="composite2" presStyleCnt="0"/>
      <dgm:spPr/>
    </dgm:pt>
    <dgm:pt modelId="{AB558343-2E39-4E19-9DC9-4D4837B89B07}" type="pres">
      <dgm:prSet presAssocID="{C1681C69-3A00-478B-BED0-D53E49CA7961}" presName="image2" presStyleLbl="asst1" presStyleIdx="0" presStyleCnt="1"/>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F5D0C739-B775-4440-8F01-F4B634F8724F}" type="pres">
      <dgm:prSet presAssocID="{C1681C69-3A00-478B-BED0-D53E49CA7961}" presName="text2" presStyleLbl="revTx" presStyleIdx="7" presStyleCnt="12">
        <dgm:presLayoutVars>
          <dgm:chPref val="3"/>
        </dgm:presLayoutVars>
      </dgm:prSet>
      <dgm:spPr/>
    </dgm:pt>
    <dgm:pt modelId="{4745299F-88E2-456E-892D-58F668692BC1}" type="pres">
      <dgm:prSet presAssocID="{C1681C69-3A00-478B-BED0-D53E49CA7961}" presName="hierChild3" presStyleCnt="0"/>
      <dgm:spPr/>
    </dgm:pt>
    <dgm:pt modelId="{52BD78DD-0FCC-408E-91BE-BAC8689A68E9}" type="pres">
      <dgm:prSet presAssocID="{6B246A5F-ED3A-4D73-A1C1-411A840A7DF2}" presName="Name17" presStyleLbl="parChTrans1D3" presStyleIdx="2" presStyleCnt="4"/>
      <dgm:spPr/>
    </dgm:pt>
    <dgm:pt modelId="{1C358F66-F474-408F-8029-A073E2E7DA2A}" type="pres">
      <dgm:prSet presAssocID="{1A750830-D11D-4DAE-88DE-76EEB7BCAE9A}" presName="hierRoot3" presStyleCnt="0"/>
      <dgm:spPr/>
    </dgm:pt>
    <dgm:pt modelId="{A96E0CAB-C002-438F-8ECA-EF3825A6A542}" type="pres">
      <dgm:prSet presAssocID="{1A750830-D11D-4DAE-88DE-76EEB7BCAE9A}" presName="composite3" presStyleCnt="0"/>
      <dgm:spPr/>
    </dgm:pt>
    <dgm:pt modelId="{D26D8D05-50A0-4E6C-9E24-744EDB0FB81D}" type="pres">
      <dgm:prSet presAssocID="{1A750830-D11D-4DAE-88DE-76EEB7BCAE9A}" presName="image3" presStyleLbl="node3" presStyleIdx="2" presStyleCnt="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t="-26000" b="-26000"/>
          </a:stretch>
        </a:blipFill>
      </dgm:spPr>
    </dgm:pt>
    <dgm:pt modelId="{9C09B3A0-4487-488A-A6C4-451BFBA354D9}" type="pres">
      <dgm:prSet presAssocID="{1A750830-D11D-4DAE-88DE-76EEB7BCAE9A}" presName="text3" presStyleLbl="revTx" presStyleIdx="8" presStyleCnt="12">
        <dgm:presLayoutVars>
          <dgm:chPref val="3"/>
        </dgm:presLayoutVars>
      </dgm:prSet>
      <dgm:spPr/>
    </dgm:pt>
    <dgm:pt modelId="{14C4044A-3B42-418B-A1A3-40ADFA870732}" type="pres">
      <dgm:prSet presAssocID="{1A750830-D11D-4DAE-88DE-76EEB7BCAE9A}" presName="hierChild4" presStyleCnt="0"/>
      <dgm:spPr/>
    </dgm:pt>
    <dgm:pt modelId="{5BA5895C-0E3F-4AF4-8B37-F990904E8BF1}" type="pres">
      <dgm:prSet presAssocID="{B90308D2-4AA9-4904-BE65-90400C703069}" presName="Name23" presStyleLbl="parChTrans1D4" presStyleIdx="2" presStyleCnt="4"/>
      <dgm:spPr/>
    </dgm:pt>
    <dgm:pt modelId="{2911C7B8-5733-40F9-A494-65884599126F}" type="pres">
      <dgm:prSet presAssocID="{3EA35F9A-9AF8-498E-8C5F-A01DC7EF1BAD}" presName="hierRoot4" presStyleCnt="0"/>
      <dgm:spPr/>
    </dgm:pt>
    <dgm:pt modelId="{983017D2-2D35-4CE2-BEA2-6F540F95DFB1}" type="pres">
      <dgm:prSet presAssocID="{3EA35F9A-9AF8-498E-8C5F-A01DC7EF1BAD}" presName="composite4" presStyleCnt="0"/>
      <dgm:spPr/>
    </dgm:pt>
    <dgm:pt modelId="{2E9BE656-CC3F-4AF0-AA25-4C9C124527CF}" type="pres">
      <dgm:prSet presAssocID="{3EA35F9A-9AF8-498E-8C5F-A01DC7EF1BAD}" presName="image4" presStyleLbl="node4" presStyleIdx="2" presStyleCnt="4"/>
      <dgm:spPr>
        <a:solidFill>
          <a:srgbClr val="FF0000"/>
        </a:solidFill>
      </dgm:spPr>
    </dgm:pt>
    <dgm:pt modelId="{DB39D3B6-B2A4-4FD0-8F4A-5E312C928E38}" type="pres">
      <dgm:prSet presAssocID="{3EA35F9A-9AF8-498E-8C5F-A01DC7EF1BAD}" presName="text4" presStyleLbl="revTx" presStyleIdx="9" presStyleCnt="12">
        <dgm:presLayoutVars>
          <dgm:chPref val="3"/>
        </dgm:presLayoutVars>
      </dgm:prSet>
      <dgm:spPr/>
    </dgm:pt>
    <dgm:pt modelId="{F3517459-5188-4505-B5FA-F201206A037D}" type="pres">
      <dgm:prSet presAssocID="{3EA35F9A-9AF8-498E-8C5F-A01DC7EF1BAD}" presName="hierChild5" presStyleCnt="0"/>
      <dgm:spPr/>
    </dgm:pt>
    <dgm:pt modelId="{2F04DC1C-909D-4786-B380-E3B74F99BCEC}" type="pres">
      <dgm:prSet presAssocID="{CD5BF365-BA57-4283-AFA7-9898EDFBC996}" presName="Name17" presStyleLbl="parChTrans1D3" presStyleIdx="3" presStyleCnt="4"/>
      <dgm:spPr/>
    </dgm:pt>
    <dgm:pt modelId="{613F65B2-10E6-46CD-B8D3-66304C939528}" type="pres">
      <dgm:prSet presAssocID="{F68532B3-725B-4150-8967-4183899B5D58}" presName="hierRoot3" presStyleCnt="0"/>
      <dgm:spPr/>
    </dgm:pt>
    <dgm:pt modelId="{4AD149B6-7201-4A7C-BFB7-9DA56442E1B0}" type="pres">
      <dgm:prSet presAssocID="{F68532B3-725B-4150-8967-4183899B5D58}" presName="composite3" presStyleCnt="0"/>
      <dgm:spPr/>
    </dgm:pt>
    <dgm:pt modelId="{34D8D572-B9AD-483A-B9BC-064748CDDDA2}" type="pres">
      <dgm:prSet presAssocID="{F68532B3-725B-4150-8967-4183899B5D58}" presName="image3" presStyleLbl="node3" presStyleIdx="3" presStyleCnt="4"/>
      <dgm:spPr>
        <a:blipFill>
          <a:blip xmlns:r="http://schemas.openxmlformats.org/officeDocument/2006/relationships" r:embed="rId5"/>
          <a:srcRect/>
          <a:stretch>
            <a:fillRect t="-9000" b="-9000"/>
          </a:stretch>
        </a:blipFill>
      </dgm:spPr>
    </dgm:pt>
    <dgm:pt modelId="{DBA71412-71DB-4719-AEA9-2E61FD6F3F4A}" type="pres">
      <dgm:prSet presAssocID="{F68532B3-725B-4150-8967-4183899B5D58}" presName="text3" presStyleLbl="revTx" presStyleIdx="10" presStyleCnt="12">
        <dgm:presLayoutVars>
          <dgm:chPref val="3"/>
        </dgm:presLayoutVars>
      </dgm:prSet>
      <dgm:spPr/>
    </dgm:pt>
    <dgm:pt modelId="{DC5B1097-8E64-4AA6-B01F-0DE042CAF165}" type="pres">
      <dgm:prSet presAssocID="{F68532B3-725B-4150-8967-4183899B5D58}" presName="hierChild4" presStyleCnt="0"/>
      <dgm:spPr/>
    </dgm:pt>
    <dgm:pt modelId="{C6B0BA5B-77F5-44D6-BA21-6EBB5E245C5E}" type="pres">
      <dgm:prSet presAssocID="{E237F1AB-FC9C-4A09-81C5-8AC3D6B9D038}" presName="Name23" presStyleLbl="parChTrans1D4" presStyleIdx="3" presStyleCnt="4"/>
      <dgm:spPr/>
    </dgm:pt>
    <dgm:pt modelId="{ADA03A03-0DDA-4349-B433-006C75012CA6}" type="pres">
      <dgm:prSet presAssocID="{56DD03F0-CA82-4F06-9F2D-3E1D07BD6FD3}" presName="hierRoot4" presStyleCnt="0"/>
      <dgm:spPr/>
    </dgm:pt>
    <dgm:pt modelId="{48DACE0D-C37D-48D4-A688-6E47FA825BAF}" type="pres">
      <dgm:prSet presAssocID="{56DD03F0-CA82-4F06-9F2D-3E1D07BD6FD3}" presName="composite4" presStyleCnt="0"/>
      <dgm:spPr/>
    </dgm:pt>
    <dgm:pt modelId="{D3B1FF90-585E-474A-8B02-C5C6A5370681}" type="pres">
      <dgm:prSet presAssocID="{56DD03F0-CA82-4F06-9F2D-3E1D07BD6FD3}" presName="image4" presStyleLbl="node4" presStyleIdx="3" presStyleCnt="4"/>
      <dgm:spPr>
        <a:solidFill>
          <a:srgbClr val="00B050"/>
        </a:solidFill>
      </dgm:spPr>
    </dgm:pt>
    <dgm:pt modelId="{02D597D7-C8F8-45D9-80B6-38A36EE52CF6}" type="pres">
      <dgm:prSet presAssocID="{56DD03F0-CA82-4F06-9F2D-3E1D07BD6FD3}" presName="text4" presStyleLbl="revTx" presStyleIdx="11" presStyleCnt="12">
        <dgm:presLayoutVars>
          <dgm:chPref val="3"/>
        </dgm:presLayoutVars>
      </dgm:prSet>
      <dgm:spPr/>
    </dgm:pt>
    <dgm:pt modelId="{3A3CD469-B6BE-4AD0-8C78-46B91F1A8BD7}" type="pres">
      <dgm:prSet presAssocID="{56DD03F0-CA82-4F06-9F2D-3E1D07BD6FD3}" presName="hierChild5" presStyleCnt="0"/>
      <dgm:spPr/>
    </dgm:pt>
  </dgm:ptLst>
  <dgm:cxnLst>
    <dgm:cxn modelId="{F890E607-F128-48F1-9DF9-94FEA49DC4DE}" type="presOf" srcId="{32FE35EE-5395-471F-B1C4-0D4F68F1078B}" destId="{AC0C1A45-E1D9-439A-B6F4-E764751FEDD8}" srcOrd="0" destOrd="0" presId="urn:microsoft.com/office/officeart/2009/layout/CirclePictureHierarchy"/>
    <dgm:cxn modelId="{43F6DB0A-6F0A-4865-ABEC-4881ED175A16}" type="presOf" srcId="{6CCDF8FD-7703-4B30-BE52-A16D1F062839}" destId="{15FD0203-F520-4BE8-AF34-EE872B7BB5FE}" srcOrd="0" destOrd="0" presId="urn:microsoft.com/office/officeart/2009/layout/CirclePictureHierarchy"/>
    <dgm:cxn modelId="{86C95D12-1193-44BE-BB95-A84E670BA321}" type="presOf" srcId="{F68532B3-725B-4150-8967-4183899B5D58}" destId="{DBA71412-71DB-4719-AEA9-2E61FD6F3F4A}" srcOrd="0" destOrd="0" presId="urn:microsoft.com/office/officeart/2009/layout/CirclePictureHierarchy"/>
    <dgm:cxn modelId="{935C9721-F92C-42A0-B4B3-E4C0529E1FBA}" type="presOf" srcId="{1846C189-B06A-43FE-8C72-E4958A71B530}" destId="{87D3C5CD-FF0A-4CFC-92D4-0F1E0B95233E}" srcOrd="0" destOrd="0" presId="urn:microsoft.com/office/officeart/2009/layout/CirclePictureHierarchy"/>
    <dgm:cxn modelId="{4520D824-85B4-4EB7-AD64-6BFEB0B6138A}" type="presOf" srcId="{48E23B8D-43A0-4133-89E8-92722CCDD336}" destId="{2AD7F22B-BB86-4A7F-B746-7AE365062BAE}" srcOrd="0" destOrd="0" presId="urn:microsoft.com/office/officeart/2009/layout/CirclePictureHierarchy"/>
    <dgm:cxn modelId="{16122E26-C426-4E03-ACB6-4955BBE0B51C}" type="presOf" srcId="{1A750830-D11D-4DAE-88DE-76EEB7BCAE9A}" destId="{9C09B3A0-4487-488A-A6C4-451BFBA354D9}" srcOrd="0" destOrd="0" presId="urn:microsoft.com/office/officeart/2009/layout/CirclePictureHierarchy"/>
    <dgm:cxn modelId="{C1CB7027-C386-4270-A906-7EC1594BB706}" type="presOf" srcId="{C1681C69-3A00-478B-BED0-D53E49CA7961}" destId="{F5D0C739-B775-4440-8F01-F4B634F8724F}" srcOrd="0" destOrd="0" presId="urn:microsoft.com/office/officeart/2009/layout/CirclePictureHierarchy"/>
    <dgm:cxn modelId="{3D440A29-58C0-42D5-836E-8F5594D7A11E}" type="presOf" srcId="{647B6127-314C-440A-9432-22160FA19863}" destId="{9754781A-ED65-462C-ABDD-3ECE751AE64B}" srcOrd="0" destOrd="0" presId="urn:microsoft.com/office/officeart/2009/layout/CirclePictureHierarchy"/>
    <dgm:cxn modelId="{1AF04D2D-4DFE-4158-9643-4680CA7A3649}" type="presOf" srcId="{E237F1AB-FC9C-4A09-81C5-8AC3D6B9D038}" destId="{C6B0BA5B-77F5-44D6-BA21-6EBB5E245C5E}" srcOrd="0" destOrd="0" presId="urn:microsoft.com/office/officeart/2009/layout/CirclePictureHierarchy"/>
    <dgm:cxn modelId="{1B47F62E-5D37-4D56-9BFD-E444E4987BC6}" type="presOf" srcId="{03E9DD32-0054-4C71-BE56-5B1D02B463CF}" destId="{CE159C65-D3A1-490E-A6F2-3B0D824F8F43}" srcOrd="0" destOrd="0" presId="urn:microsoft.com/office/officeart/2009/layout/CirclePictureHierarchy"/>
    <dgm:cxn modelId="{92166133-276C-4816-84C2-5F1D1897BB2A}" srcId="{1A750830-D11D-4DAE-88DE-76EEB7BCAE9A}" destId="{3EA35F9A-9AF8-498E-8C5F-A01DC7EF1BAD}" srcOrd="0" destOrd="0" parTransId="{B90308D2-4AA9-4904-BE65-90400C703069}" sibTransId="{1C417813-A8DF-4BD6-A76C-FE5B201284DC}"/>
    <dgm:cxn modelId="{35B1D93F-48B3-4144-AE65-26E3420428FE}" type="presOf" srcId="{69ED9960-139A-4B57-9981-81B1C884DAC7}" destId="{2C0C0A58-304D-495B-A64E-DEFA4216A47F}" srcOrd="0" destOrd="0" presId="urn:microsoft.com/office/officeart/2009/layout/CirclePictureHierarchy"/>
    <dgm:cxn modelId="{0B97CE43-63F9-42CD-8D71-C8F9D9C9443C}" type="presOf" srcId="{B90308D2-4AA9-4904-BE65-90400C703069}" destId="{5BA5895C-0E3F-4AF4-8B37-F990904E8BF1}" srcOrd="0" destOrd="0" presId="urn:microsoft.com/office/officeart/2009/layout/CirclePictureHierarchy"/>
    <dgm:cxn modelId="{FEC61544-F4F7-49AC-904E-74F5F91F1DEA}" type="presOf" srcId="{CD5BF365-BA57-4283-AFA7-9898EDFBC996}" destId="{2F04DC1C-909D-4786-B380-E3B74F99BCEC}" srcOrd="0" destOrd="0" presId="urn:microsoft.com/office/officeart/2009/layout/CirclePictureHierarchy"/>
    <dgm:cxn modelId="{1941A46D-BFF7-43C4-A071-46689EB9E020}" type="presOf" srcId="{68429973-AFBE-4810-AB6F-741752B1EA31}" destId="{7ECADCFA-C6C2-48B6-A8E2-CB0EF5D568C1}" srcOrd="0" destOrd="0" presId="urn:microsoft.com/office/officeart/2009/layout/CirclePictureHierarchy"/>
    <dgm:cxn modelId="{9462A66E-8EF2-4A33-A31F-8B3B596EEE00}" type="presOf" srcId="{9D755F3E-A2A0-45C3-90CD-D886EF451E37}" destId="{56CAD797-53F1-4951-BCA7-90097313EEF9}" srcOrd="0" destOrd="0" presId="urn:microsoft.com/office/officeart/2009/layout/CirclePictureHierarchy"/>
    <dgm:cxn modelId="{C8E8544F-C4E2-4BA4-85CF-0D1236AA5A02}" srcId="{48E23B8D-43A0-4133-89E8-92722CCDD336}" destId="{C1681C69-3A00-478B-BED0-D53E49CA7961}" srcOrd="2" destOrd="0" parTransId="{32FE35EE-5395-471F-B1C4-0D4F68F1078B}" sibTransId="{36756280-8EA0-4B60-A74F-72DF001879A7}"/>
    <dgm:cxn modelId="{CF5E0E77-60A9-4DC7-8182-EEDD8A87E84A}" type="presOf" srcId="{368A0FBA-8A99-430B-A1CF-76789D1BB696}" destId="{B0525279-CEEF-4F9C-A9C1-512421D974D2}" srcOrd="0" destOrd="0" presId="urn:microsoft.com/office/officeart/2009/layout/CirclePictureHierarchy"/>
    <dgm:cxn modelId="{6BD51583-F28A-4119-A89E-06BC0E67ED7A}" srcId="{C1681C69-3A00-478B-BED0-D53E49CA7961}" destId="{1A750830-D11D-4DAE-88DE-76EEB7BCAE9A}" srcOrd="0" destOrd="0" parTransId="{6B246A5F-ED3A-4D73-A1C1-411A840A7DF2}" sibTransId="{D953FD35-CBAD-4585-8ACD-AAF0B817904E}"/>
    <dgm:cxn modelId="{0F085685-7C46-4336-B599-AE7B86F31D6C}" srcId="{9D755F3E-A2A0-45C3-90CD-D886EF451E37}" destId="{48E23B8D-43A0-4133-89E8-92722CCDD336}" srcOrd="0" destOrd="0" parTransId="{D6495397-2A78-42AD-9527-9BAE57BDC4E7}" sibTransId="{D66CB184-EB32-48B2-A2CC-D6BF577C610E}"/>
    <dgm:cxn modelId="{C89F638D-404A-4B78-8C47-DD770C0D701D}" type="presOf" srcId="{303910BD-FFF4-48F1-8CFB-6C9F6FE10B1B}" destId="{03FEF2A0-F69E-4CAB-8134-6DCDB0420A87}" srcOrd="0" destOrd="0" presId="urn:microsoft.com/office/officeart/2009/layout/CirclePictureHierarchy"/>
    <dgm:cxn modelId="{45B20F8F-8DCE-435D-8A5C-2027F43690F7}" srcId="{03E9DD32-0054-4C71-BE56-5B1D02B463CF}" destId="{68429973-AFBE-4810-AB6F-741752B1EA31}" srcOrd="0" destOrd="0" parTransId="{6CCDF8FD-7703-4B30-BE52-A16D1F062839}" sibTransId="{DE0D03CB-70D3-4947-9C1D-F90FBE2805DA}"/>
    <dgm:cxn modelId="{345F339A-0B01-4BAF-B2CD-62B79F6879AA}" type="presOf" srcId="{56DD03F0-CA82-4F06-9F2D-3E1D07BD6FD3}" destId="{02D597D7-C8F8-45D9-80B6-38A36EE52CF6}" srcOrd="0" destOrd="0" presId="urn:microsoft.com/office/officeart/2009/layout/CirclePictureHierarchy"/>
    <dgm:cxn modelId="{A74C7CA1-719B-45DF-81C7-629CEC0B2F01}" type="presOf" srcId="{1F5983A1-7EA3-4E73-9FFA-04D3DC71D693}" destId="{BCBFCDFF-246E-476E-AE52-7FF5C3BA3020}" srcOrd="0" destOrd="0" presId="urn:microsoft.com/office/officeart/2009/layout/CirclePictureHierarchy"/>
    <dgm:cxn modelId="{1F9350A3-6C03-4028-8D4C-93BE85019B5C}" type="presOf" srcId="{D5087C93-06D5-4E01-9028-CCA1267AB037}" destId="{1CB68D29-9101-4736-B0BB-5B6B0E77580C}" srcOrd="0" destOrd="0" presId="urn:microsoft.com/office/officeart/2009/layout/CirclePictureHierarchy"/>
    <dgm:cxn modelId="{463D5CA4-556F-4AC1-A1FD-63629BB02601}" srcId="{10ED411D-E54C-455F-BBE8-88CC2986B0BB}" destId="{03E9DD32-0054-4C71-BE56-5B1D02B463CF}" srcOrd="0" destOrd="0" parTransId="{69ED9960-139A-4B57-9981-81B1C884DAC7}" sibTransId="{7DD2164B-81AC-4D89-B856-76B547798BB4}"/>
    <dgm:cxn modelId="{305824B7-7A2B-4724-891B-D658A2780898}" type="presOf" srcId="{AD467054-1CA3-4853-8565-5E776E537822}" destId="{FB99A33D-220B-42D8-85F1-F0A4C01BBCAB}" srcOrd="0" destOrd="0" presId="urn:microsoft.com/office/officeart/2009/layout/CirclePictureHierarchy"/>
    <dgm:cxn modelId="{24CB1FB9-AD78-4095-918E-761809254FF6}" type="presOf" srcId="{3EA35F9A-9AF8-498E-8C5F-A01DC7EF1BAD}" destId="{DB39D3B6-B2A4-4FD0-8F4A-5E312C928E38}" srcOrd="0" destOrd="0" presId="urn:microsoft.com/office/officeart/2009/layout/CirclePictureHierarchy"/>
    <dgm:cxn modelId="{6F8A4DC0-063E-4A54-AC20-18E91FDE3868}" type="presOf" srcId="{10ED411D-E54C-455F-BBE8-88CC2986B0BB}" destId="{D8198904-BB2F-42E4-892A-724550E512E2}" srcOrd="0" destOrd="0" presId="urn:microsoft.com/office/officeart/2009/layout/CirclePictureHierarchy"/>
    <dgm:cxn modelId="{5C6C7AC1-DC59-46D0-803D-DA8225F4A93A}" srcId="{647B6127-314C-440A-9432-22160FA19863}" destId="{AD467054-1CA3-4853-8565-5E776E537822}" srcOrd="0" destOrd="0" parTransId="{1F5983A1-7EA3-4E73-9FFA-04D3DC71D693}" sibTransId="{0D8C44F5-823A-4954-B7A1-2F404A80B786}"/>
    <dgm:cxn modelId="{222B79DD-9BAF-453E-9121-F773F7F20B74}" srcId="{48E23B8D-43A0-4133-89E8-92722CCDD336}" destId="{10ED411D-E54C-455F-BBE8-88CC2986B0BB}" srcOrd="0" destOrd="0" parTransId="{D5087C93-06D5-4E01-9028-CCA1267AB037}" sibTransId="{ED3AA236-97A5-4867-8051-286AEB367F45}"/>
    <dgm:cxn modelId="{B85623DF-359F-4BA7-8E7F-6E12369375D7}" srcId="{AD467054-1CA3-4853-8565-5E776E537822}" destId="{1846C189-B06A-43FE-8C72-E4958A71B530}" srcOrd="0" destOrd="0" parTransId="{368A0FBA-8A99-430B-A1CF-76789D1BB696}" sibTransId="{7E7D11BE-4658-4C61-A544-5F2DC670C3E7}"/>
    <dgm:cxn modelId="{143CA4E5-A81D-4A95-83D5-2026A0E6F9F5}" srcId="{48E23B8D-43A0-4133-89E8-92722CCDD336}" destId="{647B6127-314C-440A-9432-22160FA19863}" srcOrd="1" destOrd="0" parTransId="{303910BD-FFF4-48F1-8CFB-6C9F6FE10B1B}" sibTransId="{1FC831FE-AC15-4448-BABD-107763122059}"/>
    <dgm:cxn modelId="{1192B7ED-EC7E-4309-82E8-EE38B0A1FD87}" type="presOf" srcId="{6B246A5F-ED3A-4D73-A1C1-411A840A7DF2}" destId="{52BD78DD-0FCC-408E-91BE-BAC8689A68E9}" srcOrd="0" destOrd="0" presId="urn:microsoft.com/office/officeart/2009/layout/CirclePictureHierarchy"/>
    <dgm:cxn modelId="{F175DAF5-9AC3-4469-9A39-F13E7DD4E1F2}" srcId="{F68532B3-725B-4150-8967-4183899B5D58}" destId="{56DD03F0-CA82-4F06-9F2D-3E1D07BD6FD3}" srcOrd="0" destOrd="0" parTransId="{E237F1AB-FC9C-4A09-81C5-8AC3D6B9D038}" sibTransId="{CBBEEE62-A319-43F4-8BD1-567C3F145142}"/>
    <dgm:cxn modelId="{48901FFF-1B0D-41BD-9E93-8391598F468A}" srcId="{C1681C69-3A00-478B-BED0-D53E49CA7961}" destId="{F68532B3-725B-4150-8967-4183899B5D58}" srcOrd="1" destOrd="0" parTransId="{CD5BF365-BA57-4283-AFA7-9898EDFBC996}" sibTransId="{FFBBA999-F2ED-4D34-9DA0-B62A4698CB20}"/>
    <dgm:cxn modelId="{DE7C6A64-C732-4BC2-81B2-E4764B055E52}" type="presParOf" srcId="{56CAD797-53F1-4951-BCA7-90097313EEF9}" destId="{7FB3AEEC-D39F-4007-81CB-D3B10C18FE14}" srcOrd="0" destOrd="0" presId="urn:microsoft.com/office/officeart/2009/layout/CirclePictureHierarchy"/>
    <dgm:cxn modelId="{4AFA1C93-07F2-4B14-B969-70ABB6F338A3}" type="presParOf" srcId="{7FB3AEEC-D39F-4007-81CB-D3B10C18FE14}" destId="{A36DB9D2-310E-42A7-AC88-02A727379086}" srcOrd="0" destOrd="0" presId="urn:microsoft.com/office/officeart/2009/layout/CirclePictureHierarchy"/>
    <dgm:cxn modelId="{4F0A106D-B8C4-4992-B85C-96AE483F48E5}" type="presParOf" srcId="{A36DB9D2-310E-42A7-AC88-02A727379086}" destId="{69E0F3F1-87F4-4164-B011-F6C72139BD11}" srcOrd="0" destOrd="0" presId="urn:microsoft.com/office/officeart/2009/layout/CirclePictureHierarchy"/>
    <dgm:cxn modelId="{1E482C2D-B81E-4739-B795-B1C438768871}" type="presParOf" srcId="{A36DB9D2-310E-42A7-AC88-02A727379086}" destId="{2AD7F22B-BB86-4A7F-B746-7AE365062BAE}" srcOrd="1" destOrd="0" presId="urn:microsoft.com/office/officeart/2009/layout/CirclePictureHierarchy"/>
    <dgm:cxn modelId="{7109DD7F-8AD5-4A28-9A09-1D3F30244FA8}" type="presParOf" srcId="{7FB3AEEC-D39F-4007-81CB-D3B10C18FE14}" destId="{C332FB28-6259-4F12-AEB3-828751805A28}" srcOrd="1" destOrd="0" presId="urn:microsoft.com/office/officeart/2009/layout/CirclePictureHierarchy"/>
    <dgm:cxn modelId="{8F297263-BF8F-45F8-9CB4-008EDE30D919}" type="presParOf" srcId="{C332FB28-6259-4F12-AEB3-828751805A28}" destId="{1CB68D29-9101-4736-B0BB-5B6B0E77580C}" srcOrd="0" destOrd="0" presId="urn:microsoft.com/office/officeart/2009/layout/CirclePictureHierarchy"/>
    <dgm:cxn modelId="{2DD95CD0-4D0B-427B-AEC5-690ADCDF0687}" type="presParOf" srcId="{C332FB28-6259-4F12-AEB3-828751805A28}" destId="{F58E907B-1E25-4645-9DE2-B1852365BF00}" srcOrd="1" destOrd="0" presId="urn:microsoft.com/office/officeart/2009/layout/CirclePictureHierarchy"/>
    <dgm:cxn modelId="{42F86D4F-2773-44CF-A796-85DD62EDFDE7}" type="presParOf" srcId="{F58E907B-1E25-4645-9DE2-B1852365BF00}" destId="{628C463A-AD1F-4151-8F4B-31BEFE2DB0EC}" srcOrd="0" destOrd="0" presId="urn:microsoft.com/office/officeart/2009/layout/CirclePictureHierarchy"/>
    <dgm:cxn modelId="{ECB80606-B9AE-40D0-A8A1-79D8437FD78B}" type="presParOf" srcId="{628C463A-AD1F-4151-8F4B-31BEFE2DB0EC}" destId="{A1E0BC4C-9772-4503-87BF-2B83E73F98B4}" srcOrd="0" destOrd="0" presId="urn:microsoft.com/office/officeart/2009/layout/CirclePictureHierarchy"/>
    <dgm:cxn modelId="{57A439A6-05E5-4AE3-ADD5-EA649EF4B05E}" type="presParOf" srcId="{628C463A-AD1F-4151-8F4B-31BEFE2DB0EC}" destId="{D8198904-BB2F-42E4-892A-724550E512E2}" srcOrd="1" destOrd="0" presId="urn:microsoft.com/office/officeart/2009/layout/CirclePictureHierarchy"/>
    <dgm:cxn modelId="{20723736-B674-4DED-83CD-E85C00A0ECC3}" type="presParOf" srcId="{F58E907B-1E25-4645-9DE2-B1852365BF00}" destId="{9662FEDE-0D04-43C5-AD67-FD548F9C3F14}" srcOrd="1" destOrd="0" presId="urn:microsoft.com/office/officeart/2009/layout/CirclePictureHierarchy"/>
    <dgm:cxn modelId="{DC2C5E12-EB40-4B6F-A321-2CE3F32BAC3A}" type="presParOf" srcId="{9662FEDE-0D04-43C5-AD67-FD548F9C3F14}" destId="{2C0C0A58-304D-495B-A64E-DEFA4216A47F}" srcOrd="0" destOrd="0" presId="urn:microsoft.com/office/officeart/2009/layout/CirclePictureHierarchy"/>
    <dgm:cxn modelId="{CD7804CB-B2B2-4D5A-9E79-D5A563A327F6}" type="presParOf" srcId="{9662FEDE-0D04-43C5-AD67-FD548F9C3F14}" destId="{6C1D8B99-51D3-4C87-9927-B546EFEC03B6}" srcOrd="1" destOrd="0" presId="urn:microsoft.com/office/officeart/2009/layout/CirclePictureHierarchy"/>
    <dgm:cxn modelId="{5A6B1BEF-E8EE-47F0-B2DA-A4486FA5E38D}" type="presParOf" srcId="{6C1D8B99-51D3-4C87-9927-B546EFEC03B6}" destId="{CD7BB46D-7E57-4BB4-974F-D8C4DD9B381B}" srcOrd="0" destOrd="0" presId="urn:microsoft.com/office/officeart/2009/layout/CirclePictureHierarchy"/>
    <dgm:cxn modelId="{C2DB0CAE-BD80-45D9-97A3-D0F658190A02}" type="presParOf" srcId="{CD7BB46D-7E57-4BB4-974F-D8C4DD9B381B}" destId="{010A4C0F-31F9-4E7C-A87A-F6E48111FE3B}" srcOrd="0" destOrd="0" presId="urn:microsoft.com/office/officeart/2009/layout/CirclePictureHierarchy"/>
    <dgm:cxn modelId="{B553DE4E-C485-47D3-B1A6-DCD1373CA60D}" type="presParOf" srcId="{CD7BB46D-7E57-4BB4-974F-D8C4DD9B381B}" destId="{CE159C65-D3A1-490E-A6F2-3B0D824F8F43}" srcOrd="1" destOrd="0" presId="urn:microsoft.com/office/officeart/2009/layout/CirclePictureHierarchy"/>
    <dgm:cxn modelId="{70DF0548-26D7-4129-AD9A-433D9BAC0149}" type="presParOf" srcId="{6C1D8B99-51D3-4C87-9927-B546EFEC03B6}" destId="{35B4167A-F1AC-4C94-ABC1-BFB40F7AB515}" srcOrd="1" destOrd="0" presId="urn:microsoft.com/office/officeart/2009/layout/CirclePictureHierarchy"/>
    <dgm:cxn modelId="{02C578DF-2F1C-4781-B922-EBA4ECDE2E92}" type="presParOf" srcId="{35B4167A-F1AC-4C94-ABC1-BFB40F7AB515}" destId="{15FD0203-F520-4BE8-AF34-EE872B7BB5FE}" srcOrd="0" destOrd="0" presId="urn:microsoft.com/office/officeart/2009/layout/CirclePictureHierarchy"/>
    <dgm:cxn modelId="{5C123624-74BB-412A-908B-DA20EB53C041}" type="presParOf" srcId="{35B4167A-F1AC-4C94-ABC1-BFB40F7AB515}" destId="{DA5D043B-EB54-475E-A305-EDE980955815}" srcOrd="1" destOrd="0" presId="urn:microsoft.com/office/officeart/2009/layout/CirclePictureHierarchy"/>
    <dgm:cxn modelId="{3B8AC017-99F6-4949-B6ED-4BB3EDB50EC4}" type="presParOf" srcId="{DA5D043B-EB54-475E-A305-EDE980955815}" destId="{DADFA46E-FB56-41AD-BB7C-38BC29F71C6D}" srcOrd="0" destOrd="0" presId="urn:microsoft.com/office/officeart/2009/layout/CirclePictureHierarchy"/>
    <dgm:cxn modelId="{C2AF3AEC-E008-449A-90E6-BB9373A7C727}" type="presParOf" srcId="{DADFA46E-FB56-41AD-BB7C-38BC29F71C6D}" destId="{B271FC63-2861-478C-9C7F-5769F536B39E}" srcOrd="0" destOrd="0" presId="urn:microsoft.com/office/officeart/2009/layout/CirclePictureHierarchy"/>
    <dgm:cxn modelId="{A741B345-6ADC-45CB-8A64-539CC99BEFCC}" type="presParOf" srcId="{DADFA46E-FB56-41AD-BB7C-38BC29F71C6D}" destId="{7ECADCFA-C6C2-48B6-A8E2-CB0EF5D568C1}" srcOrd="1" destOrd="0" presId="urn:microsoft.com/office/officeart/2009/layout/CirclePictureHierarchy"/>
    <dgm:cxn modelId="{978B49BA-B1CA-40EE-A5E3-9CABC7EEBB7A}" type="presParOf" srcId="{DA5D043B-EB54-475E-A305-EDE980955815}" destId="{14ECFFAC-9EFC-4D66-9C6B-24B8744A84EB}" srcOrd="1" destOrd="0" presId="urn:microsoft.com/office/officeart/2009/layout/CirclePictureHierarchy"/>
    <dgm:cxn modelId="{702CF272-054D-44EA-8259-14413359629B}" type="presParOf" srcId="{C332FB28-6259-4F12-AEB3-828751805A28}" destId="{03FEF2A0-F69E-4CAB-8134-6DCDB0420A87}" srcOrd="2" destOrd="0" presId="urn:microsoft.com/office/officeart/2009/layout/CirclePictureHierarchy"/>
    <dgm:cxn modelId="{F179F796-3888-46B7-AF0A-704F1C432A32}" type="presParOf" srcId="{C332FB28-6259-4F12-AEB3-828751805A28}" destId="{9C85312B-7C1D-4426-9146-F50C3AD0A356}" srcOrd="3" destOrd="0" presId="urn:microsoft.com/office/officeart/2009/layout/CirclePictureHierarchy"/>
    <dgm:cxn modelId="{89A8D2A0-5195-4F02-AB55-25BD32B619E1}" type="presParOf" srcId="{9C85312B-7C1D-4426-9146-F50C3AD0A356}" destId="{7DE0075C-E769-4EB0-A7DA-9A5D3C6165A3}" srcOrd="0" destOrd="0" presId="urn:microsoft.com/office/officeart/2009/layout/CirclePictureHierarchy"/>
    <dgm:cxn modelId="{C6C4E983-BEA6-4E39-88ED-401722504CA8}" type="presParOf" srcId="{7DE0075C-E769-4EB0-A7DA-9A5D3C6165A3}" destId="{81419056-C6DD-426D-BA00-C61461C677DE}" srcOrd="0" destOrd="0" presId="urn:microsoft.com/office/officeart/2009/layout/CirclePictureHierarchy"/>
    <dgm:cxn modelId="{CA056685-8529-4417-9F28-9BA6DEC2C290}" type="presParOf" srcId="{7DE0075C-E769-4EB0-A7DA-9A5D3C6165A3}" destId="{9754781A-ED65-462C-ABDD-3ECE751AE64B}" srcOrd="1" destOrd="0" presId="urn:microsoft.com/office/officeart/2009/layout/CirclePictureHierarchy"/>
    <dgm:cxn modelId="{0C9F0E00-E136-41D4-8D28-71CE1D81782E}" type="presParOf" srcId="{9C85312B-7C1D-4426-9146-F50C3AD0A356}" destId="{8A756202-D51B-4836-B2AA-B9B632033DB4}" srcOrd="1" destOrd="0" presId="urn:microsoft.com/office/officeart/2009/layout/CirclePictureHierarchy"/>
    <dgm:cxn modelId="{292AC315-539C-457B-B0FA-DA9C42A12ED7}" type="presParOf" srcId="{8A756202-D51B-4836-B2AA-B9B632033DB4}" destId="{BCBFCDFF-246E-476E-AE52-7FF5C3BA3020}" srcOrd="0" destOrd="0" presId="urn:microsoft.com/office/officeart/2009/layout/CirclePictureHierarchy"/>
    <dgm:cxn modelId="{3765C8D5-7E79-4C87-BBA3-D3101F846FB9}" type="presParOf" srcId="{8A756202-D51B-4836-B2AA-B9B632033DB4}" destId="{CF9B23B4-851F-43DF-836F-036C493DF2DF}" srcOrd="1" destOrd="0" presId="urn:microsoft.com/office/officeart/2009/layout/CirclePictureHierarchy"/>
    <dgm:cxn modelId="{F7FBBE22-CC12-47E6-9FD6-6642B57C3C88}" type="presParOf" srcId="{CF9B23B4-851F-43DF-836F-036C493DF2DF}" destId="{DDA41CFF-7770-4574-BEE8-D7FA3E4E01C3}" srcOrd="0" destOrd="0" presId="urn:microsoft.com/office/officeart/2009/layout/CirclePictureHierarchy"/>
    <dgm:cxn modelId="{CD900432-DEA6-4649-A28A-52DC08C08EC8}" type="presParOf" srcId="{DDA41CFF-7770-4574-BEE8-D7FA3E4E01C3}" destId="{704343D4-A952-4CCA-B759-B858C1614358}" srcOrd="0" destOrd="0" presId="urn:microsoft.com/office/officeart/2009/layout/CirclePictureHierarchy"/>
    <dgm:cxn modelId="{9B6EB27D-C3DF-43E6-958E-D4C14649EC08}" type="presParOf" srcId="{DDA41CFF-7770-4574-BEE8-D7FA3E4E01C3}" destId="{FB99A33D-220B-42D8-85F1-F0A4C01BBCAB}" srcOrd="1" destOrd="0" presId="urn:microsoft.com/office/officeart/2009/layout/CirclePictureHierarchy"/>
    <dgm:cxn modelId="{9A25F198-B045-4F21-B821-C0BB4CCA0B51}" type="presParOf" srcId="{CF9B23B4-851F-43DF-836F-036C493DF2DF}" destId="{94C24E2A-5FF1-4D59-84F8-218D412B87B8}" srcOrd="1" destOrd="0" presId="urn:microsoft.com/office/officeart/2009/layout/CirclePictureHierarchy"/>
    <dgm:cxn modelId="{F244C28B-208D-4DD9-A161-12484C16969D}" type="presParOf" srcId="{94C24E2A-5FF1-4D59-84F8-218D412B87B8}" destId="{B0525279-CEEF-4F9C-A9C1-512421D974D2}" srcOrd="0" destOrd="0" presId="urn:microsoft.com/office/officeart/2009/layout/CirclePictureHierarchy"/>
    <dgm:cxn modelId="{81051644-15AE-422A-A83F-46BDB1DE8037}" type="presParOf" srcId="{94C24E2A-5FF1-4D59-84F8-218D412B87B8}" destId="{02F2D734-E9DF-4DD9-83D2-36DE385043B4}" srcOrd="1" destOrd="0" presId="urn:microsoft.com/office/officeart/2009/layout/CirclePictureHierarchy"/>
    <dgm:cxn modelId="{BE0B1ED5-C179-47F9-AFF7-38D1C14676ED}" type="presParOf" srcId="{02F2D734-E9DF-4DD9-83D2-36DE385043B4}" destId="{DE375971-2C3F-4C1E-B4BA-93C08F66A5DC}" srcOrd="0" destOrd="0" presId="urn:microsoft.com/office/officeart/2009/layout/CirclePictureHierarchy"/>
    <dgm:cxn modelId="{47D33306-0BE8-4F31-80BD-BA4A334B2636}" type="presParOf" srcId="{DE375971-2C3F-4C1E-B4BA-93C08F66A5DC}" destId="{277C54FB-778D-4684-BBF6-5A6B0739CC1F}" srcOrd="0" destOrd="0" presId="urn:microsoft.com/office/officeart/2009/layout/CirclePictureHierarchy"/>
    <dgm:cxn modelId="{632D05CC-7C21-493A-9CDB-090E3699962B}" type="presParOf" srcId="{DE375971-2C3F-4C1E-B4BA-93C08F66A5DC}" destId="{87D3C5CD-FF0A-4CFC-92D4-0F1E0B95233E}" srcOrd="1" destOrd="0" presId="urn:microsoft.com/office/officeart/2009/layout/CirclePictureHierarchy"/>
    <dgm:cxn modelId="{744443C4-F3EB-4C19-958F-4F780E49D207}" type="presParOf" srcId="{02F2D734-E9DF-4DD9-83D2-36DE385043B4}" destId="{9BC3C031-66BE-44D6-B62C-34ABE1C9DF23}" srcOrd="1" destOrd="0" presId="urn:microsoft.com/office/officeart/2009/layout/CirclePictureHierarchy"/>
    <dgm:cxn modelId="{3F9A3CE9-C0DA-4EBB-A197-FC8B575DF720}" type="presParOf" srcId="{C332FB28-6259-4F12-AEB3-828751805A28}" destId="{AC0C1A45-E1D9-439A-B6F4-E764751FEDD8}" srcOrd="4" destOrd="0" presId="urn:microsoft.com/office/officeart/2009/layout/CirclePictureHierarchy"/>
    <dgm:cxn modelId="{67818D92-C4F8-4B69-93FC-E24248180164}" type="presParOf" srcId="{C332FB28-6259-4F12-AEB3-828751805A28}" destId="{8ABC959B-64C2-44A6-9C58-CB50C4DB04F0}" srcOrd="5" destOrd="0" presId="urn:microsoft.com/office/officeart/2009/layout/CirclePictureHierarchy"/>
    <dgm:cxn modelId="{BA6FD27A-08FA-4D18-9055-275E7D6B96D1}" type="presParOf" srcId="{8ABC959B-64C2-44A6-9C58-CB50C4DB04F0}" destId="{143D955B-6256-4194-B8C6-7FC0E25810B5}" srcOrd="0" destOrd="0" presId="urn:microsoft.com/office/officeart/2009/layout/CirclePictureHierarchy"/>
    <dgm:cxn modelId="{A69D8BF3-6839-47F6-978A-5726A057B029}" type="presParOf" srcId="{143D955B-6256-4194-B8C6-7FC0E25810B5}" destId="{AB558343-2E39-4E19-9DC9-4D4837B89B07}" srcOrd="0" destOrd="0" presId="urn:microsoft.com/office/officeart/2009/layout/CirclePictureHierarchy"/>
    <dgm:cxn modelId="{E3B8E63C-7954-4562-921A-92F2F2FDCF87}" type="presParOf" srcId="{143D955B-6256-4194-B8C6-7FC0E25810B5}" destId="{F5D0C739-B775-4440-8F01-F4B634F8724F}" srcOrd="1" destOrd="0" presId="urn:microsoft.com/office/officeart/2009/layout/CirclePictureHierarchy"/>
    <dgm:cxn modelId="{C80CEE7E-FA54-4219-9BF4-851619D8D699}" type="presParOf" srcId="{8ABC959B-64C2-44A6-9C58-CB50C4DB04F0}" destId="{4745299F-88E2-456E-892D-58F668692BC1}" srcOrd="1" destOrd="0" presId="urn:microsoft.com/office/officeart/2009/layout/CirclePictureHierarchy"/>
    <dgm:cxn modelId="{C7F87241-5365-4406-A53E-14A71238CB9A}" type="presParOf" srcId="{4745299F-88E2-456E-892D-58F668692BC1}" destId="{52BD78DD-0FCC-408E-91BE-BAC8689A68E9}" srcOrd="0" destOrd="0" presId="urn:microsoft.com/office/officeart/2009/layout/CirclePictureHierarchy"/>
    <dgm:cxn modelId="{C9354AFD-A0CC-444D-95F8-6C437C809B27}" type="presParOf" srcId="{4745299F-88E2-456E-892D-58F668692BC1}" destId="{1C358F66-F474-408F-8029-A073E2E7DA2A}" srcOrd="1" destOrd="0" presId="urn:microsoft.com/office/officeart/2009/layout/CirclePictureHierarchy"/>
    <dgm:cxn modelId="{04125BD3-4E54-4E4D-B3A4-2646C23648C1}" type="presParOf" srcId="{1C358F66-F474-408F-8029-A073E2E7DA2A}" destId="{A96E0CAB-C002-438F-8ECA-EF3825A6A542}" srcOrd="0" destOrd="0" presId="urn:microsoft.com/office/officeart/2009/layout/CirclePictureHierarchy"/>
    <dgm:cxn modelId="{F77CA4B9-3935-47A9-A251-E69E5156752B}" type="presParOf" srcId="{A96E0CAB-C002-438F-8ECA-EF3825A6A542}" destId="{D26D8D05-50A0-4E6C-9E24-744EDB0FB81D}" srcOrd="0" destOrd="0" presId="urn:microsoft.com/office/officeart/2009/layout/CirclePictureHierarchy"/>
    <dgm:cxn modelId="{1E3C7062-5608-4659-AAFC-9D90B7E28227}" type="presParOf" srcId="{A96E0CAB-C002-438F-8ECA-EF3825A6A542}" destId="{9C09B3A0-4487-488A-A6C4-451BFBA354D9}" srcOrd="1" destOrd="0" presId="urn:microsoft.com/office/officeart/2009/layout/CirclePictureHierarchy"/>
    <dgm:cxn modelId="{214FB180-8307-44F3-A386-B690494B072B}" type="presParOf" srcId="{1C358F66-F474-408F-8029-A073E2E7DA2A}" destId="{14C4044A-3B42-418B-A1A3-40ADFA870732}" srcOrd="1" destOrd="0" presId="urn:microsoft.com/office/officeart/2009/layout/CirclePictureHierarchy"/>
    <dgm:cxn modelId="{053E508B-AFBE-4737-9765-3E36F63B2E14}" type="presParOf" srcId="{14C4044A-3B42-418B-A1A3-40ADFA870732}" destId="{5BA5895C-0E3F-4AF4-8B37-F990904E8BF1}" srcOrd="0" destOrd="0" presId="urn:microsoft.com/office/officeart/2009/layout/CirclePictureHierarchy"/>
    <dgm:cxn modelId="{2DFB5134-D3F6-454B-B138-E722C997DEAA}" type="presParOf" srcId="{14C4044A-3B42-418B-A1A3-40ADFA870732}" destId="{2911C7B8-5733-40F9-A494-65884599126F}" srcOrd="1" destOrd="0" presId="urn:microsoft.com/office/officeart/2009/layout/CirclePictureHierarchy"/>
    <dgm:cxn modelId="{DB0B9341-66CE-4DD0-A2C8-514EEFD17A5C}" type="presParOf" srcId="{2911C7B8-5733-40F9-A494-65884599126F}" destId="{983017D2-2D35-4CE2-BEA2-6F540F95DFB1}" srcOrd="0" destOrd="0" presId="urn:microsoft.com/office/officeart/2009/layout/CirclePictureHierarchy"/>
    <dgm:cxn modelId="{47F4070A-71EF-4178-AE00-A019211F40E4}" type="presParOf" srcId="{983017D2-2D35-4CE2-BEA2-6F540F95DFB1}" destId="{2E9BE656-CC3F-4AF0-AA25-4C9C124527CF}" srcOrd="0" destOrd="0" presId="urn:microsoft.com/office/officeart/2009/layout/CirclePictureHierarchy"/>
    <dgm:cxn modelId="{4896634E-55E5-4EFE-948B-4B00E6D0F790}" type="presParOf" srcId="{983017D2-2D35-4CE2-BEA2-6F540F95DFB1}" destId="{DB39D3B6-B2A4-4FD0-8F4A-5E312C928E38}" srcOrd="1" destOrd="0" presId="urn:microsoft.com/office/officeart/2009/layout/CirclePictureHierarchy"/>
    <dgm:cxn modelId="{49C80143-F699-4198-8169-508A51B79687}" type="presParOf" srcId="{2911C7B8-5733-40F9-A494-65884599126F}" destId="{F3517459-5188-4505-B5FA-F201206A037D}" srcOrd="1" destOrd="0" presId="urn:microsoft.com/office/officeart/2009/layout/CirclePictureHierarchy"/>
    <dgm:cxn modelId="{7ABF5F99-9511-4EE4-BE5A-3D4B9E973AFC}" type="presParOf" srcId="{4745299F-88E2-456E-892D-58F668692BC1}" destId="{2F04DC1C-909D-4786-B380-E3B74F99BCEC}" srcOrd="2" destOrd="0" presId="urn:microsoft.com/office/officeart/2009/layout/CirclePictureHierarchy"/>
    <dgm:cxn modelId="{EB6CA8E6-662E-4B6A-892C-D969CD5E7CF8}" type="presParOf" srcId="{4745299F-88E2-456E-892D-58F668692BC1}" destId="{613F65B2-10E6-46CD-B8D3-66304C939528}" srcOrd="3" destOrd="0" presId="urn:microsoft.com/office/officeart/2009/layout/CirclePictureHierarchy"/>
    <dgm:cxn modelId="{12077F62-3C38-4874-8D89-17D72A15D7BD}" type="presParOf" srcId="{613F65B2-10E6-46CD-B8D3-66304C939528}" destId="{4AD149B6-7201-4A7C-BFB7-9DA56442E1B0}" srcOrd="0" destOrd="0" presId="urn:microsoft.com/office/officeart/2009/layout/CirclePictureHierarchy"/>
    <dgm:cxn modelId="{C846337C-6705-418B-81E7-7CB55267DE25}" type="presParOf" srcId="{4AD149B6-7201-4A7C-BFB7-9DA56442E1B0}" destId="{34D8D572-B9AD-483A-B9BC-064748CDDDA2}" srcOrd="0" destOrd="0" presId="urn:microsoft.com/office/officeart/2009/layout/CirclePictureHierarchy"/>
    <dgm:cxn modelId="{6090AFC9-FE63-4286-8E4A-8E87ED89A650}" type="presParOf" srcId="{4AD149B6-7201-4A7C-BFB7-9DA56442E1B0}" destId="{DBA71412-71DB-4719-AEA9-2E61FD6F3F4A}" srcOrd="1" destOrd="0" presId="urn:microsoft.com/office/officeart/2009/layout/CirclePictureHierarchy"/>
    <dgm:cxn modelId="{E3093624-265C-4940-BACC-119EB0F08421}" type="presParOf" srcId="{613F65B2-10E6-46CD-B8D3-66304C939528}" destId="{DC5B1097-8E64-4AA6-B01F-0DE042CAF165}" srcOrd="1" destOrd="0" presId="urn:microsoft.com/office/officeart/2009/layout/CirclePictureHierarchy"/>
    <dgm:cxn modelId="{3A69A451-FD7E-494C-AAA0-000A66CE6F43}" type="presParOf" srcId="{DC5B1097-8E64-4AA6-B01F-0DE042CAF165}" destId="{C6B0BA5B-77F5-44D6-BA21-6EBB5E245C5E}" srcOrd="0" destOrd="0" presId="urn:microsoft.com/office/officeart/2009/layout/CirclePictureHierarchy"/>
    <dgm:cxn modelId="{EBFA6BEC-E5D6-40EE-B304-87D3BFF54548}" type="presParOf" srcId="{DC5B1097-8E64-4AA6-B01F-0DE042CAF165}" destId="{ADA03A03-0DDA-4349-B433-006C75012CA6}" srcOrd="1" destOrd="0" presId="urn:microsoft.com/office/officeart/2009/layout/CirclePictureHierarchy"/>
    <dgm:cxn modelId="{2D0AE313-0D04-4069-B099-24644BAA4B77}" type="presParOf" srcId="{ADA03A03-0DDA-4349-B433-006C75012CA6}" destId="{48DACE0D-C37D-48D4-A688-6E47FA825BAF}" srcOrd="0" destOrd="0" presId="urn:microsoft.com/office/officeart/2009/layout/CirclePictureHierarchy"/>
    <dgm:cxn modelId="{AA3C8B20-13D8-429B-9C9D-04CC4D562669}" type="presParOf" srcId="{48DACE0D-C37D-48D4-A688-6E47FA825BAF}" destId="{D3B1FF90-585E-474A-8B02-C5C6A5370681}" srcOrd="0" destOrd="0" presId="urn:microsoft.com/office/officeart/2009/layout/CirclePictureHierarchy"/>
    <dgm:cxn modelId="{CD6096FC-5641-40B5-86B9-8F556ECDB738}" type="presParOf" srcId="{48DACE0D-C37D-48D4-A688-6E47FA825BAF}" destId="{02D597D7-C8F8-45D9-80B6-38A36EE52CF6}" srcOrd="1" destOrd="0" presId="urn:microsoft.com/office/officeart/2009/layout/CirclePictureHierarchy"/>
    <dgm:cxn modelId="{61A2B0AF-603D-48C0-AB86-BD241FF3B181}" type="presParOf" srcId="{ADA03A03-0DDA-4349-B433-006C75012CA6}" destId="{3A3CD469-B6BE-4AD0-8C78-46B91F1A8BD7}"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81DD059-24EF-4EFD-A631-347D856782B6}" type="doc">
      <dgm:prSet loTypeId="urn:diagrams.loki3.com/BracketList" loCatId="list" qsTypeId="urn:microsoft.com/office/officeart/2005/8/quickstyle/simple1" qsCatId="simple" csTypeId="urn:microsoft.com/office/officeart/2005/8/colors/colorful1" csCatId="colorful" phldr="1"/>
      <dgm:spPr/>
      <dgm:t>
        <a:bodyPr/>
        <a:lstStyle/>
        <a:p>
          <a:endParaRPr lang="en-US"/>
        </a:p>
      </dgm:t>
    </dgm:pt>
    <dgm:pt modelId="{410A5818-4180-4CC3-AC21-BE0D02F20C2F}">
      <dgm:prSet phldrT="[Text]"/>
      <dgm:spPr/>
      <dgm:t>
        <a:bodyPr/>
        <a:lstStyle/>
        <a:p>
          <a:r>
            <a:rPr lang="en-US" dirty="0"/>
            <a:t>Service Manager Roles</a:t>
          </a:r>
        </a:p>
      </dgm:t>
    </dgm:pt>
    <dgm:pt modelId="{25FA0ADF-EF88-4993-A4C2-37EBA1533B48}" type="parTrans" cxnId="{A0A4147D-08C2-45A5-A761-2D0A154B2A18}">
      <dgm:prSet/>
      <dgm:spPr/>
      <dgm:t>
        <a:bodyPr/>
        <a:lstStyle/>
        <a:p>
          <a:endParaRPr lang="en-US"/>
        </a:p>
      </dgm:t>
    </dgm:pt>
    <dgm:pt modelId="{30E01269-978F-4FC4-BA75-2789D8A8C5CB}" type="sibTrans" cxnId="{A0A4147D-08C2-45A5-A761-2D0A154B2A18}">
      <dgm:prSet/>
      <dgm:spPr/>
      <dgm:t>
        <a:bodyPr/>
        <a:lstStyle/>
        <a:p>
          <a:endParaRPr lang="en-US"/>
        </a:p>
      </dgm:t>
    </dgm:pt>
    <dgm:pt modelId="{81EDAD43-6119-4F49-A5B4-C3045A7E6F51}">
      <dgm:prSet/>
      <dgm:spPr/>
      <dgm:t>
        <a:bodyPr/>
        <a:lstStyle/>
        <a:p>
          <a:r>
            <a:rPr lang="en-US" dirty="0"/>
            <a:t>Account administrator (create, cancel, billing)</a:t>
          </a:r>
        </a:p>
      </dgm:t>
    </dgm:pt>
    <dgm:pt modelId="{C78368E8-773C-4FBC-821F-8064910A590F}" type="parTrans" cxnId="{EA2834F1-5189-4336-9692-02E2EAAA2D0F}">
      <dgm:prSet/>
      <dgm:spPr/>
      <dgm:t>
        <a:bodyPr/>
        <a:lstStyle/>
        <a:p>
          <a:endParaRPr lang="en-US"/>
        </a:p>
      </dgm:t>
    </dgm:pt>
    <dgm:pt modelId="{C9B59B6A-C596-4719-B813-04C21CCC1B05}" type="sibTrans" cxnId="{EA2834F1-5189-4336-9692-02E2EAAA2D0F}">
      <dgm:prSet/>
      <dgm:spPr/>
      <dgm:t>
        <a:bodyPr/>
        <a:lstStyle/>
        <a:p>
          <a:endParaRPr lang="en-US"/>
        </a:p>
      </dgm:t>
    </dgm:pt>
    <dgm:pt modelId="{13A66C28-B839-41A7-AC98-407323095BE5}">
      <dgm:prSet/>
      <dgm:spPr/>
      <dgm:t>
        <a:bodyPr/>
        <a:lstStyle/>
        <a:p>
          <a:r>
            <a:rPr lang="en-US" dirty="0"/>
            <a:t>Service administrator (Same as account admin)</a:t>
          </a:r>
        </a:p>
      </dgm:t>
    </dgm:pt>
    <dgm:pt modelId="{6DC6EA28-79D1-4777-80A6-D629BAD7F7D8}" type="parTrans" cxnId="{51AC3403-1085-4D1C-B9E6-BA6AC82B83D5}">
      <dgm:prSet/>
      <dgm:spPr/>
      <dgm:t>
        <a:bodyPr/>
        <a:lstStyle/>
        <a:p>
          <a:endParaRPr lang="en-US"/>
        </a:p>
      </dgm:t>
    </dgm:pt>
    <dgm:pt modelId="{2EED67B7-7E1B-4902-B8AA-A382A6799ABF}" type="sibTrans" cxnId="{51AC3403-1085-4D1C-B9E6-BA6AC82B83D5}">
      <dgm:prSet/>
      <dgm:spPr/>
      <dgm:t>
        <a:bodyPr/>
        <a:lstStyle/>
        <a:p>
          <a:endParaRPr lang="en-US"/>
        </a:p>
      </dgm:t>
    </dgm:pt>
    <dgm:pt modelId="{C88FF542-7C95-4901-99D5-1BA014949587}">
      <dgm:prSet/>
      <dgm:spPr/>
      <dgm:t>
        <a:bodyPr/>
        <a:lstStyle/>
        <a:p>
          <a:r>
            <a:rPr lang="en-US" dirty="0"/>
            <a:t>Co-Administrator (Can’t change Azure AD, billing, create, etc.)</a:t>
          </a:r>
        </a:p>
      </dgm:t>
    </dgm:pt>
    <dgm:pt modelId="{FD5D5EA4-FDD6-4F2B-AE58-5C84EA7CB630}" type="parTrans" cxnId="{F1061146-9BE3-493E-BA75-064656325D88}">
      <dgm:prSet/>
      <dgm:spPr/>
      <dgm:t>
        <a:bodyPr/>
        <a:lstStyle/>
        <a:p>
          <a:endParaRPr lang="en-US"/>
        </a:p>
      </dgm:t>
    </dgm:pt>
    <dgm:pt modelId="{E164D379-477E-4D2F-9EEC-B3C65BB9F40D}" type="sibTrans" cxnId="{F1061146-9BE3-493E-BA75-064656325D88}">
      <dgm:prSet/>
      <dgm:spPr/>
      <dgm:t>
        <a:bodyPr/>
        <a:lstStyle/>
        <a:p>
          <a:endParaRPr lang="en-US"/>
        </a:p>
      </dgm:t>
    </dgm:pt>
    <dgm:pt modelId="{F9A02CB7-7A96-40AB-86C7-04C8CF8EEAAD}">
      <dgm:prSet/>
      <dgm:spPr/>
      <dgm:t>
        <a:bodyPr/>
        <a:lstStyle/>
        <a:p>
          <a:r>
            <a:rPr lang="en-US" dirty="0"/>
            <a:t>Account types</a:t>
          </a:r>
        </a:p>
      </dgm:t>
    </dgm:pt>
    <dgm:pt modelId="{467F7C1B-A2DC-4D1D-BCA7-757899BBBDEC}" type="parTrans" cxnId="{02D7A7CE-DC1F-4BDA-A682-FC3A2037DEB0}">
      <dgm:prSet/>
      <dgm:spPr/>
      <dgm:t>
        <a:bodyPr/>
        <a:lstStyle/>
        <a:p>
          <a:endParaRPr lang="en-US"/>
        </a:p>
      </dgm:t>
    </dgm:pt>
    <dgm:pt modelId="{D0FCB80B-20D1-4313-A78D-427AEBAB6C2A}" type="sibTrans" cxnId="{02D7A7CE-DC1F-4BDA-A682-FC3A2037DEB0}">
      <dgm:prSet/>
      <dgm:spPr/>
      <dgm:t>
        <a:bodyPr/>
        <a:lstStyle/>
        <a:p>
          <a:endParaRPr lang="en-US"/>
        </a:p>
      </dgm:t>
    </dgm:pt>
    <dgm:pt modelId="{E2571387-F975-43E2-9DE2-A659C0867851}">
      <dgm:prSet custT="1"/>
      <dgm:spPr/>
      <dgm:t>
        <a:bodyPr/>
        <a:lstStyle/>
        <a:p>
          <a:r>
            <a:rPr lang="en-US" sz="1900" strike="sngStrike" kern="1200" baseline="0" dirty="0">
              <a:solidFill>
                <a:prstClr val="white"/>
              </a:solidFill>
              <a:latin typeface="Segoe UI"/>
              <a:ea typeface="+mn-ea"/>
              <a:cs typeface="+mn-cs"/>
            </a:rPr>
            <a:t>Personal (Microsoft Accounts)</a:t>
          </a:r>
        </a:p>
      </dgm:t>
    </dgm:pt>
    <dgm:pt modelId="{3FB9E31A-1A8E-4118-B745-D82295154280}" type="parTrans" cxnId="{ADFEE7E1-B777-4084-A3FF-6E33305E6ECD}">
      <dgm:prSet/>
      <dgm:spPr/>
      <dgm:t>
        <a:bodyPr/>
        <a:lstStyle/>
        <a:p>
          <a:endParaRPr lang="en-US"/>
        </a:p>
      </dgm:t>
    </dgm:pt>
    <dgm:pt modelId="{6DA5E375-D837-488B-87E0-66A0425E4CFD}" type="sibTrans" cxnId="{ADFEE7E1-B777-4084-A3FF-6E33305E6ECD}">
      <dgm:prSet/>
      <dgm:spPr/>
      <dgm:t>
        <a:bodyPr/>
        <a:lstStyle/>
        <a:p>
          <a:endParaRPr lang="en-US"/>
        </a:p>
      </dgm:t>
    </dgm:pt>
    <dgm:pt modelId="{F055A1C1-F591-4B35-90F0-83E17AF505EE}">
      <dgm:prSet/>
      <dgm:spPr/>
      <dgm:t>
        <a:bodyPr/>
        <a:lstStyle/>
        <a:p>
          <a:r>
            <a:rPr lang="en-US" sz="1900" kern="1200" dirty="0"/>
            <a:t>Organizational Accounts (Azure AD)</a:t>
          </a:r>
        </a:p>
      </dgm:t>
    </dgm:pt>
    <dgm:pt modelId="{233BCC7B-A835-49D8-B5A0-521C49D524A5}" type="parTrans" cxnId="{BAB1D992-B570-4E0F-9449-4507C5440CC9}">
      <dgm:prSet/>
      <dgm:spPr/>
      <dgm:t>
        <a:bodyPr/>
        <a:lstStyle/>
        <a:p>
          <a:endParaRPr lang="en-US"/>
        </a:p>
      </dgm:t>
    </dgm:pt>
    <dgm:pt modelId="{059DC4CD-0DE4-4776-87B6-D6CC9432D4A3}" type="sibTrans" cxnId="{BAB1D992-B570-4E0F-9449-4507C5440CC9}">
      <dgm:prSet/>
      <dgm:spPr/>
      <dgm:t>
        <a:bodyPr/>
        <a:lstStyle/>
        <a:p>
          <a:endParaRPr lang="en-US"/>
        </a:p>
      </dgm:t>
    </dgm:pt>
    <dgm:pt modelId="{DCE76B8C-5454-45A8-B5E9-423DFD182833}">
      <dgm:prSet/>
      <dgm:spPr/>
      <dgm:t>
        <a:bodyPr/>
        <a:lstStyle/>
        <a:p>
          <a:r>
            <a:rPr lang="en-US" dirty="0"/>
            <a:t>As a Partner</a:t>
          </a:r>
        </a:p>
      </dgm:t>
    </dgm:pt>
    <dgm:pt modelId="{7AE3AC02-5660-41B0-A1E6-00B34D26718D}" type="parTrans" cxnId="{64FDA830-C84E-4417-BEC6-F7A63C77FA63}">
      <dgm:prSet/>
      <dgm:spPr/>
      <dgm:t>
        <a:bodyPr/>
        <a:lstStyle/>
        <a:p>
          <a:endParaRPr lang="en-US"/>
        </a:p>
      </dgm:t>
    </dgm:pt>
    <dgm:pt modelId="{328EADF8-015B-4971-9525-3D692A2B6419}" type="sibTrans" cxnId="{64FDA830-C84E-4417-BEC6-F7A63C77FA63}">
      <dgm:prSet/>
      <dgm:spPr/>
      <dgm:t>
        <a:bodyPr/>
        <a:lstStyle/>
        <a:p>
          <a:endParaRPr lang="en-US"/>
        </a:p>
      </dgm:t>
    </dgm:pt>
    <dgm:pt modelId="{3500C572-DD82-4555-ADC2-C4110D6F9389}">
      <dgm:prSet/>
      <dgm:spPr/>
      <dgm:t>
        <a:bodyPr/>
        <a:lstStyle/>
        <a:p>
          <a:r>
            <a:rPr lang="en-US" dirty="0"/>
            <a:t>Partner manages (On behalf of)</a:t>
          </a:r>
        </a:p>
      </dgm:t>
    </dgm:pt>
    <dgm:pt modelId="{E25CBC09-1C1F-4D90-B932-C14146B0320B}" type="parTrans" cxnId="{6FF6D501-62E3-40F5-BB3C-38F777FC14B1}">
      <dgm:prSet/>
      <dgm:spPr/>
      <dgm:t>
        <a:bodyPr/>
        <a:lstStyle/>
        <a:p>
          <a:endParaRPr lang="en-US"/>
        </a:p>
      </dgm:t>
    </dgm:pt>
    <dgm:pt modelId="{21282713-A18B-4999-93C4-622D0DA067B1}" type="sibTrans" cxnId="{6FF6D501-62E3-40F5-BB3C-38F777FC14B1}">
      <dgm:prSet/>
      <dgm:spPr/>
      <dgm:t>
        <a:bodyPr/>
        <a:lstStyle/>
        <a:p>
          <a:endParaRPr lang="en-US"/>
        </a:p>
      </dgm:t>
    </dgm:pt>
    <dgm:pt modelId="{A7F76270-4ED8-4413-8607-0E71BD2ECC2A}">
      <dgm:prSet/>
      <dgm:spPr/>
      <dgm:t>
        <a:bodyPr/>
        <a:lstStyle/>
        <a:p>
          <a:r>
            <a:rPr lang="en-US" dirty="0"/>
            <a:t>Resource Manager Roles</a:t>
          </a:r>
        </a:p>
      </dgm:t>
    </dgm:pt>
    <dgm:pt modelId="{48C019F4-0F29-486F-A310-88815FA75023}" type="parTrans" cxnId="{4F6CD4D4-2CEB-4EEF-98BD-BDCF30861741}">
      <dgm:prSet/>
      <dgm:spPr/>
      <dgm:t>
        <a:bodyPr/>
        <a:lstStyle/>
        <a:p>
          <a:endParaRPr lang="en-US"/>
        </a:p>
      </dgm:t>
    </dgm:pt>
    <dgm:pt modelId="{C8C10789-B529-4864-9D92-7019C0A20B02}" type="sibTrans" cxnId="{4F6CD4D4-2CEB-4EEF-98BD-BDCF30861741}">
      <dgm:prSet/>
      <dgm:spPr/>
      <dgm:t>
        <a:bodyPr/>
        <a:lstStyle/>
        <a:p>
          <a:endParaRPr lang="en-US"/>
        </a:p>
      </dgm:t>
    </dgm:pt>
    <dgm:pt modelId="{076B833C-B004-4196-AF88-CFBFF0C777F4}">
      <dgm:prSet/>
      <dgm:spPr/>
      <dgm:t>
        <a:bodyPr/>
        <a:lstStyle/>
        <a:p>
          <a:r>
            <a:rPr lang="en-US" dirty="0"/>
            <a:t>Role based access via assignment</a:t>
          </a:r>
        </a:p>
      </dgm:t>
    </dgm:pt>
    <dgm:pt modelId="{3DAD5F22-920C-49A6-8AE1-4E0382C0BC96}" type="parTrans" cxnId="{93035B24-2630-49C3-BAB5-66F9DC21C81E}">
      <dgm:prSet/>
      <dgm:spPr/>
      <dgm:t>
        <a:bodyPr/>
        <a:lstStyle/>
        <a:p>
          <a:endParaRPr lang="en-US"/>
        </a:p>
      </dgm:t>
    </dgm:pt>
    <dgm:pt modelId="{9B5A92BF-DF4B-4B61-ADEA-12086AA4BA32}" type="sibTrans" cxnId="{93035B24-2630-49C3-BAB5-66F9DC21C81E}">
      <dgm:prSet/>
      <dgm:spPr/>
      <dgm:t>
        <a:bodyPr/>
        <a:lstStyle/>
        <a:p>
          <a:endParaRPr lang="en-US"/>
        </a:p>
      </dgm:t>
    </dgm:pt>
    <dgm:pt modelId="{3C7C24DB-8124-4600-8124-82CB97C612DE}">
      <dgm:prSet/>
      <dgm:spPr/>
      <dgm:t>
        <a:bodyPr/>
        <a:lstStyle/>
        <a:p>
          <a:r>
            <a:rPr lang="en-US" dirty="0"/>
            <a:t>Add Partner’s accounts as guest accounts</a:t>
          </a:r>
        </a:p>
      </dgm:t>
    </dgm:pt>
    <dgm:pt modelId="{6DE15085-69C1-4A66-A1A2-3636F1F7081B}" type="parTrans" cxnId="{9CF2E979-5CDD-46F1-9DA8-1DC6233F0C2C}">
      <dgm:prSet/>
      <dgm:spPr/>
      <dgm:t>
        <a:bodyPr/>
        <a:lstStyle/>
        <a:p>
          <a:endParaRPr lang="en-US"/>
        </a:p>
      </dgm:t>
    </dgm:pt>
    <dgm:pt modelId="{ABA8AB70-87E5-4CB4-A544-82577476AF29}" type="sibTrans" cxnId="{9CF2E979-5CDD-46F1-9DA8-1DC6233F0C2C}">
      <dgm:prSet/>
      <dgm:spPr/>
      <dgm:t>
        <a:bodyPr/>
        <a:lstStyle/>
        <a:p>
          <a:endParaRPr lang="en-US"/>
        </a:p>
      </dgm:t>
    </dgm:pt>
    <dgm:pt modelId="{425AC90C-0D8E-4A92-B494-300B64EB8BB8}" type="pres">
      <dgm:prSet presAssocID="{481DD059-24EF-4EFD-A631-347D856782B6}" presName="Name0" presStyleCnt="0">
        <dgm:presLayoutVars>
          <dgm:dir/>
          <dgm:animLvl val="lvl"/>
          <dgm:resizeHandles val="exact"/>
        </dgm:presLayoutVars>
      </dgm:prSet>
      <dgm:spPr/>
    </dgm:pt>
    <dgm:pt modelId="{2F4AD4DB-2DCC-46B8-95CA-DF8B36208F68}" type="pres">
      <dgm:prSet presAssocID="{410A5818-4180-4CC3-AC21-BE0D02F20C2F}" presName="linNode" presStyleCnt="0"/>
      <dgm:spPr/>
    </dgm:pt>
    <dgm:pt modelId="{3708892D-6F80-4055-9694-97DB0F312074}" type="pres">
      <dgm:prSet presAssocID="{410A5818-4180-4CC3-AC21-BE0D02F20C2F}" presName="parTx" presStyleLbl="revTx" presStyleIdx="0" presStyleCnt="4">
        <dgm:presLayoutVars>
          <dgm:chMax val="1"/>
          <dgm:bulletEnabled val="1"/>
        </dgm:presLayoutVars>
      </dgm:prSet>
      <dgm:spPr/>
    </dgm:pt>
    <dgm:pt modelId="{D5C5E418-8E8C-44CA-8046-C66B80EF4C7D}" type="pres">
      <dgm:prSet presAssocID="{410A5818-4180-4CC3-AC21-BE0D02F20C2F}" presName="bracket" presStyleLbl="parChTrans1D1" presStyleIdx="0" presStyleCnt="4"/>
      <dgm:spPr/>
    </dgm:pt>
    <dgm:pt modelId="{DF8DD99F-D199-46A6-B9B5-4ED78B5152F2}" type="pres">
      <dgm:prSet presAssocID="{410A5818-4180-4CC3-AC21-BE0D02F20C2F}" presName="spH" presStyleCnt="0"/>
      <dgm:spPr/>
    </dgm:pt>
    <dgm:pt modelId="{5F680636-8480-41FD-9846-F5F149D0E5F0}" type="pres">
      <dgm:prSet presAssocID="{410A5818-4180-4CC3-AC21-BE0D02F20C2F}" presName="desTx" presStyleLbl="node1" presStyleIdx="0" presStyleCnt="4">
        <dgm:presLayoutVars>
          <dgm:bulletEnabled val="1"/>
        </dgm:presLayoutVars>
      </dgm:prSet>
      <dgm:spPr/>
    </dgm:pt>
    <dgm:pt modelId="{45843DA1-DEF7-41D4-934D-900382B3E40C}" type="pres">
      <dgm:prSet presAssocID="{30E01269-978F-4FC4-BA75-2789D8A8C5CB}" presName="spV" presStyleCnt="0"/>
      <dgm:spPr/>
    </dgm:pt>
    <dgm:pt modelId="{370D20A7-F1AA-4139-9EBA-390F25EF12AB}" type="pres">
      <dgm:prSet presAssocID="{A7F76270-4ED8-4413-8607-0E71BD2ECC2A}" presName="linNode" presStyleCnt="0"/>
      <dgm:spPr/>
    </dgm:pt>
    <dgm:pt modelId="{E6C2D637-0766-4A70-B6DA-6023FDA31FA4}" type="pres">
      <dgm:prSet presAssocID="{A7F76270-4ED8-4413-8607-0E71BD2ECC2A}" presName="parTx" presStyleLbl="revTx" presStyleIdx="1" presStyleCnt="4">
        <dgm:presLayoutVars>
          <dgm:chMax val="1"/>
          <dgm:bulletEnabled val="1"/>
        </dgm:presLayoutVars>
      </dgm:prSet>
      <dgm:spPr/>
    </dgm:pt>
    <dgm:pt modelId="{19EE855B-C199-4054-9FA5-3BC96AAAA8AE}" type="pres">
      <dgm:prSet presAssocID="{A7F76270-4ED8-4413-8607-0E71BD2ECC2A}" presName="bracket" presStyleLbl="parChTrans1D1" presStyleIdx="1" presStyleCnt="4"/>
      <dgm:spPr/>
    </dgm:pt>
    <dgm:pt modelId="{CAFC0893-3AC4-4A70-8147-9B91A4F68E64}" type="pres">
      <dgm:prSet presAssocID="{A7F76270-4ED8-4413-8607-0E71BD2ECC2A}" presName="spH" presStyleCnt="0"/>
      <dgm:spPr/>
    </dgm:pt>
    <dgm:pt modelId="{39BF825C-954A-4B6A-BC31-26853ADF10B8}" type="pres">
      <dgm:prSet presAssocID="{A7F76270-4ED8-4413-8607-0E71BD2ECC2A}" presName="desTx" presStyleLbl="node1" presStyleIdx="1" presStyleCnt="4">
        <dgm:presLayoutVars>
          <dgm:bulletEnabled val="1"/>
        </dgm:presLayoutVars>
      </dgm:prSet>
      <dgm:spPr/>
    </dgm:pt>
    <dgm:pt modelId="{E24E95B8-45F4-4583-8EF3-D55E6F9101B7}" type="pres">
      <dgm:prSet presAssocID="{C8C10789-B529-4864-9D92-7019C0A20B02}" presName="spV" presStyleCnt="0"/>
      <dgm:spPr/>
    </dgm:pt>
    <dgm:pt modelId="{0E157BA6-21A4-4FF9-9226-8B1CB73773B6}" type="pres">
      <dgm:prSet presAssocID="{F9A02CB7-7A96-40AB-86C7-04C8CF8EEAAD}" presName="linNode" presStyleCnt="0"/>
      <dgm:spPr/>
    </dgm:pt>
    <dgm:pt modelId="{A53C0C4F-9D7A-46B1-9C64-1ACCCC9615B2}" type="pres">
      <dgm:prSet presAssocID="{F9A02CB7-7A96-40AB-86C7-04C8CF8EEAAD}" presName="parTx" presStyleLbl="revTx" presStyleIdx="2" presStyleCnt="4">
        <dgm:presLayoutVars>
          <dgm:chMax val="1"/>
          <dgm:bulletEnabled val="1"/>
        </dgm:presLayoutVars>
      </dgm:prSet>
      <dgm:spPr/>
    </dgm:pt>
    <dgm:pt modelId="{70B4B054-B621-458D-88DD-9D8E0D9C7E13}" type="pres">
      <dgm:prSet presAssocID="{F9A02CB7-7A96-40AB-86C7-04C8CF8EEAAD}" presName="bracket" presStyleLbl="parChTrans1D1" presStyleIdx="2" presStyleCnt="4"/>
      <dgm:spPr/>
    </dgm:pt>
    <dgm:pt modelId="{D93C28CD-88DA-4AAD-85AA-B518F2389F90}" type="pres">
      <dgm:prSet presAssocID="{F9A02CB7-7A96-40AB-86C7-04C8CF8EEAAD}" presName="spH" presStyleCnt="0"/>
      <dgm:spPr/>
    </dgm:pt>
    <dgm:pt modelId="{1D443035-A535-49B1-9726-960626182737}" type="pres">
      <dgm:prSet presAssocID="{F9A02CB7-7A96-40AB-86C7-04C8CF8EEAAD}" presName="desTx" presStyleLbl="node1" presStyleIdx="2" presStyleCnt="4">
        <dgm:presLayoutVars>
          <dgm:bulletEnabled val="1"/>
        </dgm:presLayoutVars>
      </dgm:prSet>
      <dgm:spPr/>
    </dgm:pt>
    <dgm:pt modelId="{1D8CD24E-5DFA-4760-976A-7A1BBB9158DC}" type="pres">
      <dgm:prSet presAssocID="{D0FCB80B-20D1-4313-A78D-427AEBAB6C2A}" presName="spV" presStyleCnt="0"/>
      <dgm:spPr/>
    </dgm:pt>
    <dgm:pt modelId="{9E2FD817-7489-4162-B663-C7A5293E9E0D}" type="pres">
      <dgm:prSet presAssocID="{DCE76B8C-5454-45A8-B5E9-423DFD182833}" presName="linNode" presStyleCnt="0"/>
      <dgm:spPr/>
    </dgm:pt>
    <dgm:pt modelId="{C4EC7EEE-E4F2-411A-A90E-82D177E5DAAD}" type="pres">
      <dgm:prSet presAssocID="{DCE76B8C-5454-45A8-B5E9-423DFD182833}" presName="parTx" presStyleLbl="revTx" presStyleIdx="3" presStyleCnt="4">
        <dgm:presLayoutVars>
          <dgm:chMax val="1"/>
          <dgm:bulletEnabled val="1"/>
        </dgm:presLayoutVars>
      </dgm:prSet>
      <dgm:spPr/>
    </dgm:pt>
    <dgm:pt modelId="{97036220-D694-4088-8546-51B7D7C500AC}" type="pres">
      <dgm:prSet presAssocID="{DCE76B8C-5454-45A8-B5E9-423DFD182833}" presName="bracket" presStyleLbl="parChTrans1D1" presStyleIdx="3" presStyleCnt="4"/>
      <dgm:spPr/>
    </dgm:pt>
    <dgm:pt modelId="{CBE2EC01-770A-481C-B47B-4E636141818F}" type="pres">
      <dgm:prSet presAssocID="{DCE76B8C-5454-45A8-B5E9-423DFD182833}" presName="spH" presStyleCnt="0"/>
      <dgm:spPr/>
    </dgm:pt>
    <dgm:pt modelId="{870B1C01-2E98-4DA0-9D60-E3C620B6847E}" type="pres">
      <dgm:prSet presAssocID="{DCE76B8C-5454-45A8-B5E9-423DFD182833}" presName="desTx" presStyleLbl="node1" presStyleIdx="3" presStyleCnt="4">
        <dgm:presLayoutVars>
          <dgm:bulletEnabled val="1"/>
        </dgm:presLayoutVars>
      </dgm:prSet>
      <dgm:spPr/>
    </dgm:pt>
  </dgm:ptLst>
  <dgm:cxnLst>
    <dgm:cxn modelId="{6FF6D501-62E3-40F5-BB3C-38F777FC14B1}" srcId="{DCE76B8C-5454-45A8-B5E9-423DFD182833}" destId="{3500C572-DD82-4555-ADC2-C4110D6F9389}" srcOrd="0" destOrd="0" parTransId="{E25CBC09-1C1F-4D90-B932-C14146B0320B}" sibTransId="{21282713-A18B-4999-93C4-622D0DA067B1}"/>
    <dgm:cxn modelId="{51AC3403-1085-4D1C-B9E6-BA6AC82B83D5}" srcId="{410A5818-4180-4CC3-AC21-BE0D02F20C2F}" destId="{13A66C28-B839-41A7-AC98-407323095BE5}" srcOrd="1" destOrd="0" parTransId="{6DC6EA28-79D1-4777-80A6-D629BAD7F7D8}" sibTransId="{2EED67B7-7E1B-4902-B8AA-A382A6799ABF}"/>
    <dgm:cxn modelId="{402E4C06-C26E-4F51-B9C3-AE683F3B42D9}" type="presOf" srcId="{F9A02CB7-7A96-40AB-86C7-04C8CF8EEAAD}" destId="{A53C0C4F-9D7A-46B1-9C64-1ACCCC9615B2}" srcOrd="0" destOrd="0" presId="urn:diagrams.loki3.com/BracketList"/>
    <dgm:cxn modelId="{93035B24-2630-49C3-BAB5-66F9DC21C81E}" srcId="{A7F76270-4ED8-4413-8607-0E71BD2ECC2A}" destId="{076B833C-B004-4196-AF88-CFBFF0C777F4}" srcOrd="0" destOrd="0" parTransId="{3DAD5F22-920C-49A6-8AE1-4E0382C0BC96}" sibTransId="{9B5A92BF-DF4B-4B61-ADEA-12086AA4BA32}"/>
    <dgm:cxn modelId="{64FDA830-C84E-4417-BEC6-F7A63C77FA63}" srcId="{481DD059-24EF-4EFD-A631-347D856782B6}" destId="{DCE76B8C-5454-45A8-B5E9-423DFD182833}" srcOrd="3" destOrd="0" parTransId="{7AE3AC02-5660-41B0-A1E6-00B34D26718D}" sibTransId="{328EADF8-015B-4971-9525-3D692A2B6419}"/>
    <dgm:cxn modelId="{44F90F38-61F5-4441-8595-9E95D0A520DA}" type="presOf" srcId="{DCE76B8C-5454-45A8-B5E9-423DFD182833}" destId="{C4EC7EEE-E4F2-411A-A90E-82D177E5DAAD}" srcOrd="0" destOrd="0" presId="urn:diagrams.loki3.com/BracketList"/>
    <dgm:cxn modelId="{D4E42D5E-C163-4CDE-95CC-9E2B9D9D0650}" type="presOf" srcId="{076B833C-B004-4196-AF88-CFBFF0C777F4}" destId="{39BF825C-954A-4B6A-BC31-26853ADF10B8}" srcOrd="0" destOrd="0" presId="urn:diagrams.loki3.com/BracketList"/>
    <dgm:cxn modelId="{F1061146-9BE3-493E-BA75-064656325D88}" srcId="{410A5818-4180-4CC3-AC21-BE0D02F20C2F}" destId="{C88FF542-7C95-4901-99D5-1BA014949587}" srcOrd="2" destOrd="0" parTransId="{FD5D5EA4-FDD6-4F2B-AE58-5C84EA7CB630}" sibTransId="{E164D379-477E-4D2F-9EEC-B3C65BB9F40D}"/>
    <dgm:cxn modelId="{3B0CFA4A-E8EE-43CA-AC69-FDA57EA198E8}" type="presOf" srcId="{E2571387-F975-43E2-9DE2-A659C0867851}" destId="{1D443035-A535-49B1-9726-960626182737}" srcOrd="0" destOrd="0" presId="urn:diagrams.loki3.com/BracketList"/>
    <dgm:cxn modelId="{ABB41559-6349-4AFE-A904-F36D35B5C6FB}" type="presOf" srcId="{13A66C28-B839-41A7-AC98-407323095BE5}" destId="{5F680636-8480-41FD-9846-F5F149D0E5F0}" srcOrd="0" destOrd="1" presId="urn:diagrams.loki3.com/BracketList"/>
    <dgm:cxn modelId="{9CF2E979-5CDD-46F1-9DA8-1DC6233F0C2C}" srcId="{DCE76B8C-5454-45A8-B5E9-423DFD182833}" destId="{3C7C24DB-8124-4600-8124-82CB97C612DE}" srcOrd="1" destOrd="0" parTransId="{6DE15085-69C1-4A66-A1A2-3636F1F7081B}" sibTransId="{ABA8AB70-87E5-4CB4-A544-82577476AF29}"/>
    <dgm:cxn modelId="{3371A37B-27F2-43D2-BE02-D26CF466EA6C}" type="presOf" srcId="{A7F76270-4ED8-4413-8607-0E71BD2ECC2A}" destId="{E6C2D637-0766-4A70-B6DA-6023FDA31FA4}" srcOrd="0" destOrd="0" presId="urn:diagrams.loki3.com/BracketList"/>
    <dgm:cxn modelId="{A0A4147D-08C2-45A5-A761-2D0A154B2A18}" srcId="{481DD059-24EF-4EFD-A631-347D856782B6}" destId="{410A5818-4180-4CC3-AC21-BE0D02F20C2F}" srcOrd="0" destOrd="0" parTransId="{25FA0ADF-EF88-4993-A4C2-37EBA1533B48}" sibTransId="{30E01269-978F-4FC4-BA75-2789D8A8C5CB}"/>
    <dgm:cxn modelId="{BAB1D992-B570-4E0F-9449-4507C5440CC9}" srcId="{F9A02CB7-7A96-40AB-86C7-04C8CF8EEAAD}" destId="{F055A1C1-F591-4B35-90F0-83E17AF505EE}" srcOrd="1" destOrd="0" parTransId="{233BCC7B-A835-49D8-B5A0-521C49D524A5}" sibTransId="{059DC4CD-0DE4-4776-87B6-D6CC9432D4A3}"/>
    <dgm:cxn modelId="{D71F4B9D-7A38-4091-ACCB-59EAEBCF3BFB}" type="presOf" srcId="{81EDAD43-6119-4F49-A5B4-C3045A7E6F51}" destId="{5F680636-8480-41FD-9846-F5F149D0E5F0}" srcOrd="0" destOrd="0" presId="urn:diagrams.loki3.com/BracketList"/>
    <dgm:cxn modelId="{8B39D5BB-2526-4648-987A-3B86E0CF51B8}" type="presOf" srcId="{F055A1C1-F591-4B35-90F0-83E17AF505EE}" destId="{1D443035-A535-49B1-9726-960626182737}" srcOrd="0" destOrd="1" presId="urn:diagrams.loki3.com/BracketList"/>
    <dgm:cxn modelId="{3A634BBC-E8BC-4841-8AD2-D5CE6E41801C}" type="presOf" srcId="{3500C572-DD82-4555-ADC2-C4110D6F9389}" destId="{870B1C01-2E98-4DA0-9D60-E3C620B6847E}" srcOrd="0" destOrd="0" presId="urn:diagrams.loki3.com/BracketList"/>
    <dgm:cxn modelId="{74003FC1-8E34-4AD0-AC00-E17581463D9A}" type="presOf" srcId="{C88FF542-7C95-4901-99D5-1BA014949587}" destId="{5F680636-8480-41FD-9846-F5F149D0E5F0}" srcOrd="0" destOrd="2" presId="urn:diagrams.loki3.com/BracketList"/>
    <dgm:cxn modelId="{02D7A7CE-DC1F-4BDA-A682-FC3A2037DEB0}" srcId="{481DD059-24EF-4EFD-A631-347D856782B6}" destId="{F9A02CB7-7A96-40AB-86C7-04C8CF8EEAAD}" srcOrd="2" destOrd="0" parTransId="{467F7C1B-A2DC-4D1D-BCA7-757899BBBDEC}" sibTransId="{D0FCB80B-20D1-4313-A78D-427AEBAB6C2A}"/>
    <dgm:cxn modelId="{1025A1CF-99C2-4AE8-BF6D-BACAE26C31CC}" type="presOf" srcId="{3C7C24DB-8124-4600-8124-82CB97C612DE}" destId="{870B1C01-2E98-4DA0-9D60-E3C620B6847E}" srcOrd="0" destOrd="1" presId="urn:diagrams.loki3.com/BracketList"/>
    <dgm:cxn modelId="{4F6CD4D4-2CEB-4EEF-98BD-BDCF30861741}" srcId="{481DD059-24EF-4EFD-A631-347D856782B6}" destId="{A7F76270-4ED8-4413-8607-0E71BD2ECC2A}" srcOrd="1" destOrd="0" parTransId="{48C019F4-0F29-486F-A310-88815FA75023}" sibTransId="{C8C10789-B529-4864-9D92-7019C0A20B02}"/>
    <dgm:cxn modelId="{553C01D7-0F4B-4C79-A780-DD33D9DC6AF9}" type="presOf" srcId="{410A5818-4180-4CC3-AC21-BE0D02F20C2F}" destId="{3708892D-6F80-4055-9694-97DB0F312074}" srcOrd="0" destOrd="0" presId="urn:diagrams.loki3.com/BracketList"/>
    <dgm:cxn modelId="{ADFEE7E1-B777-4084-A3FF-6E33305E6ECD}" srcId="{F9A02CB7-7A96-40AB-86C7-04C8CF8EEAAD}" destId="{E2571387-F975-43E2-9DE2-A659C0867851}" srcOrd="0" destOrd="0" parTransId="{3FB9E31A-1A8E-4118-B745-D82295154280}" sibTransId="{6DA5E375-D837-488B-87E0-66A0425E4CFD}"/>
    <dgm:cxn modelId="{EA2834F1-5189-4336-9692-02E2EAAA2D0F}" srcId="{410A5818-4180-4CC3-AC21-BE0D02F20C2F}" destId="{81EDAD43-6119-4F49-A5B4-C3045A7E6F51}" srcOrd="0" destOrd="0" parTransId="{C78368E8-773C-4FBC-821F-8064910A590F}" sibTransId="{C9B59B6A-C596-4719-B813-04C21CCC1B05}"/>
    <dgm:cxn modelId="{32FB1AF6-84C6-47D8-B6E4-3718A3BBB25F}" type="presOf" srcId="{481DD059-24EF-4EFD-A631-347D856782B6}" destId="{425AC90C-0D8E-4A92-B494-300B64EB8BB8}" srcOrd="0" destOrd="0" presId="urn:diagrams.loki3.com/BracketList"/>
    <dgm:cxn modelId="{94E3828D-7C68-4A23-9EF1-AB310CA09EDE}" type="presParOf" srcId="{425AC90C-0D8E-4A92-B494-300B64EB8BB8}" destId="{2F4AD4DB-2DCC-46B8-95CA-DF8B36208F68}" srcOrd="0" destOrd="0" presId="urn:diagrams.loki3.com/BracketList"/>
    <dgm:cxn modelId="{5B44750A-F35B-4BC2-A599-A47F8F19670C}" type="presParOf" srcId="{2F4AD4DB-2DCC-46B8-95CA-DF8B36208F68}" destId="{3708892D-6F80-4055-9694-97DB0F312074}" srcOrd="0" destOrd="0" presId="urn:diagrams.loki3.com/BracketList"/>
    <dgm:cxn modelId="{231FA3C6-D5D6-40D7-BDD4-399215C833B9}" type="presParOf" srcId="{2F4AD4DB-2DCC-46B8-95CA-DF8B36208F68}" destId="{D5C5E418-8E8C-44CA-8046-C66B80EF4C7D}" srcOrd="1" destOrd="0" presId="urn:diagrams.loki3.com/BracketList"/>
    <dgm:cxn modelId="{DB11B73B-9F67-4EA6-82EE-DFA384CA4B97}" type="presParOf" srcId="{2F4AD4DB-2DCC-46B8-95CA-DF8B36208F68}" destId="{DF8DD99F-D199-46A6-B9B5-4ED78B5152F2}" srcOrd="2" destOrd="0" presId="urn:diagrams.loki3.com/BracketList"/>
    <dgm:cxn modelId="{07FCABC0-56D8-4BF4-8F56-2EB1385A936C}" type="presParOf" srcId="{2F4AD4DB-2DCC-46B8-95CA-DF8B36208F68}" destId="{5F680636-8480-41FD-9846-F5F149D0E5F0}" srcOrd="3" destOrd="0" presId="urn:diagrams.loki3.com/BracketList"/>
    <dgm:cxn modelId="{811D29B0-2B5C-4716-87EB-A2418B6C194D}" type="presParOf" srcId="{425AC90C-0D8E-4A92-B494-300B64EB8BB8}" destId="{45843DA1-DEF7-41D4-934D-900382B3E40C}" srcOrd="1" destOrd="0" presId="urn:diagrams.loki3.com/BracketList"/>
    <dgm:cxn modelId="{EBDD6030-6EC6-43AA-A1C3-D7E2C5220D7B}" type="presParOf" srcId="{425AC90C-0D8E-4A92-B494-300B64EB8BB8}" destId="{370D20A7-F1AA-4139-9EBA-390F25EF12AB}" srcOrd="2" destOrd="0" presId="urn:diagrams.loki3.com/BracketList"/>
    <dgm:cxn modelId="{DF422E69-6483-45A4-AC11-60DB170CE54A}" type="presParOf" srcId="{370D20A7-F1AA-4139-9EBA-390F25EF12AB}" destId="{E6C2D637-0766-4A70-B6DA-6023FDA31FA4}" srcOrd="0" destOrd="0" presId="urn:diagrams.loki3.com/BracketList"/>
    <dgm:cxn modelId="{D08442F0-762F-4F56-AA39-4F58A338BBDB}" type="presParOf" srcId="{370D20A7-F1AA-4139-9EBA-390F25EF12AB}" destId="{19EE855B-C199-4054-9FA5-3BC96AAAA8AE}" srcOrd="1" destOrd="0" presId="urn:diagrams.loki3.com/BracketList"/>
    <dgm:cxn modelId="{347C9513-FEC8-4765-BF75-2681C25B55ED}" type="presParOf" srcId="{370D20A7-F1AA-4139-9EBA-390F25EF12AB}" destId="{CAFC0893-3AC4-4A70-8147-9B91A4F68E64}" srcOrd="2" destOrd="0" presId="urn:diagrams.loki3.com/BracketList"/>
    <dgm:cxn modelId="{5B2B741A-6D8E-4509-94D0-C6F58DC15ED6}" type="presParOf" srcId="{370D20A7-F1AA-4139-9EBA-390F25EF12AB}" destId="{39BF825C-954A-4B6A-BC31-26853ADF10B8}" srcOrd="3" destOrd="0" presId="urn:diagrams.loki3.com/BracketList"/>
    <dgm:cxn modelId="{0706F872-122C-4EBD-B4A9-237D8D292354}" type="presParOf" srcId="{425AC90C-0D8E-4A92-B494-300B64EB8BB8}" destId="{E24E95B8-45F4-4583-8EF3-D55E6F9101B7}" srcOrd="3" destOrd="0" presId="urn:diagrams.loki3.com/BracketList"/>
    <dgm:cxn modelId="{50867CD4-027B-425B-AA5F-AFD1D7A300CC}" type="presParOf" srcId="{425AC90C-0D8E-4A92-B494-300B64EB8BB8}" destId="{0E157BA6-21A4-4FF9-9226-8B1CB73773B6}" srcOrd="4" destOrd="0" presId="urn:diagrams.loki3.com/BracketList"/>
    <dgm:cxn modelId="{95CCF649-F658-4BDA-BEA5-307B64ACC925}" type="presParOf" srcId="{0E157BA6-21A4-4FF9-9226-8B1CB73773B6}" destId="{A53C0C4F-9D7A-46B1-9C64-1ACCCC9615B2}" srcOrd="0" destOrd="0" presId="urn:diagrams.loki3.com/BracketList"/>
    <dgm:cxn modelId="{66ABE7F8-8270-475B-BCB9-55C8886F88AB}" type="presParOf" srcId="{0E157BA6-21A4-4FF9-9226-8B1CB73773B6}" destId="{70B4B054-B621-458D-88DD-9D8E0D9C7E13}" srcOrd="1" destOrd="0" presId="urn:diagrams.loki3.com/BracketList"/>
    <dgm:cxn modelId="{15D33376-9A15-4E2D-896E-0995510959B7}" type="presParOf" srcId="{0E157BA6-21A4-4FF9-9226-8B1CB73773B6}" destId="{D93C28CD-88DA-4AAD-85AA-B518F2389F90}" srcOrd="2" destOrd="0" presId="urn:diagrams.loki3.com/BracketList"/>
    <dgm:cxn modelId="{6AF78570-786E-46FF-BC5B-20D38D575E95}" type="presParOf" srcId="{0E157BA6-21A4-4FF9-9226-8B1CB73773B6}" destId="{1D443035-A535-49B1-9726-960626182737}" srcOrd="3" destOrd="0" presId="urn:diagrams.loki3.com/BracketList"/>
    <dgm:cxn modelId="{6931972A-45B2-4A81-BFC4-5A1410503584}" type="presParOf" srcId="{425AC90C-0D8E-4A92-B494-300B64EB8BB8}" destId="{1D8CD24E-5DFA-4760-976A-7A1BBB9158DC}" srcOrd="5" destOrd="0" presId="urn:diagrams.loki3.com/BracketList"/>
    <dgm:cxn modelId="{4F69ACB7-4993-4532-919E-382EE032EF85}" type="presParOf" srcId="{425AC90C-0D8E-4A92-B494-300B64EB8BB8}" destId="{9E2FD817-7489-4162-B663-C7A5293E9E0D}" srcOrd="6" destOrd="0" presId="urn:diagrams.loki3.com/BracketList"/>
    <dgm:cxn modelId="{594D36DB-652F-4FA6-9A25-14B003BB62D9}" type="presParOf" srcId="{9E2FD817-7489-4162-B663-C7A5293E9E0D}" destId="{C4EC7EEE-E4F2-411A-A90E-82D177E5DAAD}" srcOrd="0" destOrd="0" presId="urn:diagrams.loki3.com/BracketList"/>
    <dgm:cxn modelId="{B670E54D-4204-4112-8016-77F009708241}" type="presParOf" srcId="{9E2FD817-7489-4162-B663-C7A5293E9E0D}" destId="{97036220-D694-4088-8546-51B7D7C500AC}" srcOrd="1" destOrd="0" presId="urn:diagrams.loki3.com/BracketList"/>
    <dgm:cxn modelId="{CEE1D403-164C-42FB-A13E-573FB49ED9BA}" type="presParOf" srcId="{9E2FD817-7489-4162-B663-C7A5293E9E0D}" destId="{CBE2EC01-770A-481C-B47B-4E636141818F}" srcOrd="2" destOrd="0" presId="urn:diagrams.loki3.com/BracketList"/>
    <dgm:cxn modelId="{4AB3E41B-836D-4E93-B555-05DB5CC00867}" type="presParOf" srcId="{9E2FD817-7489-4162-B663-C7A5293E9E0D}" destId="{870B1C01-2E98-4DA0-9D60-E3C620B6847E}"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FA61B16-C59E-4D1D-9F1E-62852E807A5D}"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094EA5D7-8927-49D7-8A48-7C919AF3B812}">
      <dgm:prSet phldrT="[Text]"/>
      <dgm:spPr/>
      <dgm:t>
        <a:bodyPr/>
        <a:lstStyle/>
        <a:p>
          <a:r>
            <a:rPr lang="en-US" dirty="0"/>
            <a:t>Importance</a:t>
          </a:r>
        </a:p>
      </dgm:t>
    </dgm:pt>
    <dgm:pt modelId="{7C731C28-E0D3-41C2-93E6-6962E1660282}" type="parTrans" cxnId="{C53E9413-D634-4D59-BCC1-A25BFCC4568C}">
      <dgm:prSet/>
      <dgm:spPr/>
      <dgm:t>
        <a:bodyPr/>
        <a:lstStyle/>
        <a:p>
          <a:endParaRPr lang="en-US"/>
        </a:p>
      </dgm:t>
    </dgm:pt>
    <dgm:pt modelId="{36D97A02-ACFB-403D-871D-900E9006F810}" type="sibTrans" cxnId="{C53E9413-D634-4D59-BCC1-A25BFCC4568C}">
      <dgm:prSet/>
      <dgm:spPr/>
      <dgm:t>
        <a:bodyPr/>
        <a:lstStyle/>
        <a:p>
          <a:endParaRPr lang="en-US"/>
        </a:p>
      </dgm:t>
    </dgm:pt>
    <dgm:pt modelId="{144F5033-CD2D-4387-A0FB-E118D5401F1A}">
      <dgm:prSet phldrT="[Text]"/>
      <dgm:spPr/>
      <dgm:t>
        <a:bodyPr/>
        <a:lstStyle/>
        <a:p>
          <a:r>
            <a:rPr lang="en-US" dirty="0"/>
            <a:t>Places the naming pattern in an order that allows easier application level grouping for potential showback/chargeback billing.</a:t>
          </a:r>
        </a:p>
      </dgm:t>
    </dgm:pt>
    <dgm:pt modelId="{A8B3172F-DD70-4083-A9A9-5FE29AC19638}" type="parTrans" cxnId="{F3B37351-D688-434C-B0B8-486B11D41672}">
      <dgm:prSet/>
      <dgm:spPr/>
      <dgm:t>
        <a:bodyPr/>
        <a:lstStyle/>
        <a:p>
          <a:endParaRPr lang="en-US"/>
        </a:p>
      </dgm:t>
    </dgm:pt>
    <dgm:pt modelId="{FA1703FC-9CF6-4E89-BEE8-8876980FB220}" type="sibTrans" cxnId="{F3B37351-D688-434C-B0B8-486B11D41672}">
      <dgm:prSet/>
      <dgm:spPr/>
      <dgm:t>
        <a:bodyPr/>
        <a:lstStyle/>
        <a:p>
          <a:endParaRPr lang="en-US"/>
        </a:p>
      </dgm:t>
    </dgm:pt>
    <dgm:pt modelId="{9A166684-0EAB-4FE1-881C-D75C1DAE5703}">
      <dgm:prSet phldrT="[Text]"/>
      <dgm:spPr/>
      <dgm:t>
        <a:bodyPr/>
        <a:lstStyle/>
        <a:p>
          <a:r>
            <a:rPr lang="en-US" dirty="0"/>
            <a:t>Automation.</a:t>
          </a:r>
        </a:p>
      </dgm:t>
    </dgm:pt>
    <dgm:pt modelId="{A2BE03B1-5299-4FA7-A088-80AE2B2F0FF2}" type="parTrans" cxnId="{6D2C76ED-C39F-46D8-BA36-68E01A24438D}">
      <dgm:prSet/>
      <dgm:spPr/>
      <dgm:t>
        <a:bodyPr/>
        <a:lstStyle/>
        <a:p>
          <a:endParaRPr lang="en-US"/>
        </a:p>
      </dgm:t>
    </dgm:pt>
    <dgm:pt modelId="{D7ACA9D7-2E02-48F8-9FCA-A1B4E77ECDFB}" type="sibTrans" cxnId="{6D2C76ED-C39F-46D8-BA36-68E01A24438D}">
      <dgm:prSet/>
      <dgm:spPr/>
      <dgm:t>
        <a:bodyPr/>
        <a:lstStyle/>
        <a:p>
          <a:endParaRPr lang="en-US"/>
        </a:p>
      </dgm:t>
    </dgm:pt>
    <dgm:pt modelId="{BB37AB67-ABBF-462B-AA87-D8A0DFA6DF32}">
      <dgm:prSet phldrT="[Text]"/>
      <dgm:spPr/>
      <dgm:t>
        <a:bodyPr/>
        <a:lstStyle/>
        <a:p>
          <a:r>
            <a:rPr lang="en-US" dirty="0"/>
            <a:t>Consideration</a:t>
          </a:r>
        </a:p>
      </dgm:t>
    </dgm:pt>
    <dgm:pt modelId="{10DA3133-4D1C-47EB-B98C-6F2FD0BD0CC7}" type="parTrans" cxnId="{17D38B34-6DBE-4A5A-9A04-494179AFA598}">
      <dgm:prSet/>
      <dgm:spPr/>
      <dgm:t>
        <a:bodyPr/>
        <a:lstStyle/>
        <a:p>
          <a:endParaRPr lang="en-US"/>
        </a:p>
      </dgm:t>
    </dgm:pt>
    <dgm:pt modelId="{370E22A8-A7DB-4534-A51F-22FFACF748AA}" type="sibTrans" cxnId="{17D38B34-6DBE-4A5A-9A04-494179AFA598}">
      <dgm:prSet/>
      <dgm:spPr/>
      <dgm:t>
        <a:bodyPr/>
        <a:lstStyle/>
        <a:p>
          <a:endParaRPr lang="en-US"/>
        </a:p>
      </dgm:t>
    </dgm:pt>
    <dgm:pt modelId="{908DAE55-C95C-4038-9368-74EE6AF67BF4}">
      <dgm:prSet phldrT="[Text]"/>
      <dgm:spPr/>
      <dgm:t>
        <a:bodyPr/>
        <a:lstStyle/>
        <a:p>
          <a:r>
            <a:rPr lang="en-US" dirty="0"/>
            <a:t>Some resource names are:</a:t>
          </a:r>
        </a:p>
      </dgm:t>
    </dgm:pt>
    <dgm:pt modelId="{8808EF06-C77C-4C08-B8E9-03E0EF52ADA3}" type="parTrans" cxnId="{C8FA4137-5130-4C12-B9E0-BCBF7B4DC446}">
      <dgm:prSet/>
      <dgm:spPr/>
      <dgm:t>
        <a:bodyPr/>
        <a:lstStyle/>
        <a:p>
          <a:endParaRPr lang="en-US"/>
        </a:p>
      </dgm:t>
    </dgm:pt>
    <dgm:pt modelId="{BF4C5BED-897B-4228-8074-42BFB4B4331A}" type="sibTrans" cxnId="{C8FA4137-5130-4C12-B9E0-BCBF7B4DC446}">
      <dgm:prSet/>
      <dgm:spPr/>
      <dgm:t>
        <a:bodyPr/>
        <a:lstStyle/>
        <a:p>
          <a:endParaRPr lang="en-US"/>
        </a:p>
      </dgm:t>
    </dgm:pt>
    <dgm:pt modelId="{C60F3919-858D-4D18-A2A0-FB21EB5AAF0E}">
      <dgm:prSet phldrT="[Text]"/>
      <dgm:spPr/>
      <dgm:t>
        <a:bodyPr/>
        <a:lstStyle/>
        <a:p>
          <a:r>
            <a:rPr lang="en-US" dirty="0"/>
            <a:t>Requirements</a:t>
          </a:r>
        </a:p>
      </dgm:t>
    </dgm:pt>
    <dgm:pt modelId="{882609F4-DA3A-45BE-A908-FC4006D03364}" type="parTrans" cxnId="{BE0327B2-9F88-4483-B10C-EBEF7F7300F0}">
      <dgm:prSet/>
      <dgm:spPr/>
      <dgm:t>
        <a:bodyPr/>
        <a:lstStyle/>
        <a:p>
          <a:endParaRPr lang="en-US"/>
        </a:p>
      </dgm:t>
    </dgm:pt>
    <dgm:pt modelId="{724D8372-3893-4E7B-AD18-49E612023A58}" type="sibTrans" cxnId="{BE0327B2-9F88-4483-B10C-EBEF7F7300F0}">
      <dgm:prSet/>
      <dgm:spPr/>
      <dgm:t>
        <a:bodyPr/>
        <a:lstStyle/>
        <a:p>
          <a:endParaRPr lang="en-US"/>
        </a:p>
      </dgm:t>
    </dgm:pt>
    <dgm:pt modelId="{344934A8-9880-4241-B01F-10123E4F1119}">
      <dgm:prSet phldrT="[Text]"/>
      <dgm:spPr/>
      <dgm:t>
        <a:bodyPr/>
        <a:lstStyle/>
        <a:p>
          <a:r>
            <a:rPr lang="en-US" dirty="0"/>
            <a:t>Ensure:</a:t>
          </a:r>
        </a:p>
      </dgm:t>
    </dgm:pt>
    <dgm:pt modelId="{5AF403C7-F991-49A8-B45C-3E072938000E}" type="parTrans" cxnId="{0D6EDC97-E6C4-4BC5-82CB-B835948B37C7}">
      <dgm:prSet/>
      <dgm:spPr/>
      <dgm:t>
        <a:bodyPr/>
        <a:lstStyle/>
        <a:p>
          <a:endParaRPr lang="en-US"/>
        </a:p>
      </dgm:t>
    </dgm:pt>
    <dgm:pt modelId="{07211BB1-425D-47FA-B1B2-14D294BF0BA1}" type="sibTrans" cxnId="{0D6EDC97-E6C4-4BC5-82CB-B835948B37C7}">
      <dgm:prSet/>
      <dgm:spPr/>
      <dgm:t>
        <a:bodyPr/>
        <a:lstStyle/>
        <a:p>
          <a:endParaRPr lang="en-US"/>
        </a:p>
      </dgm:t>
    </dgm:pt>
    <dgm:pt modelId="{2C5434D3-D65A-4F64-ABF2-B71D1EBE026C}">
      <dgm:prSet/>
      <dgm:spPr/>
      <dgm:t>
        <a:bodyPr/>
        <a:lstStyle/>
        <a:p>
          <a:r>
            <a:rPr lang="en-US" dirty="0"/>
            <a:t>Constrained by length.</a:t>
          </a:r>
        </a:p>
      </dgm:t>
    </dgm:pt>
    <dgm:pt modelId="{66A20F0B-2DCF-4397-BF4B-C0A0848AE39E}" type="parTrans" cxnId="{6D37704D-994E-40C8-A9F1-83B670E16F89}">
      <dgm:prSet/>
      <dgm:spPr/>
      <dgm:t>
        <a:bodyPr/>
        <a:lstStyle/>
        <a:p>
          <a:endParaRPr lang="en-US"/>
        </a:p>
      </dgm:t>
    </dgm:pt>
    <dgm:pt modelId="{0BC5AF29-2848-4889-BE01-ECC37D98762E}" type="sibTrans" cxnId="{6D37704D-994E-40C8-A9F1-83B670E16F89}">
      <dgm:prSet/>
      <dgm:spPr/>
      <dgm:t>
        <a:bodyPr/>
        <a:lstStyle/>
        <a:p>
          <a:endParaRPr lang="en-US"/>
        </a:p>
      </dgm:t>
    </dgm:pt>
    <dgm:pt modelId="{A2E3F68C-9805-4FD8-98DD-9CF38E2B09E4}">
      <dgm:prSet/>
      <dgm:spPr/>
      <dgm:t>
        <a:bodyPr/>
        <a:lstStyle/>
        <a:p>
          <a:r>
            <a:rPr lang="en-US" dirty="0"/>
            <a:t>Constrained to alpha-numeric.</a:t>
          </a:r>
        </a:p>
      </dgm:t>
    </dgm:pt>
    <dgm:pt modelId="{A5C8C73A-C0A7-4945-8C8F-DD1658795694}" type="parTrans" cxnId="{9915B5DD-4A82-4F49-849F-71CE6A020A63}">
      <dgm:prSet/>
      <dgm:spPr/>
      <dgm:t>
        <a:bodyPr/>
        <a:lstStyle/>
        <a:p>
          <a:endParaRPr lang="en-US"/>
        </a:p>
      </dgm:t>
    </dgm:pt>
    <dgm:pt modelId="{036D312A-40EC-4225-9495-2DC43E5DBF91}" type="sibTrans" cxnId="{9915B5DD-4A82-4F49-849F-71CE6A020A63}">
      <dgm:prSet/>
      <dgm:spPr/>
      <dgm:t>
        <a:bodyPr/>
        <a:lstStyle/>
        <a:p>
          <a:endParaRPr lang="en-US"/>
        </a:p>
      </dgm:t>
    </dgm:pt>
    <dgm:pt modelId="{58427FDE-E11E-4175-9E49-CF230B594C65}">
      <dgm:prSet/>
      <dgm:spPr/>
      <dgm:t>
        <a:bodyPr/>
        <a:lstStyle/>
        <a:p>
          <a:r>
            <a:rPr lang="en-US" dirty="0"/>
            <a:t>Constrained unique within account</a:t>
          </a:r>
        </a:p>
      </dgm:t>
    </dgm:pt>
    <dgm:pt modelId="{047B29A6-6E0B-4A29-A4E5-38A72D1A053F}" type="parTrans" cxnId="{E4485B30-BD69-4FE1-85A6-6FA05386D6D9}">
      <dgm:prSet/>
      <dgm:spPr/>
      <dgm:t>
        <a:bodyPr/>
        <a:lstStyle/>
        <a:p>
          <a:endParaRPr lang="en-US"/>
        </a:p>
      </dgm:t>
    </dgm:pt>
    <dgm:pt modelId="{82408430-9F9F-4E7B-B63D-F54A3732A4BB}" type="sibTrans" cxnId="{E4485B30-BD69-4FE1-85A6-6FA05386D6D9}">
      <dgm:prSet/>
      <dgm:spPr/>
      <dgm:t>
        <a:bodyPr/>
        <a:lstStyle/>
        <a:p>
          <a:endParaRPr lang="en-US"/>
        </a:p>
      </dgm:t>
    </dgm:pt>
    <dgm:pt modelId="{31C28527-28CC-4876-8CCC-500DA224CCAE}">
      <dgm:prSet/>
      <dgm:spPr/>
      <dgm:t>
        <a:bodyPr/>
        <a:lstStyle/>
        <a:p>
          <a:r>
            <a:rPr lang="en-US" dirty="0"/>
            <a:t>Cannot contain offensive or forbidden substrings.</a:t>
          </a:r>
        </a:p>
      </dgm:t>
    </dgm:pt>
    <dgm:pt modelId="{AA3C72AD-EA8D-4C3B-BD86-142F0A1D6560}" type="parTrans" cxnId="{F83C5149-7417-4C27-A472-6B5E6B2453A9}">
      <dgm:prSet/>
      <dgm:spPr/>
      <dgm:t>
        <a:bodyPr/>
        <a:lstStyle/>
        <a:p>
          <a:endParaRPr lang="en-US"/>
        </a:p>
      </dgm:t>
    </dgm:pt>
    <dgm:pt modelId="{37FAA3B0-6A3F-4476-B16C-357FC5B56A7B}" type="sibTrans" cxnId="{F83C5149-7417-4C27-A472-6B5E6B2453A9}">
      <dgm:prSet/>
      <dgm:spPr/>
      <dgm:t>
        <a:bodyPr/>
        <a:lstStyle/>
        <a:p>
          <a:endParaRPr lang="en-US"/>
        </a:p>
      </dgm:t>
    </dgm:pt>
    <dgm:pt modelId="{B5E986C7-6FFA-46BF-9C21-961D76D24463}">
      <dgm:prSet/>
      <dgm:spPr/>
      <dgm:t>
        <a:bodyPr/>
        <a:lstStyle/>
        <a:p>
          <a:r>
            <a:rPr lang="en-US" dirty="0"/>
            <a:t>Case sensitivity requirements</a:t>
          </a:r>
        </a:p>
      </dgm:t>
    </dgm:pt>
    <dgm:pt modelId="{420F616B-7DA9-4BBD-84CA-CB2B67019F56}" type="parTrans" cxnId="{C49F26E2-AAAF-4CAF-963C-CC25916DCB7C}">
      <dgm:prSet/>
      <dgm:spPr/>
      <dgm:t>
        <a:bodyPr/>
        <a:lstStyle/>
        <a:p>
          <a:endParaRPr lang="en-US"/>
        </a:p>
      </dgm:t>
    </dgm:pt>
    <dgm:pt modelId="{DAC64678-1995-487C-9A05-EBC2B3AF15C2}" type="sibTrans" cxnId="{C49F26E2-AAAF-4CAF-963C-CC25916DCB7C}">
      <dgm:prSet/>
      <dgm:spPr/>
      <dgm:t>
        <a:bodyPr/>
        <a:lstStyle/>
        <a:p>
          <a:endParaRPr lang="en-US"/>
        </a:p>
      </dgm:t>
    </dgm:pt>
    <dgm:pt modelId="{A4D2339F-0FA7-47C1-A0E3-C09C108B6E8B}">
      <dgm:prSet/>
      <dgm:spPr/>
      <dgm:t>
        <a:bodyPr/>
        <a:lstStyle/>
        <a:p>
          <a:r>
            <a:rPr lang="en-US" dirty="0"/>
            <a:t>Application association</a:t>
          </a:r>
        </a:p>
      </dgm:t>
    </dgm:pt>
    <dgm:pt modelId="{C6D5825E-EB8E-4D90-811E-63F957C790AB}" type="parTrans" cxnId="{DECB7F00-8009-4577-9543-B0C997F2AD36}">
      <dgm:prSet/>
      <dgm:spPr/>
      <dgm:t>
        <a:bodyPr/>
        <a:lstStyle/>
        <a:p>
          <a:endParaRPr lang="en-US"/>
        </a:p>
      </dgm:t>
    </dgm:pt>
    <dgm:pt modelId="{003D353A-607B-4933-A0BC-64339DE68D0B}" type="sibTrans" cxnId="{DECB7F00-8009-4577-9543-B0C997F2AD36}">
      <dgm:prSet/>
      <dgm:spPr/>
      <dgm:t>
        <a:bodyPr/>
        <a:lstStyle/>
        <a:p>
          <a:endParaRPr lang="en-US"/>
        </a:p>
      </dgm:t>
    </dgm:pt>
    <dgm:pt modelId="{B05B355B-E47F-4043-883B-14CCE1D44152}">
      <dgm:prSet/>
      <dgm:spPr/>
      <dgm:t>
        <a:bodyPr/>
        <a:lstStyle/>
        <a:p>
          <a:r>
            <a:rPr lang="en-US" dirty="0"/>
            <a:t>Environment association</a:t>
          </a:r>
        </a:p>
      </dgm:t>
    </dgm:pt>
    <dgm:pt modelId="{67E512F0-C57B-429E-A2A7-82B0FB7E1FA0}" type="parTrans" cxnId="{F97F40EB-C250-4676-BB36-89DA0B45AD33}">
      <dgm:prSet/>
      <dgm:spPr/>
      <dgm:t>
        <a:bodyPr/>
        <a:lstStyle/>
        <a:p>
          <a:endParaRPr lang="en-US"/>
        </a:p>
      </dgm:t>
    </dgm:pt>
    <dgm:pt modelId="{8EFACFFB-9095-484F-8782-0ACFE8CF3380}" type="sibTrans" cxnId="{F97F40EB-C250-4676-BB36-89DA0B45AD33}">
      <dgm:prSet/>
      <dgm:spPr/>
      <dgm:t>
        <a:bodyPr/>
        <a:lstStyle/>
        <a:p>
          <a:endParaRPr lang="en-US"/>
        </a:p>
      </dgm:t>
    </dgm:pt>
    <dgm:pt modelId="{68F27F3D-A276-4F79-BF68-55B04900DE34}">
      <dgm:prSet/>
      <dgm:spPr/>
      <dgm:t>
        <a:bodyPr/>
        <a:lstStyle/>
        <a:p>
          <a:r>
            <a:rPr lang="en-US" dirty="0"/>
            <a:t>Region association</a:t>
          </a:r>
        </a:p>
      </dgm:t>
    </dgm:pt>
    <dgm:pt modelId="{C17D1D47-476D-4A94-B855-80C53FF342F6}" type="parTrans" cxnId="{077ABFBD-8960-4ED6-A86A-6DA91AC594B2}">
      <dgm:prSet/>
      <dgm:spPr/>
      <dgm:t>
        <a:bodyPr/>
        <a:lstStyle/>
        <a:p>
          <a:endParaRPr lang="en-US"/>
        </a:p>
      </dgm:t>
    </dgm:pt>
    <dgm:pt modelId="{E68C9CF3-AF8F-493B-8457-076D6AC6515B}" type="sibTrans" cxnId="{077ABFBD-8960-4ED6-A86A-6DA91AC594B2}">
      <dgm:prSet/>
      <dgm:spPr/>
      <dgm:t>
        <a:bodyPr/>
        <a:lstStyle/>
        <a:p>
          <a:endParaRPr lang="en-US"/>
        </a:p>
      </dgm:t>
    </dgm:pt>
    <dgm:pt modelId="{503461F2-65A7-4FA0-8C8E-020A60755012}">
      <dgm:prSet/>
      <dgm:spPr/>
      <dgm:t>
        <a:bodyPr/>
        <a:lstStyle/>
        <a:p>
          <a:r>
            <a:rPr lang="en-US" dirty="0"/>
            <a:t>Instance association</a:t>
          </a:r>
        </a:p>
      </dgm:t>
    </dgm:pt>
    <dgm:pt modelId="{507B6967-CB69-4EAA-8EC4-0C24AC97B6CB}" type="parTrans" cxnId="{28107226-C559-4A37-865D-4FD81838077C}">
      <dgm:prSet/>
      <dgm:spPr/>
      <dgm:t>
        <a:bodyPr/>
        <a:lstStyle/>
        <a:p>
          <a:endParaRPr lang="en-US"/>
        </a:p>
      </dgm:t>
    </dgm:pt>
    <dgm:pt modelId="{F5E0B4BA-3044-447D-8987-6500BB44AFE8}" type="sibTrans" cxnId="{28107226-C559-4A37-865D-4FD81838077C}">
      <dgm:prSet/>
      <dgm:spPr/>
      <dgm:t>
        <a:bodyPr/>
        <a:lstStyle/>
        <a:p>
          <a:endParaRPr lang="en-US"/>
        </a:p>
      </dgm:t>
    </dgm:pt>
    <dgm:pt modelId="{D3A66B7D-666E-48F3-8682-45827FFA4AC6}">
      <dgm:prSet/>
      <dgm:spPr/>
      <dgm:t>
        <a:bodyPr/>
        <a:lstStyle/>
        <a:p>
          <a:r>
            <a:rPr lang="en-US" dirty="0"/>
            <a:t>Object association</a:t>
          </a:r>
        </a:p>
      </dgm:t>
    </dgm:pt>
    <dgm:pt modelId="{EEE40A6C-F117-403C-9C73-6E03459D85AE}" type="parTrans" cxnId="{6F8C3116-85A7-41B7-B39E-51A435FC3B23}">
      <dgm:prSet/>
      <dgm:spPr/>
      <dgm:t>
        <a:bodyPr/>
        <a:lstStyle/>
        <a:p>
          <a:endParaRPr lang="en-US"/>
        </a:p>
      </dgm:t>
    </dgm:pt>
    <dgm:pt modelId="{E88267DD-D55D-4DB0-B42C-54649D716CC2}" type="sibTrans" cxnId="{6F8C3116-85A7-41B7-B39E-51A435FC3B23}">
      <dgm:prSet/>
      <dgm:spPr/>
      <dgm:t>
        <a:bodyPr/>
        <a:lstStyle/>
        <a:p>
          <a:endParaRPr lang="en-US"/>
        </a:p>
      </dgm:t>
    </dgm:pt>
    <dgm:pt modelId="{E86B7B08-6135-4FB6-ABD9-9AD7BFB25872}">
      <dgm:prSet phldrT="[Text]"/>
      <dgm:spPr/>
      <dgm:t>
        <a:bodyPr/>
        <a:lstStyle/>
        <a:p>
          <a:r>
            <a:rPr lang="en-US" dirty="0"/>
            <a:t>Describes type of resource in the subscription.</a:t>
          </a:r>
        </a:p>
      </dgm:t>
    </dgm:pt>
    <dgm:pt modelId="{EF4862A9-B33E-426D-8E7A-04F365918011}" type="parTrans" cxnId="{3C5B0715-74B9-43DD-892B-83E10CCD22D0}">
      <dgm:prSet/>
      <dgm:spPr/>
      <dgm:t>
        <a:bodyPr/>
        <a:lstStyle/>
        <a:p>
          <a:endParaRPr lang="en-US"/>
        </a:p>
      </dgm:t>
    </dgm:pt>
    <dgm:pt modelId="{B37F1CDB-49B7-4D8F-A23A-BD6A8842EDAB}" type="sibTrans" cxnId="{3C5B0715-74B9-43DD-892B-83E10CCD22D0}">
      <dgm:prSet/>
      <dgm:spPr/>
      <dgm:t>
        <a:bodyPr/>
        <a:lstStyle/>
        <a:p>
          <a:endParaRPr lang="en-US"/>
        </a:p>
      </dgm:t>
    </dgm:pt>
    <dgm:pt modelId="{D51B1C88-67EE-42F2-9BB0-D9C462E84027}">
      <dgm:prSet phldrT="[Text]"/>
      <dgm:spPr/>
      <dgm:t>
        <a:bodyPr/>
        <a:lstStyle/>
        <a:p>
          <a:r>
            <a:rPr lang="en-US" dirty="0"/>
            <a:t>Unique Azure naming</a:t>
          </a:r>
        </a:p>
      </dgm:t>
    </dgm:pt>
    <dgm:pt modelId="{37AFA12D-EA10-4BC8-B005-9D06215E0EE0}" type="parTrans" cxnId="{512861CA-5EEF-45ED-9179-3D250F2A8A36}">
      <dgm:prSet/>
      <dgm:spPr/>
      <dgm:t>
        <a:bodyPr/>
        <a:lstStyle/>
        <a:p>
          <a:endParaRPr lang="en-US"/>
        </a:p>
      </dgm:t>
    </dgm:pt>
    <dgm:pt modelId="{872B41A5-ABBB-46BE-9624-D5DE4600D57D}" type="sibTrans" cxnId="{512861CA-5EEF-45ED-9179-3D250F2A8A36}">
      <dgm:prSet/>
      <dgm:spPr/>
      <dgm:t>
        <a:bodyPr/>
        <a:lstStyle/>
        <a:p>
          <a:endParaRPr lang="en-US"/>
        </a:p>
      </dgm:t>
    </dgm:pt>
    <dgm:pt modelId="{DA8C69AE-69FE-4EF6-84D2-A7F45F45A61C}">
      <dgm:prSet phldrT="[Text]"/>
      <dgm:spPr/>
      <dgm:t>
        <a:bodyPr/>
        <a:lstStyle/>
        <a:p>
          <a:r>
            <a:rPr lang="en-US" dirty="0"/>
            <a:t>Constrained unique across entire Azure.</a:t>
          </a:r>
        </a:p>
      </dgm:t>
    </dgm:pt>
    <dgm:pt modelId="{788838A1-4D0A-4485-BC5F-52574BA390B8}" type="parTrans" cxnId="{113DE0AD-02E8-4FBE-9C22-F909C927761A}">
      <dgm:prSet/>
      <dgm:spPr/>
      <dgm:t>
        <a:bodyPr/>
        <a:lstStyle/>
        <a:p>
          <a:endParaRPr lang="en-US"/>
        </a:p>
      </dgm:t>
    </dgm:pt>
    <dgm:pt modelId="{7F6B43BE-0C53-4CDF-80FC-456520597119}" type="sibTrans" cxnId="{113DE0AD-02E8-4FBE-9C22-F909C927761A}">
      <dgm:prSet/>
      <dgm:spPr/>
      <dgm:t>
        <a:bodyPr/>
        <a:lstStyle/>
        <a:p>
          <a:endParaRPr lang="en-US"/>
        </a:p>
      </dgm:t>
    </dgm:pt>
    <dgm:pt modelId="{E0E934CC-4D4E-40C7-8545-21F414B7A831}">
      <dgm:prSet/>
      <dgm:spPr/>
      <dgm:t>
        <a:bodyPr/>
        <a:lstStyle/>
        <a:p>
          <a:r>
            <a:rPr lang="en-US" dirty="0"/>
            <a:t>Cannot include upper case characters.</a:t>
          </a:r>
        </a:p>
      </dgm:t>
    </dgm:pt>
    <dgm:pt modelId="{73DC6008-D883-42A4-BD06-90D7C85D96FD}" type="parTrans" cxnId="{456F59F0-31A0-44C9-89F3-A30D14F42BF6}">
      <dgm:prSet/>
      <dgm:spPr/>
      <dgm:t>
        <a:bodyPr/>
        <a:lstStyle/>
        <a:p>
          <a:endParaRPr lang="en-US"/>
        </a:p>
      </dgm:t>
    </dgm:pt>
    <dgm:pt modelId="{09744351-D7F7-4DC8-B0E4-E52B92978179}" type="sibTrans" cxnId="{456F59F0-31A0-44C9-89F3-A30D14F42BF6}">
      <dgm:prSet/>
      <dgm:spPr/>
      <dgm:t>
        <a:bodyPr/>
        <a:lstStyle/>
        <a:p>
          <a:endParaRPr lang="en-US"/>
        </a:p>
      </dgm:t>
    </dgm:pt>
    <dgm:pt modelId="{26C188B5-7DF4-40DC-9724-AD87CA92CF44}" type="pres">
      <dgm:prSet presAssocID="{9FA61B16-C59E-4D1D-9F1E-62852E807A5D}" presName="Name0" presStyleCnt="0">
        <dgm:presLayoutVars>
          <dgm:dir/>
          <dgm:animLvl val="lvl"/>
          <dgm:resizeHandles val="exact"/>
        </dgm:presLayoutVars>
      </dgm:prSet>
      <dgm:spPr/>
    </dgm:pt>
    <dgm:pt modelId="{13C089EC-2228-46B5-A2A5-A1DAA4E3DE2F}" type="pres">
      <dgm:prSet presAssocID="{094EA5D7-8927-49D7-8A48-7C919AF3B812}" presName="composite" presStyleCnt="0"/>
      <dgm:spPr/>
    </dgm:pt>
    <dgm:pt modelId="{04D534A6-E6A0-423F-A3E0-8183F6958A3C}" type="pres">
      <dgm:prSet presAssocID="{094EA5D7-8927-49D7-8A48-7C919AF3B812}" presName="parTx" presStyleLbl="alignNode1" presStyleIdx="0" presStyleCnt="3">
        <dgm:presLayoutVars>
          <dgm:chMax val="0"/>
          <dgm:chPref val="0"/>
          <dgm:bulletEnabled val="1"/>
        </dgm:presLayoutVars>
      </dgm:prSet>
      <dgm:spPr/>
    </dgm:pt>
    <dgm:pt modelId="{ECDEAA75-96EA-428E-A772-FBF1F8C4C21A}" type="pres">
      <dgm:prSet presAssocID="{094EA5D7-8927-49D7-8A48-7C919AF3B812}" presName="desTx" presStyleLbl="alignAccFollowNode1" presStyleIdx="0" presStyleCnt="3">
        <dgm:presLayoutVars>
          <dgm:bulletEnabled val="1"/>
        </dgm:presLayoutVars>
      </dgm:prSet>
      <dgm:spPr/>
    </dgm:pt>
    <dgm:pt modelId="{1AC4ADAC-D9EB-48FB-A194-DA53E72287B0}" type="pres">
      <dgm:prSet presAssocID="{36D97A02-ACFB-403D-871D-900E9006F810}" presName="space" presStyleCnt="0"/>
      <dgm:spPr/>
    </dgm:pt>
    <dgm:pt modelId="{12F3A5E2-E92F-4623-AE0A-F83E7663346F}" type="pres">
      <dgm:prSet presAssocID="{BB37AB67-ABBF-462B-AA87-D8A0DFA6DF32}" presName="composite" presStyleCnt="0"/>
      <dgm:spPr/>
    </dgm:pt>
    <dgm:pt modelId="{03C94ABF-10CF-4ADE-8FC5-96ECB36DF614}" type="pres">
      <dgm:prSet presAssocID="{BB37AB67-ABBF-462B-AA87-D8A0DFA6DF32}" presName="parTx" presStyleLbl="alignNode1" presStyleIdx="1" presStyleCnt="3">
        <dgm:presLayoutVars>
          <dgm:chMax val="0"/>
          <dgm:chPref val="0"/>
          <dgm:bulletEnabled val="1"/>
        </dgm:presLayoutVars>
      </dgm:prSet>
      <dgm:spPr/>
    </dgm:pt>
    <dgm:pt modelId="{2A25E908-98B8-47C9-A167-E0AD66A17381}" type="pres">
      <dgm:prSet presAssocID="{BB37AB67-ABBF-462B-AA87-D8A0DFA6DF32}" presName="desTx" presStyleLbl="alignAccFollowNode1" presStyleIdx="1" presStyleCnt="3">
        <dgm:presLayoutVars>
          <dgm:bulletEnabled val="1"/>
        </dgm:presLayoutVars>
      </dgm:prSet>
      <dgm:spPr/>
    </dgm:pt>
    <dgm:pt modelId="{EC59E0DA-37A6-450E-AF63-D0B4C1F16BA0}" type="pres">
      <dgm:prSet presAssocID="{370E22A8-A7DB-4534-A51F-22FFACF748AA}" presName="space" presStyleCnt="0"/>
      <dgm:spPr/>
    </dgm:pt>
    <dgm:pt modelId="{DA477EC7-8E81-47E4-A111-A1A3075F8A35}" type="pres">
      <dgm:prSet presAssocID="{C60F3919-858D-4D18-A2A0-FB21EB5AAF0E}" presName="composite" presStyleCnt="0"/>
      <dgm:spPr/>
    </dgm:pt>
    <dgm:pt modelId="{5B18188A-5E84-4806-A79A-CCD9ABB41230}" type="pres">
      <dgm:prSet presAssocID="{C60F3919-858D-4D18-A2A0-FB21EB5AAF0E}" presName="parTx" presStyleLbl="alignNode1" presStyleIdx="2" presStyleCnt="3">
        <dgm:presLayoutVars>
          <dgm:chMax val="0"/>
          <dgm:chPref val="0"/>
          <dgm:bulletEnabled val="1"/>
        </dgm:presLayoutVars>
      </dgm:prSet>
      <dgm:spPr/>
    </dgm:pt>
    <dgm:pt modelId="{9D2B48C6-D5A3-4A7E-8BA7-7355D5FE9A49}" type="pres">
      <dgm:prSet presAssocID="{C60F3919-858D-4D18-A2A0-FB21EB5AAF0E}" presName="desTx" presStyleLbl="alignAccFollowNode1" presStyleIdx="2" presStyleCnt="3">
        <dgm:presLayoutVars>
          <dgm:bulletEnabled val="1"/>
        </dgm:presLayoutVars>
      </dgm:prSet>
      <dgm:spPr/>
    </dgm:pt>
  </dgm:ptLst>
  <dgm:cxnLst>
    <dgm:cxn modelId="{DECB7F00-8009-4577-9543-B0C997F2AD36}" srcId="{344934A8-9880-4241-B01F-10123E4F1119}" destId="{A4D2339F-0FA7-47C1-A0E3-C09C108B6E8B}" srcOrd="2" destOrd="0" parTransId="{C6D5825E-EB8E-4D90-811E-63F957C790AB}" sibTransId="{003D353A-607B-4933-A0BC-64339DE68D0B}"/>
    <dgm:cxn modelId="{4A46BB05-B068-4090-B9B7-011F31B259F4}" type="presOf" srcId="{C60F3919-858D-4D18-A2A0-FB21EB5AAF0E}" destId="{5B18188A-5E84-4806-A79A-CCD9ABB41230}" srcOrd="0" destOrd="0" presId="urn:microsoft.com/office/officeart/2005/8/layout/hList1"/>
    <dgm:cxn modelId="{7EEBBA07-DC80-4D79-A63D-EF8AFB87B22F}" type="presOf" srcId="{D51B1C88-67EE-42F2-9BB0-D9C462E84027}" destId="{9D2B48C6-D5A3-4A7E-8BA7-7355D5FE9A49}" srcOrd="0" destOrd="1" presId="urn:microsoft.com/office/officeart/2005/8/layout/hList1"/>
    <dgm:cxn modelId="{9E360C12-966C-4C2A-A636-ED2449AABF5F}" type="presOf" srcId="{144F5033-CD2D-4387-A0FB-E118D5401F1A}" destId="{ECDEAA75-96EA-428E-A772-FBF1F8C4C21A}" srcOrd="0" destOrd="1" presId="urn:microsoft.com/office/officeart/2005/8/layout/hList1"/>
    <dgm:cxn modelId="{C53E9413-D634-4D59-BCC1-A25BFCC4568C}" srcId="{9FA61B16-C59E-4D1D-9F1E-62852E807A5D}" destId="{094EA5D7-8927-49D7-8A48-7C919AF3B812}" srcOrd="0" destOrd="0" parTransId="{7C731C28-E0D3-41C2-93E6-6962E1660282}" sibTransId="{36D97A02-ACFB-403D-871D-900E9006F810}"/>
    <dgm:cxn modelId="{3C5B0715-74B9-43DD-892B-83E10CCD22D0}" srcId="{094EA5D7-8927-49D7-8A48-7C919AF3B812}" destId="{E86B7B08-6135-4FB6-ABD9-9AD7BFB25872}" srcOrd="0" destOrd="0" parTransId="{EF4862A9-B33E-426D-8E7A-04F365918011}" sibTransId="{B37F1CDB-49B7-4D8F-A23A-BD6A8842EDAB}"/>
    <dgm:cxn modelId="{6F8C3116-85A7-41B7-B39E-51A435FC3B23}" srcId="{344934A8-9880-4241-B01F-10123E4F1119}" destId="{D3A66B7D-666E-48F3-8682-45827FFA4AC6}" srcOrd="6" destOrd="0" parTransId="{EEE40A6C-F117-403C-9C73-6E03459D85AE}" sibTransId="{E88267DD-D55D-4DB0-B42C-54649D716CC2}"/>
    <dgm:cxn modelId="{11785416-969B-4C5A-9073-4073A2B7E7B5}" type="presOf" srcId="{E86B7B08-6135-4FB6-ABD9-9AD7BFB25872}" destId="{ECDEAA75-96EA-428E-A772-FBF1F8C4C21A}" srcOrd="0" destOrd="0" presId="urn:microsoft.com/office/officeart/2005/8/layout/hList1"/>
    <dgm:cxn modelId="{E042C823-91DD-4683-8560-D2E4D4C8CE4F}" type="presOf" srcId="{908DAE55-C95C-4038-9368-74EE6AF67BF4}" destId="{2A25E908-98B8-47C9-A167-E0AD66A17381}" srcOrd="0" destOrd="0" presId="urn:microsoft.com/office/officeart/2005/8/layout/hList1"/>
    <dgm:cxn modelId="{28107226-C559-4A37-865D-4FD81838077C}" srcId="{344934A8-9880-4241-B01F-10123E4F1119}" destId="{503461F2-65A7-4FA0-8C8E-020A60755012}" srcOrd="5" destOrd="0" parTransId="{507B6967-CB69-4EAA-8EC4-0C24AC97B6CB}" sibTransId="{F5E0B4BA-3044-447D-8987-6500BB44AFE8}"/>
    <dgm:cxn modelId="{E4485B30-BD69-4FE1-85A6-6FA05386D6D9}" srcId="{908DAE55-C95C-4038-9368-74EE6AF67BF4}" destId="{58427FDE-E11E-4175-9E49-CF230B594C65}" srcOrd="3" destOrd="0" parTransId="{047B29A6-6E0B-4A29-A4E5-38A72D1A053F}" sibTransId="{82408430-9F9F-4E7B-B63D-F54A3732A4BB}"/>
    <dgm:cxn modelId="{6176AA33-96D0-4A50-B7D2-12FF34F91878}" type="presOf" srcId="{BB37AB67-ABBF-462B-AA87-D8A0DFA6DF32}" destId="{03C94ABF-10CF-4ADE-8FC5-96ECB36DF614}" srcOrd="0" destOrd="0" presId="urn:microsoft.com/office/officeart/2005/8/layout/hList1"/>
    <dgm:cxn modelId="{17D38B34-6DBE-4A5A-9A04-494179AFA598}" srcId="{9FA61B16-C59E-4D1D-9F1E-62852E807A5D}" destId="{BB37AB67-ABBF-462B-AA87-D8A0DFA6DF32}" srcOrd="1" destOrd="0" parTransId="{10DA3133-4D1C-47EB-B98C-6F2FD0BD0CC7}" sibTransId="{370E22A8-A7DB-4534-A51F-22FFACF748AA}"/>
    <dgm:cxn modelId="{C8FA4137-5130-4C12-B9E0-BCBF7B4DC446}" srcId="{BB37AB67-ABBF-462B-AA87-D8A0DFA6DF32}" destId="{908DAE55-C95C-4038-9368-74EE6AF67BF4}" srcOrd="0" destOrd="0" parTransId="{8808EF06-C77C-4C08-B8E9-03E0EF52ADA3}" sibTransId="{BF4C5BED-897B-4228-8074-42BFB4B4331A}"/>
    <dgm:cxn modelId="{226B3561-D7F0-4D37-8445-A164E562CA5C}" type="presOf" srcId="{A2E3F68C-9805-4FD8-98DD-9CF38E2B09E4}" destId="{2A25E908-98B8-47C9-A167-E0AD66A17381}" srcOrd="0" destOrd="3" presId="urn:microsoft.com/office/officeart/2005/8/layout/hList1"/>
    <dgm:cxn modelId="{3E5AC561-E63B-4A4C-A9BD-980BE7D42BE9}" type="presOf" srcId="{9FA61B16-C59E-4D1D-9F1E-62852E807A5D}" destId="{26C188B5-7DF4-40DC-9724-AD87CA92CF44}" srcOrd="0" destOrd="0" presId="urn:microsoft.com/office/officeart/2005/8/layout/hList1"/>
    <dgm:cxn modelId="{ADE0BF47-BAAD-4AE2-9576-FEAB752532D2}" type="presOf" srcId="{B5E986C7-6FFA-46BF-9C21-961D76D24463}" destId="{9D2B48C6-D5A3-4A7E-8BA7-7355D5FE9A49}" srcOrd="0" destOrd="2" presId="urn:microsoft.com/office/officeart/2005/8/layout/hList1"/>
    <dgm:cxn modelId="{F83C5149-7417-4C27-A472-6B5E6B2453A9}" srcId="{908DAE55-C95C-4038-9368-74EE6AF67BF4}" destId="{31C28527-28CC-4876-8CCC-500DA224CCAE}" srcOrd="5" destOrd="0" parTransId="{AA3C72AD-EA8D-4C3B-BD86-142F0A1D6560}" sibTransId="{37FAA3B0-6A3F-4476-B16C-357FC5B56A7B}"/>
    <dgm:cxn modelId="{6D37704D-994E-40C8-A9F1-83B670E16F89}" srcId="{908DAE55-C95C-4038-9368-74EE6AF67BF4}" destId="{2C5434D3-D65A-4F64-ABF2-B71D1EBE026C}" srcOrd="1" destOrd="0" parTransId="{66A20F0B-2DCF-4397-BF4B-C0A0848AE39E}" sibTransId="{0BC5AF29-2848-4889-BE01-ECC37D98762E}"/>
    <dgm:cxn modelId="{F3B37351-D688-434C-B0B8-486B11D41672}" srcId="{094EA5D7-8927-49D7-8A48-7C919AF3B812}" destId="{144F5033-CD2D-4387-A0FB-E118D5401F1A}" srcOrd="1" destOrd="0" parTransId="{A8B3172F-DD70-4083-A9A9-5FE29AC19638}" sibTransId="{FA1703FC-9CF6-4E89-BEE8-8876980FB220}"/>
    <dgm:cxn modelId="{5AC72673-8D8A-4EDC-89E8-7AA07E080680}" type="presOf" srcId="{D3A66B7D-666E-48F3-8682-45827FFA4AC6}" destId="{9D2B48C6-D5A3-4A7E-8BA7-7355D5FE9A49}" srcOrd="0" destOrd="7" presId="urn:microsoft.com/office/officeart/2005/8/layout/hList1"/>
    <dgm:cxn modelId="{9ED61F75-0F7F-4DCE-BD49-3E60A257D9A0}" type="presOf" srcId="{31C28527-28CC-4876-8CCC-500DA224CCAE}" destId="{2A25E908-98B8-47C9-A167-E0AD66A17381}" srcOrd="0" destOrd="6" presId="urn:microsoft.com/office/officeart/2005/8/layout/hList1"/>
    <dgm:cxn modelId="{0D6EDC97-E6C4-4BC5-82CB-B835948B37C7}" srcId="{C60F3919-858D-4D18-A2A0-FB21EB5AAF0E}" destId="{344934A8-9880-4241-B01F-10123E4F1119}" srcOrd="0" destOrd="0" parTransId="{5AF403C7-F991-49A8-B45C-3E072938000E}" sibTransId="{07211BB1-425D-47FA-B1B2-14D294BF0BA1}"/>
    <dgm:cxn modelId="{FA4BDEA2-5779-4565-8279-F69928AEA496}" type="presOf" srcId="{E0E934CC-4D4E-40C7-8545-21F414B7A831}" destId="{2A25E908-98B8-47C9-A167-E0AD66A17381}" srcOrd="0" destOrd="5" presId="urn:microsoft.com/office/officeart/2005/8/layout/hList1"/>
    <dgm:cxn modelId="{282E31A5-3F19-4752-958E-A837F6DCB4BC}" type="presOf" srcId="{344934A8-9880-4241-B01F-10123E4F1119}" destId="{9D2B48C6-D5A3-4A7E-8BA7-7355D5FE9A49}" srcOrd="0" destOrd="0" presId="urn:microsoft.com/office/officeart/2005/8/layout/hList1"/>
    <dgm:cxn modelId="{C6B436AA-C4EB-40A0-9727-79DEADCC207A}" type="presOf" srcId="{58427FDE-E11E-4175-9E49-CF230B594C65}" destId="{2A25E908-98B8-47C9-A167-E0AD66A17381}" srcOrd="0" destOrd="4" presId="urn:microsoft.com/office/officeart/2005/8/layout/hList1"/>
    <dgm:cxn modelId="{113DE0AD-02E8-4FBE-9C22-F909C927761A}" srcId="{908DAE55-C95C-4038-9368-74EE6AF67BF4}" destId="{DA8C69AE-69FE-4EF6-84D2-A7F45F45A61C}" srcOrd="0" destOrd="0" parTransId="{788838A1-4D0A-4485-BC5F-52574BA390B8}" sibTransId="{7F6B43BE-0C53-4CDF-80FC-456520597119}"/>
    <dgm:cxn modelId="{BE0327B2-9F88-4483-B10C-EBEF7F7300F0}" srcId="{9FA61B16-C59E-4D1D-9F1E-62852E807A5D}" destId="{C60F3919-858D-4D18-A2A0-FB21EB5AAF0E}" srcOrd="2" destOrd="0" parTransId="{882609F4-DA3A-45BE-A908-FC4006D03364}" sibTransId="{724D8372-3893-4E7B-AD18-49E612023A58}"/>
    <dgm:cxn modelId="{512671BC-F0A7-483B-A51B-3A74C1389F95}" type="presOf" srcId="{A4D2339F-0FA7-47C1-A0E3-C09C108B6E8B}" destId="{9D2B48C6-D5A3-4A7E-8BA7-7355D5FE9A49}" srcOrd="0" destOrd="3" presId="urn:microsoft.com/office/officeart/2005/8/layout/hList1"/>
    <dgm:cxn modelId="{6DDBD1BC-314F-498F-B21F-93DCF835C79A}" type="presOf" srcId="{2C5434D3-D65A-4F64-ABF2-B71D1EBE026C}" destId="{2A25E908-98B8-47C9-A167-E0AD66A17381}" srcOrd="0" destOrd="2" presId="urn:microsoft.com/office/officeart/2005/8/layout/hList1"/>
    <dgm:cxn modelId="{3D293ABD-D822-4714-B626-8FC4AA48EA52}" type="presOf" srcId="{DA8C69AE-69FE-4EF6-84D2-A7F45F45A61C}" destId="{2A25E908-98B8-47C9-A167-E0AD66A17381}" srcOrd="0" destOrd="1" presId="urn:microsoft.com/office/officeart/2005/8/layout/hList1"/>
    <dgm:cxn modelId="{077ABFBD-8960-4ED6-A86A-6DA91AC594B2}" srcId="{344934A8-9880-4241-B01F-10123E4F1119}" destId="{68F27F3D-A276-4F79-BF68-55B04900DE34}" srcOrd="4" destOrd="0" parTransId="{C17D1D47-476D-4A94-B855-80C53FF342F6}" sibTransId="{E68C9CF3-AF8F-493B-8457-076D6AC6515B}"/>
    <dgm:cxn modelId="{D219FAC1-A916-46DD-9D35-50098BA0C54C}" type="presOf" srcId="{B05B355B-E47F-4043-883B-14CCE1D44152}" destId="{9D2B48C6-D5A3-4A7E-8BA7-7355D5FE9A49}" srcOrd="0" destOrd="4" presId="urn:microsoft.com/office/officeart/2005/8/layout/hList1"/>
    <dgm:cxn modelId="{4B0B16C9-9B2B-4073-9277-3C6E24C04941}" type="presOf" srcId="{503461F2-65A7-4FA0-8C8E-020A60755012}" destId="{9D2B48C6-D5A3-4A7E-8BA7-7355D5FE9A49}" srcOrd="0" destOrd="6" presId="urn:microsoft.com/office/officeart/2005/8/layout/hList1"/>
    <dgm:cxn modelId="{512861CA-5EEF-45ED-9179-3D250F2A8A36}" srcId="{344934A8-9880-4241-B01F-10123E4F1119}" destId="{D51B1C88-67EE-42F2-9BB0-D9C462E84027}" srcOrd="0" destOrd="0" parTransId="{37AFA12D-EA10-4BC8-B005-9D06215E0EE0}" sibTransId="{872B41A5-ABBB-46BE-9624-D5DE4600D57D}"/>
    <dgm:cxn modelId="{CA8183D0-3C7B-4F3B-AB1B-8B3C7EACF824}" type="presOf" srcId="{094EA5D7-8927-49D7-8A48-7C919AF3B812}" destId="{04D534A6-E6A0-423F-A3E0-8183F6958A3C}" srcOrd="0" destOrd="0" presId="urn:microsoft.com/office/officeart/2005/8/layout/hList1"/>
    <dgm:cxn modelId="{E06662D8-5D1B-4AC3-8F7D-BF48130175C4}" type="presOf" srcId="{9A166684-0EAB-4FE1-881C-D75C1DAE5703}" destId="{ECDEAA75-96EA-428E-A772-FBF1F8C4C21A}" srcOrd="0" destOrd="2" presId="urn:microsoft.com/office/officeart/2005/8/layout/hList1"/>
    <dgm:cxn modelId="{9915B5DD-4A82-4F49-849F-71CE6A020A63}" srcId="{908DAE55-C95C-4038-9368-74EE6AF67BF4}" destId="{A2E3F68C-9805-4FD8-98DD-9CF38E2B09E4}" srcOrd="2" destOrd="0" parTransId="{A5C8C73A-C0A7-4945-8C8F-DD1658795694}" sibTransId="{036D312A-40EC-4225-9495-2DC43E5DBF91}"/>
    <dgm:cxn modelId="{C49F26E2-AAAF-4CAF-963C-CC25916DCB7C}" srcId="{344934A8-9880-4241-B01F-10123E4F1119}" destId="{B5E986C7-6FFA-46BF-9C21-961D76D24463}" srcOrd="1" destOrd="0" parTransId="{420F616B-7DA9-4BBD-84CA-CB2B67019F56}" sibTransId="{DAC64678-1995-487C-9A05-EBC2B3AF15C2}"/>
    <dgm:cxn modelId="{264A5AE3-6646-4E60-AB9D-1EA869CAB23D}" type="presOf" srcId="{68F27F3D-A276-4F79-BF68-55B04900DE34}" destId="{9D2B48C6-D5A3-4A7E-8BA7-7355D5FE9A49}" srcOrd="0" destOrd="5" presId="urn:microsoft.com/office/officeart/2005/8/layout/hList1"/>
    <dgm:cxn modelId="{F97F40EB-C250-4676-BB36-89DA0B45AD33}" srcId="{344934A8-9880-4241-B01F-10123E4F1119}" destId="{B05B355B-E47F-4043-883B-14CCE1D44152}" srcOrd="3" destOrd="0" parTransId="{67E512F0-C57B-429E-A2A7-82B0FB7E1FA0}" sibTransId="{8EFACFFB-9095-484F-8782-0ACFE8CF3380}"/>
    <dgm:cxn modelId="{6D2C76ED-C39F-46D8-BA36-68E01A24438D}" srcId="{094EA5D7-8927-49D7-8A48-7C919AF3B812}" destId="{9A166684-0EAB-4FE1-881C-D75C1DAE5703}" srcOrd="2" destOrd="0" parTransId="{A2BE03B1-5299-4FA7-A088-80AE2B2F0FF2}" sibTransId="{D7ACA9D7-2E02-48F8-9FCA-A1B4E77ECDFB}"/>
    <dgm:cxn modelId="{456F59F0-31A0-44C9-89F3-A30D14F42BF6}" srcId="{908DAE55-C95C-4038-9368-74EE6AF67BF4}" destId="{E0E934CC-4D4E-40C7-8545-21F414B7A831}" srcOrd="4" destOrd="0" parTransId="{73DC6008-D883-42A4-BD06-90D7C85D96FD}" sibTransId="{09744351-D7F7-4DC8-B0E4-E52B92978179}"/>
    <dgm:cxn modelId="{4B8539F1-4323-4BB6-AEAA-043B90A84B6A}" type="presParOf" srcId="{26C188B5-7DF4-40DC-9724-AD87CA92CF44}" destId="{13C089EC-2228-46B5-A2A5-A1DAA4E3DE2F}" srcOrd="0" destOrd="0" presId="urn:microsoft.com/office/officeart/2005/8/layout/hList1"/>
    <dgm:cxn modelId="{9CED8EB2-6DFA-46E2-A4A3-8607DA7278E8}" type="presParOf" srcId="{13C089EC-2228-46B5-A2A5-A1DAA4E3DE2F}" destId="{04D534A6-E6A0-423F-A3E0-8183F6958A3C}" srcOrd="0" destOrd="0" presId="urn:microsoft.com/office/officeart/2005/8/layout/hList1"/>
    <dgm:cxn modelId="{093E7AA9-F9A4-4D68-AD6C-19B637D614A4}" type="presParOf" srcId="{13C089EC-2228-46B5-A2A5-A1DAA4E3DE2F}" destId="{ECDEAA75-96EA-428E-A772-FBF1F8C4C21A}" srcOrd="1" destOrd="0" presId="urn:microsoft.com/office/officeart/2005/8/layout/hList1"/>
    <dgm:cxn modelId="{35C7234A-4CF0-4F0A-83DD-0A1C6C657899}" type="presParOf" srcId="{26C188B5-7DF4-40DC-9724-AD87CA92CF44}" destId="{1AC4ADAC-D9EB-48FB-A194-DA53E72287B0}" srcOrd="1" destOrd="0" presId="urn:microsoft.com/office/officeart/2005/8/layout/hList1"/>
    <dgm:cxn modelId="{62F99648-953F-429F-BF74-F2DCC439D653}" type="presParOf" srcId="{26C188B5-7DF4-40DC-9724-AD87CA92CF44}" destId="{12F3A5E2-E92F-4623-AE0A-F83E7663346F}" srcOrd="2" destOrd="0" presId="urn:microsoft.com/office/officeart/2005/8/layout/hList1"/>
    <dgm:cxn modelId="{F83FA66C-5ABE-4FB2-85C7-663340E78130}" type="presParOf" srcId="{12F3A5E2-E92F-4623-AE0A-F83E7663346F}" destId="{03C94ABF-10CF-4ADE-8FC5-96ECB36DF614}" srcOrd="0" destOrd="0" presId="urn:microsoft.com/office/officeart/2005/8/layout/hList1"/>
    <dgm:cxn modelId="{2AABCECB-8CE1-4168-AA8D-3F9E99202879}" type="presParOf" srcId="{12F3A5E2-E92F-4623-AE0A-F83E7663346F}" destId="{2A25E908-98B8-47C9-A167-E0AD66A17381}" srcOrd="1" destOrd="0" presId="urn:microsoft.com/office/officeart/2005/8/layout/hList1"/>
    <dgm:cxn modelId="{6BFD21A6-3434-4B67-8022-372C544F78C0}" type="presParOf" srcId="{26C188B5-7DF4-40DC-9724-AD87CA92CF44}" destId="{EC59E0DA-37A6-450E-AF63-D0B4C1F16BA0}" srcOrd="3" destOrd="0" presId="urn:microsoft.com/office/officeart/2005/8/layout/hList1"/>
    <dgm:cxn modelId="{B05A25B9-1C18-4507-AA5F-B331F052FCD3}" type="presParOf" srcId="{26C188B5-7DF4-40DC-9724-AD87CA92CF44}" destId="{DA477EC7-8E81-47E4-A111-A1A3075F8A35}" srcOrd="4" destOrd="0" presId="urn:microsoft.com/office/officeart/2005/8/layout/hList1"/>
    <dgm:cxn modelId="{F95D1ADE-014E-432A-8B4A-C6ED545DB498}" type="presParOf" srcId="{DA477EC7-8E81-47E4-A111-A1A3075F8A35}" destId="{5B18188A-5E84-4806-A79A-CCD9ABB41230}" srcOrd="0" destOrd="0" presId="urn:microsoft.com/office/officeart/2005/8/layout/hList1"/>
    <dgm:cxn modelId="{349956C7-28DE-4547-B6AF-1B712C3013C9}" type="presParOf" srcId="{DA477EC7-8E81-47E4-A111-A1A3075F8A35}" destId="{9D2B48C6-D5A3-4A7E-8BA7-7355D5FE9A4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9A36A7-8940-4968-A15E-8BA9BFD2EADA}">
      <dsp:nvSpPr>
        <dsp:cNvPr id="0" name=""/>
        <dsp:cNvSpPr/>
      </dsp:nvSpPr>
      <dsp:spPr>
        <a:xfrm>
          <a:off x="3607" y="658204"/>
          <a:ext cx="3516920" cy="878356"/>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Enterprise Portal (https://ea.azure.com/</a:t>
          </a:r>
        </a:p>
      </dsp:txBody>
      <dsp:txXfrm>
        <a:off x="3607" y="658204"/>
        <a:ext cx="3516920" cy="878356"/>
      </dsp:txXfrm>
    </dsp:sp>
    <dsp:sp modelId="{EA3CD924-AA8D-4D40-801C-2CE03896AA08}">
      <dsp:nvSpPr>
        <dsp:cNvPr id="0" name=""/>
        <dsp:cNvSpPr/>
      </dsp:nvSpPr>
      <dsp:spPr>
        <a:xfrm>
          <a:off x="3607" y="1536561"/>
          <a:ext cx="3516920" cy="27230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Manage access</a:t>
          </a:r>
        </a:p>
        <a:p>
          <a:pPr marL="171450" lvl="1" indent="-171450" algn="l" defTabSz="711200">
            <a:lnSpc>
              <a:spcPct val="90000"/>
            </a:lnSpc>
            <a:spcBef>
              <a:spcPct val="0"/>
            </a:spcBef>
            <a:spcAft>
              <a:spcPct val="15000"/>
            </a:spcAft>
            <a:buChar char="•"/>
          </a:pPr>
          <a:r>
            <a:rPr lang="en-US" sz="1600" kern="1200" dirty="0"/>
            <a:t>Manage accounts</a:t>
          </a:r>
        </a:p>
        <a:p>
          <a:pPr marL="171450" lvl="1" indent="-171450" algn="l" defTabSz="711200">
            <a:lnSpc>
              <a:spcPct val="90000"/>
            </a:lnSpc>
            <a:spcBef>
              <a:spcPct val="0"/>
            </a:spcBef>
            <a:spcAft>
              <a:spcPct val="15000"/>
            </a:spcAft>
            <a:buChar char="•"/>
          </a:pPr>
          <a:r>
            <a:rPr lang="en-US" sz="1600" kern="1200" dirty="0"/>
            <a:t>Manage subscriptions</a:t>
          </a:r>
        </a:p>
        <a:p>
          <a:pPr marL="171450" lvl="1" indent="-171450" algn="l" defTabSz="711200">
            <a:lnSpc>
              <a:spcPct val="90000"/>
            </a:lnSpc>
            <a:spcBef>
              <a:spcPct val="0"/>
            </a:spcBef>
            <a:spcAft>
              <a:spcPct val="15000"/>
            </a:spcAft>
            <a:buChar char="•"/>
          </a:pPr>
          <a:r>
            <a:rPr lang="en-US" sz="1600" kern="1200" dirty="0"/>
            <a:t>View price sheet</a:t>
          </a:r>
        </a:p>
        <a:p>
          <a:pPr marL="171450" lvl="1" indent="-171450" algn="l" defTabSz="711200">
            <a:lnSpc>
              <a:spcPct val="90000"/>
            </a:lnSpc>
            <a:spcBef>
              <a:spcPct val="0"/>
            </a:spcBef>
            <a:spcAft>
              <a:spcPct val="15000"/>
            </a:spcAft>
            <a:buChar char="•"/>
          </a:pPr>
          <a:r>
            <a:rPr lang="en-US" sz="1600" kern="1200" dirty="0"/>
            <a:t>View usage summary</a:t>
          </a:r>
        </a:p>
        <a:p>
          <a:pPr marL="171450" lvl="1" indent="-171450" algn="l" defTabSz="711200">
            <a:lnSpc>
              <a:spcPct val="90000"/>
            </a:lnSpc>
            <a:spcBef>
              <a:spcPct val="0"/>
            </a:spcBef>
            <a:spcAft>
              <a:spcPct val="15000"/>
            </a:spcAft>
            <a:buChar char="•"/>
          </a:pPr>
          <a:r>
            <a:rPr lang="en-US" sz="1600" kern="1200" dirty="0"/>
            <a:t>Manage usage &amp; lifecycle email notifications</a:t>
          </a:r>
        </a:p>
        <a:p>
          <a:pPr marL="171450" lvl="1" indent="-171450" algn="l" defTabSz="711200">
            <a:lnSpc>
              <a:spcPct val="90000"/>
            </a:lnSpc>
            <a:spcBef>
              <a:spcPct val="0"/>
            </a:spcBef>
            <a:spcAft>
              <a:spcPct val="15000"/>
            </a:spcAft>
            <a:buChar char="•"/>
          </a:pPr>
          <a:r>
            <a:rPr lang="en-US" sz="1600" kern="1200" dirty="0"/>
            <a:t>Manage Authentication Types</a:t>
          </a:r>
        </a:p>
        <a:p>
          <a:pPr marL="171450" lvl="1" indent="-171450" algn="l" defTabSz="711200">
            <a:lnSpc>
              <a:spcPct val="90000"/>
            </a:lnSpc>
            <a:spcBef>
              <a:spcPct val="0"/>
            </a:spcBef>
            <a:spcAft>
              <a:spcPct val="15000"/>
            </a:spcAft>
            <a:buChar char="•"/>
          </a:pPr>
          <a:r>
            <a:rPr lang="en-US" sz="1600" kern="1200" dirty="0"/>
            <a:t>Manage Market place access</a:t>
          </a:r>
        </a:p>
      </dsp:txBody>
      <dsp:txXfrm>
        <a:off x="3607" y="1536561"/>
        <a:ext cx="3516920" cy="2723040"/>
      </dsp:txXfrm>
    </dsp:sp>
    <dsp:sp modelId="{7A18D30B-EFAB-4DDD-BDBA-F0EFFC0400F4}">
      <dsp:nvSpPr>
        <dsp:cNvPr id="0" name=""/>
        <dsp:cNvSpPr/>
      </dsp:nvSpPr>
      <dsp:spPr>
        <a:xfrm>
          <a:off x="4012895" y="658204"/>
          <a:ext cx="3516920" cy="878356"/>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AU" sz="1600" kern="1200" dirty="0"/>
            <a:t>Account Portal (</a:t>
          </a:r>
          <a:r>
            <a:rPr lang="en-US" sz="1600" kern="1200" dirty="0"/>
            <a:t>https://account.windowsazure.com</a:t>
          </a:r>
        </a:p>
      </dsp:txBody>
      <dsp:txXfrm>
        <a:off x="4012895" y="658204"/>
        <a:ext cx="3516920" cy="878356"/>
      </dsp:txXfrm>
    </dsp:sp>
    <dsp:sp modelId="{39243CDD-24B6-43FE-91F8-C6FA1DF5F73B}">
      <dsp:nvSpPr>
        <dsp:cNvPr id="0" name=""/>
        <dsp:cNvSpPr/>
      </dsp:nvSpPr>
      <dsp:spPr>
        <a:xfrm>
          <a:off x="4012895" y="1536561"/>
          <a:ext cx="3516920" cy="27230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Edit subscription details</a:t>
          </a:r>
        </a:p>
        <a:p>
          <a:pPr marL="171450" lvl="1" indent="-171450" algn="l" defTabSz="711200">
            <a:lnSpc>
              <a:spcPct val="90000"/>
            </a:lnSpc>
            <a:spcBef>
              <a:spcPct val="0"/>
            </a:spcBef>
            <a:spcAft>
              <a:spcPct val="15000"/>
            </a:spcAft>
            <a:buChar char="•"/>
          </a:pPr>
          <a:r>
            <a:rPr lang="en-US" sz="1600" kern="1200" dirty="0"/>
            <a:t>Enroll in or enable Preview features</a:t>
          </a:r>
        </a:p>
        <a:p>
          <a:pPr marL="171450" lvl="1" indent="-171450" algn="l" defTabSz="711200">
            <a:lnSpc>
              <a:spcPct val="90000"/>
            </a:lnSpc>
            <a:spcBef>
              <a:spcPct val="0"/>
            </a:spcBef>
            <a:spcAft>
              <a:spcPct val="15000"/>
            </a:spcAft>
            <a:buChar char="•"/>
          </a:pPr>
          <a:r>
            <a:rPr lang="en-US" sz="1600" kern="1200" dirty="0"/>
            <a:t>Manage Subscriptions (change ownership)</a:t>
          </a:r>
        </a:p>
      </dsp:txBody>
      <dsp:txXfrm>
        <a:off x="4012895" y="1536561"/>
        <a:ext cx="3516920" cy="2723040"/>
      </dsp:txXfrm>
    </dsp:sp>
    <dsp:sp modelId="{0A2A7896-0AED-4118-8FE5-55798E312CE8}">
      <dsp:nvSpPr>
        <dsp:cNvPr id="0" name=""/>
        <dsp:cNvSpPr/>
      </dsp:nvSpPr>
      <dsp:spPr>
        <a:xfrm>
          <a:off x="8022184" y="658204"/>
          <a:ext cx="3516920" cy="878356"/>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AU" sz="1600" kern="1200" dirty="0"/>
            <a:t>Management Portal (</a:t>
          </a:r>
          <a:r>
            <a:rPr lang="en-US" sz="1600" kern="1200" dirty="0"/>
            <a:t>https://manage.windowsazure.com or https://portal.azure.com</a:t>
          </a:r>
        </a:p>
      </dsp:txBody>
      <dsp:txXfrm>
        <a:off x="8022184" y="658204"/>
        <a:ext cx="3516920" cy="878356"/>
      </dsp:txXfrm>
    </dsp:sp>
    <dsp:sp modelId="{F4A56BDE-BD38-478E-8D2B-7EA702532799}">
      <dsp:nvSpPr>
        <dsp:cNvPr id="0" name=""/>
        <dsp:cNvSpPr/>
      </dsp:nvSpPr>
      <dsp:spPr>
        <a:xfrm>
          <a:off x="8022184" y="1536561"/>
          <a:ext cx="3516920" cy="27230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Provision/de-provision Azure services</a:t>
          </a:r>
        </a:p>
        <a:p>
          <a:pPr marL="171450" lvl="1" indent="-171450" algn="l" defTabSz="711200">
            <a:lnSpc>
              <a:spcPct val="90000"/>
            </a:lnSpc>
            <a:spcBef>
              <a:spcPct val="0"/>
            </a:spcBef>
            <a:spcAft>
              <a:spcPct val="15000"/>
            </a:spcAft>
            <a:buChar char="•"/>
          </a:pPr>
          <a:r>
            <a:rPr lang="en-US" sz="1600" kern="1200" dirty="0"/>
            <a:t>Manage co-administrators on subscriptions</a:t>
          </a:r>
        </a:p>
        <a:p>
          <a:pPr marL="171450" lvl="1" indent="-171450" algn="l" defTabSz="711200">
            <a:lnSpc>
              <a:spcPct val="90000"/>
            </a:lnSpc>
            <a:spcBef>
              <a:spcPct val="0"/>
            </a:spcBef>
            <a:spcAft>
              <a:spcPct val="15000"/>
            </a:spcAft>
            <a:buChar char="•"/>
          </a:pPr>
          <a:r>
            <a:rPr lang="en-US" sz="1600" kern="1200" dirty="0"/>
            <a:t>Open support tickets for issues within the subscription</a:t>
          </a:r>
          <a:r>
            <a:rPr lang="en-AU" sz="1600" kern="1200" dirty="0"/>
            <a:t> </a:t>
          </a:r>
          <a:endParaRPr lang="en-US" sz="1600" kern="1200" dirty="0"/>
        </a:p>
      </dsp:txBody>
      <dsp:txXfrm>
        <a:off x="8022184" y="1536561"/>
        <a:ext cx="3516920" cy="2723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C027FE-883D-4F2B-A316-CA07F63207E3}">
      <dsp:nvSpPr>
        <dsp:cNvPr id="0" name=""/>
        <dsp:cNvSpPr/>
      </dsp:nvSpPr>
      <dsp:spPr>
        <a:xfrm>
          <a:off x="4339"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Management approach</a:t>
          </a:r>
        </a:p>
      </dsp:txBody>
      <dsp:txXfrm>
        <a:off x="4339" y="195126"/>
        <a:ext cx="2609509" cy="972971"/>
      </dsp:txXfrm>
    </dsp:sp>
    <dsp:sp modelId="{4A0A0FBA-CC62-4304-AD96-17DE27B3CAFA}">
      <dsp:nvSpPr>
        <dsp:cNvPr id="0" name=""/>
        <dsp:cNvSpPr/>
      </dsp:nvSpPr>
      <dsp:spPr>
        <a:xfrm>
          <a:off x="4339"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Single team or cross-organizational</a:t>
          </a:r>
        </a:p>
        <a:p>
          <a:pPr marL="228600" lvl="1" indent="-228600" algn="l" defTabSz="1111250">
            <a:lnSpc>
              <a:spcPct val="90000"/>
            </a:lnSpc>
            <a:spcBef>
              <a:spcPct val="0"/>
            </a:spcBef>
            <a:spcAft>
              <a:spcPct val="15000"/>
            </a:spcAft>
            <a:buChar char="•"/>
          </a:pPr>
          <a:r>
            <a:rPr lang="en-US" sz="2500" kern="1200" dirty="0"/>
            <a:t>Role Based Access Control (RBAC)</a:t>
          </a:r>
        </a:p>
      </dsp:txBody>
      <dsp:txXfrm>
        <a:off x="4339" y="1168098"/>
        <a:ext cx="2609509" cy="3088125"/>
      </dsp:txXfrm>
    </dsp:sp>
    <dsp:sp modelId="{55DD950F-2008-46FB-B449-5E4AB4122A8B}">
      <dsp:nvSpPr>
        <dsp:cNvPr id="0" name=""/>
        <dsp:cNvSpPr/>
      </dsp:nvSpPr>
      <dsp:spPr>
        <a:xfrm>
          <a:off x="2979180"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Security requirements</a:t>
          </a:r>
        </a:p>
      </dsp:txBody>
      <dsp:txXfrm>
        <a:off x="2979180" y="195126"/>
        <a:ext cx="2609509" cy="972971"/>
      </dsp:txXfrm>
    </dsp:sp>
    <dsp:sp modelId="{4422171C-3718-4968-AE31-0D680C74BB32}">
      <dsp:nvSpPr>
        <dsp:cNvPr id="0" name=""/>
        <dsp:cNvSpPr/>
      </dsp:nvSpPr>
      <dsp:spPr>
        <a:xfrm>
          <a:off x="2979180"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Data or network security</a:t>
          </a:r>
        </a:p>
        <a:p>
          <a:pPr marL="228600" lvl="1" indent="-228600" algn="l" defTabSz="1111250">
            <a:lnSpc>
              <a:spcPct val="90000"/>
            </a:lnSpc>
            <a:spcBef>
              <a:spcPct val="0"/>
            </a:spcBef>
            <a:spcAft>
              <a:spcPct val="15000"/>
            </a:spcAft>
            <a:buChar char="•"/>
          </a:pPr>
          <a:r>
            <a:rPr lang="en-US" sz="2500" kern="1200" dirty="0"/>
            <a:t>Environments - Sandbox, Dev, Test, UAT, Pre-Prod, Prod</a:t>
          </a:r>
        </a:p>
      </dsp:txBody>
      <dsp:txXfrm>
        <a:off x="2979180" y="1168098"/>
        <a:ext cx="2609509" cy="3088125"/>
      </dsp:txXfrm>
    </dsp:sp>
    <dsp:sp modelId="{037E9C2D-C09B-419B-91E8-263F695D54B4}">
      <dsp:nvSpPr>
        <dsp:cNvPr id="0" name=""/>
        <dsp:cNvSpPr/>
      </dsp:nvSpPr>
      <dsp:spPr>
        <a:xfrm>
          <a:off x="5954021"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Connectivity requirements</a:t>
          </a:r>
        </a:p>
      </dsp:txBody>
      <dsp:txXfrm>
        <a:off x="5954021" y="195126"/>
        <a:ext cx="2609509" cy="972971"/>
      </dsp:txXfrm>
    </dsp:sp>
    <dsp:sp modelId="{F106F39A-5B93-4CB5-B42A-9C2E443E982F}">
      <dsp:nvSpPr>
        <dsp:cNvPr id="0" name=""/>
        <dsp:cNvSpPr/>
      </dsp:nvSpPr>
      <dsp:spPr>
        <a:xfrm>
          <a:off x="5954021"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Single point of ingress?</a:t>
          </a:r>
        </a:p>
        <a:p>
          <a:pPr marL="228600" lvl="1" indent="-228600" algn="l" defTabSz="1111250">
            <a:lnSpc>
              <a:spcPct val="90000"/>
            </a:lnSpc>
            <a:spcBef>
              <a:spcPct val="0"/>
            </a:spcBef>
            <a:spcAft>
              <a:spcPct val="15000"/>
            </a:spcAft>
            <a:buChar char="•"/>
          </a:pPr>
          <a:r>
            <a:rPr lang="en-US" sz="2500" kern="1200"/>
            <a:t>Multiple regions?</a:t>
          </a:r>
        </a:p>
      </dsp:txBody>
      <dsp:txXfrm>
        <a:off x="5954021" y="1168098"/>
        <a:ext cx="2609509" cy="3088125"/>
      </dsp:txXfrm>
    </dsp:sp>
    <dsp:sp modelId="{513E6431-36D0-4E32-A6AE-AADACA012307}">
      <dsp:nvSpPr>
        <dsp:cNvPr id="0" name=""/>
        <dsp:cNvSpPr/>
      </dsp:nvSpPr>
      <dsp:spPr>
        <a:xfrm>
          <a:off x="8928862"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Application requirements</a:t>
          </a:r>
        </a:p>
      </dsp:txBody>
      <dsp:txXfrm>
        <a:off x="8928862" y="195126"/>
        <a:ext cx="2609509" cy="972971"/>
      </dsp:txXfrm>
    </dsp:sp>
    <dsp:sp modelId="{3EB310A1-A684-4F6F-A37F-5337CEB450C5}">
      <dsp:nvSpPr>
        <dsp:cNvPr id="0" name=""/>
        <dsp:cNvSpPr/>
      </dsp:nvSpPr>
      <dsp:spPr>
        <a:xfrm>
          <a:off x="8928862"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Compliance</a:t>
          </a:r>
        </a:p>
      </dsp:txBody>
      <dsp:txXfrm>
        <a:off x="8928862" y="1168098"/>
        <a:ext cx="2609509" cy="30881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B0BA5B-77F5-44D6-BA21-6EBB5E245C5E}">
      <dsp:nvSpPr>
        <dsp:cNvPr id="0" name=""/>
        <dsp:cNvSpPr/>
      </dsp:nvSpPr>
      <dsp:spPr>
        <a:xfrm>
          <a:off x="8331331" y="3249093"/>
          <a:ext cx="91440" cy="278210"/>
        </a:xfrm>
        <a:custGeom>
          <a:avLst/>
          <a:gdLst/>
          <a:ahLst/>
          <a:cxnLst/>
          <a:rect l="0" t="0" r="0" b="0"/>
          <a:pathLst>
            <a:path>
              <a:moveTo>
                <a:pt x="45720" y="0"/>
              </a:moveTo>
              <a:lnTo>
                <a:pt x="45720" y="278210"/>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04DC1C-909D-4786-B380-E3B74F99BCEC}">
      <dsp:nvSpPr>
        <dsp:cNvPr id="0" name=""/>
        <dsp:cNvSpPr/>
      </dsp:nvSpPr>
      <dsp:spPr>
        <a:xfrm>
          <a:off x="7162638" y="2087673"/>
          <a:ext cx="1214412" cy="278210"/>
        </a:xfrm>
        <a:custGeom>
          <a:avLst/>
          <a:gdLst/>
          <a:ahLst/>
          <a:cxnLst/>
          <a:rect l="0" t="0" r="0" b="0"/>
          <a:pathLst>
            <a:path>
              <a:moveTo>
                <a:pt x="0" y="0"/>
              </a:moveTo>
              <a:lnTo>
                <a:pt x="0" y="140209"/>
              </a:lnTo>
              <a:lnTo>
                <a:pt x="1214412" y="140209"/>
              </a:lnTo>
              <a:lnTo>
                <a:pt x="1214412" y="278210"/>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A5895C-0E3F-4AF4-8B37-F990904E8BF1}">
      <dsp:nvSpPr>
        <dsp:cNvPr id="0" name=""/>
        <dsp:cNvSpPr/>
      </dsp:nvSpPr>
      <dsp:spPr>
        <a:xfrm>
          <a:off x="5902505" y="3249093"/>
          <a:ext cx="91440" cy="278210"/>
        </a:xfrm>
        <a:custGeom>
          <a:avLst/>
          <a:gdLst/>
          <a:ahLst/>
          <a:cxnLst/>
          <a:rect l="0" t="0" r="0" b="0"/>
          <a:pathLst>
            <a:path>
              <a:moveTo>
                <a:pt x="45720" y="0"/>
              </a:moveTo>
              <a:lnTo>
                <a:pt x="45720" y="278210"/>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BD78DD-0FCC-408E-91BE-BAC8689A68E9}">
      <dsp:nvSpPr>
        <dsp:cNvPr id="0" name=""/>
        <dsp:cNvSpPr/>
      </dsp:nvSpPr>
      <dsp:spPr>
        <a:xfrm>
          <a:off x="5948225" y="2087673"/>
          <a:ext cx="1214412" cy="278210"/>
        </a:xfrm>
        <a:custGeom>
          <a:avLst/>
          <a:gdLst/>
          <a:ahLst/>
          <a:cxnLst/>
          <a:rect l="0" t="0" r="0" b="0"/>
          <a:pathLst>
            <a:path>
              <a:moveTo>
                <a:pt x="1214412" y="0"/>
              </a:moveTo>
              <a:lnTo>
                <a:pt x="1214412" y="140209"/>
              </a:lnTo>
              <a:lnTo>
                <a:pt x="0" y="140209"/>
              </a:lnTo>
              <a:lnTo>
                <a:pt x="0" y="278210"/>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C1A45-E1D9-439A-B6F4-E764751FEDD8}">
      <dsp:nvSpPr>
        <dsp:cNvPr id="0" name=""/>
        <dsp:cNvSpPr/>
      </dsp:nvSpPr>
      <dsp:spPr>
        <a:xfrm>
          <a:off x="4126606" y="926253"/>
          <a:ext cx="3036032" cy="278210"/>
        </a:xfrm>
        <a:custGeom>
          <a:avLst/>
          <a:gdLst/>
          <a:ahLst/>
          <a:cxnLst/>
          <a:rect l="0" t="0" r="0" b="0"/>
          <a:pathLst>
            <a:path>
              <a:moveTo>
                <a:pt x="0" y="0"/>
              </a:moveTo>
              <a:lnTo>
                <a:pt x="0" y="140209"/>
              </a:lnTo>
              <a:lnTo>
                <a:pt x="3036032" y="140209"/>
              </a:lnTo>
              <a:lnTo>
                <a:pt x="3036032" y="278210"/>
              </a:lnTo>
            </a:path>
          </a:pathLst>
        </a:custGeom>
        <a:noFill/>
        <a:ln w="1079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525279-CEEF-4F9C-A9C1-512421D974D2}">
      <dsp:nvSpPr>
        <dsp:cNvPr id="0" name=""/>
        <dsp:cNvSpPr/>
      </dsp:nvSpPr>
      <dsp:spPr>
        <a:xfrm>
          <a:off x="3473679" y="3249093"/>
          <a:ext cx="91440" cy="278210"/>
        </a:xfrm>
        <a:custGeom>
          <a:avLst/>
          <a:gdLst/>
          <a:ahLst/>
          <a:cxnLst/>
          <a:rect l="0" t="0" r="0" b="0"/>
          <a:pathLst>
            <a:path>
              <a:moveTo>
                <a:pt x="45720" y="0"/>
              </a:moveTo>
              <a:lnTo>
                <a:pt x="45720" y="278210"/>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BFCDFF-246E-476E-AE52-7FF5C3BA3020}">
      <dsp:nvSpPr>
        <dsp:cNvPr id="0" name=""/>
        <dsp:cNvSpPr/>
      </dsp:nvSpPr>
      <dsp:spPr>
        <a:xfrm>
          <a:off x="3473679" y="2087673"/>
          <a:ext cx="91440" cy="278210"/>
        </a:xfrm>
        <a:custGeom>
          <a:avLst/>
          <a:gdLst/>
          <a:ahLst/>
          <a:cxnLst/>
          <a:rect l="0" t="0" r="0" b="0"/>
          <a:pathLst>
            <a:path>
              <a:moveTo>
                <a:pt x="45720" y="0"/>
              </a:moveTo>
              <a:lnTo>
                <a:pt x="45720" y="278210"/>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FEF2A0-F69E-4CAB-8134-6DCDB0420A87}">
      <dsp:nvSpPr>
        <dsp:cNvPr id="0" name=""/>
        <dsp:cNvSpPr/>
      </dsp:nvSpPr>
      <dsp:spPr>
        <a:xfrm>
          <a:off x="3519399" y="926253"/>
          <a:ext cx="607206" cy="278210"/>
        </a:xfrm>
        <a:custGeom>
          <a:avLst/>
          <a:gdLst/>
          <a:ahLst/>
          <a:cxnLst/>
          <a:rect l="0" t="0" r="0" b="0"/>
          <a:pathLst>
            <a:path>
              <a:moveTo>
                <a:pt x="607206" y="0"/>
              </a:moveTo>
              <a:lnTo>
                <a:pt x="607206" y="140209"/>
              </a:lnTo>
              <a:lnTo>
                <a:pt x="0" y="140209"/>
              </a:lnTo>
              <a:lnTo>
                <a:pt x="0" y="278210"/>
              </a:lnTo>
            </a:path>
          </a:pathLst>
        </a:custGeom>
        <a:noFill/>
        <a:ln w="1079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FD0203-F520-4BE8-AF34-EE872B7BB5FE}">
      <dsp:nvSpPr>
        <dsp:cNvPr id="0" name=""/>
        <dsp:cNvSpPr/>
      </dsp:nvSpPr>
      <dsp:spPr>
        <a:xfrm>
          <a:off x="1044853" y="3249093"/>
          <a:ext cx="91440" cy="278210"/>
        </a:xfrm>
        <a:custGeom>
          <a:avLst/>
          <a:gdLst/>
          <a:ahLst/>
          <a:cxnLst/>
          <a:rect l="0" t="0" r="0" b="0"/>
          <a:pathLst>
            <a:path>
              <a:moveTo>
                <a:pt x="45720" y="0"/>
              </a:moveTo>
              <a:lnTo>
                <a:pt x="45720" y="278210"/>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0C0A58-304D-495B-A64E-DEFA4216A47F}">
      <dsp:nvSpPr>
        <dsp:cNvPr id="0" name=""/>
        <dsp:cNvSpPr/>
      </dsp:nvSpPr>
      <dsp:spPr>
        <a:xfrm>
          <a:off x="1044853" y="2087673"/>
          <a:ext cx="91440" cy="278210"/>
        </a:xfrm>
        <a:custGeom>
          <a:avLst/>
          <a:gdLst/>
          <a:ahLst/>
          <a:cxnLst/>
          <a:rect l="0" t="0" r="0" b="0"/>
          <a:pathLst>
            <a:path>
              <a:moveTo>
                <a:pt x="45720" y="0"/>
              </a:moveTo>
              <a:lnTo>
                <a:pt x="45720" y="278210"/>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B68D29-9101-4736-B0BB-5B6B0E77580C}">
      <dsp:nvSpPr>
        <dsp:cNvPr id="0" name=""/>
        <dsp:cNvSpPr/>
      </dsp:nvSpPr>
      <dsp:spPr>
        <a:xfrm>
          <a:off x="1090573" y="926253"/>
          <a:ext cx="3036032" cy="278210"/>
        </a:xfrm>
        <a:custGeom>
          <a:avLst/>
          <a:gdLst/>
          <a:ahLst/>
          <a:cxnLst/>
          <a:rect l="0" t="0" r="0" b="0"/>
          <a:pathLst>
            <a:path>
              <a:moveTo>
                <a:pt x="3036032" y="0"/>
              </a:moveTo>
              <a:lnTo>
                <a:pt x="3036032" y="140209"/>
              </a:lnTo>
              <a:lnTo>
                <a:pt x="0" y="140209"/>
              </a:lnTo>
              <a:lnTo>
                <a:pt x="0" y="278210"/>
              </a:lnTo>
            </a:path>
          </a:pathLst>
        </a:custGeom>
        <a:noFill/>
        <a:ln w="1079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E0F3F1-87F4-4164-B011-F6C72139BD11}">
      <dsp:nvSpPr>
        <dsp:cNvPr id="0" name=""/>
        <dsp:cNvSpPr/>
      </dsp:nvSpPr>
      <dsp:spPr>
        <a:xfrm>
          <a:off x="3685001" y="43043"/>
          <a:ext cx="883209" cy="883209"/>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37000" r="-37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D7F22B-BB86-4A7F-B746-7AE365062BAE}">
      <dsp:nvSpPr>
        <dsp:cNvPr id="0" name=""/>
        <dsp:cNvSpPr/>
      </dsp:nvSpPr>
      <dsp:spPr>
        <a:xfrm>
          <a:off x="4568211" y="40835"/>
          <a:ext cx="1324814" cy="883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EE</a:t>
          </a:r>
        </a:p>
      </dsp:txBody>
      <dsp:txXfrm>
        <a:off x="4568211" y="40835"/>
        <a:ext cx="1324814" cy="883209"/>
      </dsp:txXfrm>
    </dsp:sp>
    <dsp:sp modelId="{A1E0BC4C-9772-4503-87BF-2B83E73F98B4}">
      <dsp:nvSpPr>
        <dsp:cNvPr id="0" name=""/>
        <dsp:cNvSpPr/>
      </dsp:nvSpPr>
      <dsp:spPr>
        <a:xfrm>
          <a:off x="648969" y="1204464"/>
          <a:ext cx="883209" cy="883209"/>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198904-BB2F-42E4-892A-724550E512E2}">
      <dsp:nvSpPr>
        <dsp:cNvPr id="0" name=""/>
        <dsp:cNvSpPr/>
      </dsp:nvSpPr>
      <dsp:spPr>
        <a:xfrm>
          <a:off x="1532178" y="1202256"/>
          <a:ext cx="1324814" cy="883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Business Unit 02</a:t>
          </a:r>
        </a:p>
      </dsp:txBody>
      <dsp:txXfrm>
        <a:off x="1532178" y="1202256"/>
        <a:ext cx="1324814" cy="883209"/>
      </dsp:txXfrm>
    </dsp:sp>
    <dsp:sp modelId="{010A4C0F-31F9-4E7C-A87A-F6E48111FE3B}">
      <dsp:nvSpPr>
        <dsp:cNvPr id="0" name=""/>
        <dsp:cNvSpPr/>
      </dsp:nvSpPr>
      <dsp:spPr>
        <a:xfrm>
          <a:off x="648969" y="2365884"/>
          <a:ext cx="883209" cy="883209"/>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159C65-D3A1-490E-A6F2-3B0D824F8F43}">
      <dsp:nvSpPr>
        <dsp:cNvPr id="0" name=""/>
        <dsp:cNvSpPr/>
      </dsp:nvSpPr>
      <dsp:spPr>
        <a:xfrm>
          <a:off x="1532178" y="2363676"/>
          <a:ext cx="1324814" cy="883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BU02 Acct</a:t>
          </a:r>
        </a:p>
      </dsp:txBody>
      <dsp:txXfrm>
        <a:off x="1532178" y="2363676"/>
        <a:ext cx="1324814" cy="883209"/>
      </dsp:txXfrm>
    </dsp:sp>
    <dsp:sp modelId="{B271FC63-2861-478C-9C7F-5769F536B39E}">
      <dsp:nvSpPr>
        <dsp:cNvPr id="0" name=""/>
        <dsp:cNvSpPr/>
      </dsp:nvSpPr>
      <dsp:spPr>
        <a:xfrm>
          <a:off x="648969" y="3527304"/>
          <a:ext cx="883209" cy="883209"/>
        </a:xfrm>
        <a:prstGeom prst="ellipse">
          <a:avLst/>
        </a:prstGeom>
        <a:solidFill>
          <a:srgbClr val="00206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CADCFA-C6C2-48B6-A8E2-CB0EF5D568C1}">
      <dsp:nvSpPr>
        <dsp:cNvPr id="0" name=""/>
        <dsp:cNvSpPr/>
      </dsp:nvSpPr>
      <dsp:spPr>
        <a:xfrm>
          <a:off x="1532178" y="3525096"/>
          <a:ext cx="1324814" cy="883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BU02 Subscription</a:t>
          </a:r>
        </a:p>
      </dsp:txBody>
      <dsp:txXfrm>
        <a:off x="1532178" y="3525096"/>
        <a:ext cx="1324814" cy="883209"/>
      </dsp:txXfrm>
    </dsp:sp>
    <dsp:sp modelId="{81419056-C6DD-426D-BA00-C61461C677DE}">
      <dsp:nvSpPr>
        <dsp:cNvPr id="0" name=""/>
        <dsp:cNvSpPr/>
      </dsp:nvSpPr>
      <dsp:spPr>
        <a:xfrm>
          <a:off x="3077795" y="1204464"/>
          <a:ext cx="883209" cy="883209"/>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54781A-ED65-462C-ABDD-3ECE751AE64B}">
      <dsp:nvSpPr>
        <dsp:cNvPr id="0" name=""/>
        <dsp:cNvSpPr/>
      </dsp:nvSpPr>
      <dsp:spPr>
        <a:xfrm>
          <a:off x="3961004" y="1202256"/>
          <a:ext cx="1324814" cy="883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Business Unit 01</a:t>
          </a:r>
        </a:p>
      </dsp:txBody>
      <dsp:txXfrm>
        <a:off x="3961004" y="1202256"/>
        <a:ext cx="1324814" cy="883209"/>
      </dsp:txXfrm>
    </dsp:sp>
    <dsp:sp modelId="{704343D4-A952-4CCA-B759-B858C1614358}">
      <dsp:nvSpPr>
        <dsp:cNvPr id="0" name=""/>
        <dsp:cNvSpPr/>
      </dsp:nvSpPr>
      <dsp:spPr>
        <a:xfrm>
          <a:off x="3077795" y="2365884"/>
          <a:ext cx="883209" cy="883209"/>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99A33D-220B-42D8-85F1-F0A4C01BBCAB}">
      <dsp:nvSpPr>
        <dsp:cNvPr id="0" name=""/>
        <dsp:cNvSpPr/>
      </dsp:nvSpPr>
      <dsp:spPr>
        <a:xfrm>
          <a:off x="3961004" y="2363676"/>
          <a:ext cx="1324814" cy="883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BU01 Acct</a:t>
          </a:r>
        </a:p>
      </dsp:txBody>
      <dsp:txXfrm>
        <a:off x="3961004" y="2363676"/>
        <a:ext cx="1324814" cy="883209"/>
      </dsp:txXfrm>
    </dsp:sp>
    <dsp:sp modelId="{277C54FB-778D-4684-BBF6-5A6B0739CC1F}">
      <dsp:nvSpPr>
        <dsp:cNvPr id="0" name=""/>
        <dsp:cNvSpPr/>
      </dsp:nvSpPr>
      <dsp:spPr>
        <a:xfrm>
          <a:off x="3077795" y="3527304"/>
          <a:ext cx="883209" cy="883209"/>
        </a:xfrm>
        <a:prstGeom prst="ellipse">
          <a:avLst/>
        </a:prstGeom>
        <a:solidFill>
          <a:srgbClr val="00206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D3C5CD-FF0A-4CFC-92D4-0F1E0B95233E}">
      <dsp:nvSpPr>
        <dsp:cNvPr id="0" name=""/>
        <dsp:cNvSpPr/>
      </dsp:nvSpPr>
      <dsp:spPr>
        <a:xfrm>
          <a:off x="3961004" y="3525096"/>
          <a:ext cx="1324814" cy="883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BU01 Subscription</a:t>
          </a:r>
        </a:p>
      </dsp:txBody>
      <dsp:txXfrm>
        <a:off x="3961004" y="3525096"/>
        <a:ext cx="1324814" cy="883209"/>
      </dsp:txXfrm>
    </dsp:sp>
    <dsp:sp modelId="{AB558343-2E39-4E19-9DC9-4D4837B89B07}">
      <dsp:nvSpPr>
        <dsp:cNvPr id="0" name=""/>
        <dsp:cNvSpPr/>
      </dsp:nvSpPr>
      <dsp:spPr>
        <a:xfrm>
          <a:off x="6721034" y="1204464"/>
          <a:ext cx="883209" cy="883209"/>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D0C739-B775-4440-8F01-F4B634F8724F}">
      <dsp:nvSpPr>
        <dsp:cNvPr id="0" name=""/>
        <dsp:cNvSpPr/>
      </dsp:nvSpPr>
      <dsp:spPr>
        <a:xfrm>
          <a:off x="7604243" y="1202256"/>
          <a:ext cx="1324814" cy="883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Central IT Department</a:t>
          </a:r>
        </a:p>
      </dsp:txBody>
      <dsp:txXfrm>
        <a:off x="7604243" y="1202256"/>
        <a:ext cx="1324814" cy="883209"/>
      </dsp:txXfrm>
    </dsp:sp>
    <dsp:sp modelId="{D26D8D05-50A0-4E6C-9E24-744EDB0FB81D}">
      <dsp:nvSpPr>
        <dsp:cNvPr id="0" name=""/>
        <dsp:cNvSpPr/>
      </dsp:nvSpPr>
      <dsp:spPr>
        <a:xfrm>
          <a:off x="5506621" y="2365884"/>
          <a:ext cx="883209" cy="883209"/>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t="-26000" b="-26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09B3A0-4487-488A-A6C4-451BFBA354D9}">
      <dsp:nvSpPr>
        <dsp:cNvPr id="0" name=""/>
        <dsp:cNvSpPr/>
      </dsp:nvSpPr>
      <dsp:spPr>
        <a:xfrm>
          <a:off x="6389830" y="2363676"/>
          <a:ext cx="1324814" cy="883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Central IT Prod</a:t>
          </a:r>
        </a:p>
      </dsp:txBody>
      <dsp:txXfrm>
        <a:off x="6389830" y="2363676"/>
        <a:ext cx="1324814" cy="883209"/>
      </dsp:txXfrm>
    </dsp:sp>
    <dsp:sp modelId="{2E9BE656-CC3F-4AF0-AA25-4C9C124527CF}">
      <dsp:nvSpPr>
        <dsp:cNvPr id="0" name=""/>
        <dsp:cNvSpPr/>
      </dsp:nvSpPr>
      <dsp:spPr>
        <a:xfrm>
          <a:off x="5506621" y="3527304"/>
          <a:ext cx="883209" cy="883209"/>
        </a:xfrm>
        <a:prstGeom prst="ellipse">
          <a:avLst/>
        </a:prstGeom>
        <a:solidFill>
          <a:srgbClr val="FF00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39D3B6-B2A4-4FD0-8F4A-5E312C928E38}">
      <dsp:nvSpPr>
        <dsp:cNvPr id="0" name=""/>
        <dsp:cNvSpPr/>
      </dsp:nvSpPr>
      <dsp:spPr>
        <a:xfrm>
          <a:off x="6389830" y="3525096"/>
          <a:ext cx="1324814" cy="883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Central IT Subscription</a:t>
          </a:r>
          <a:endParaRPr lang="en-US" sz="1700" kern="1200" dirty="0"/>
        </a:p>
      </dsp:txBody>
      <dsp:txXfrm>
        <a:off x="6389830" y="3525096"/>
        <a:ext cx="1324814" cy="883209"/>
      </dsp:txXfrm>
    </dsp:sp>
    <dsp:sp modelId="{34D8D572-B9AD-483A-B9BC-064748CDDDA2}">
      <dsp:nvSpPr>
        <dsp:cNvPr id="0" name=""/>
        <dsp:cNvSpPr/>
      </dsp:nvSpPr>
      <dsp:spPr>
        <a:xfrm>
          <a:off x="7935447" y="2365884"/>
          <a:ext cx="883209" cy="883209"/>
        </a:xfrm>
        <a:prstGeom prst="ellipse">
          <a:avLst/>
        </a:prstGeom>
        <a:blipFill>
          <a:blip xmlns:r="http://schemas.openxmlformats.org/officeDocument/2006/relationships" r:embed="rId5"/>
          <a:srcRect/>
          <a:stretch>
            <a:fillRect t="-9000" b="-9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A71412-71DB-4719-AEA9-2E61FD6F3F4A}">
      <dsp:nvSpPr>
        <dsp:cNvPr id="0" name=""/>
        <dsp:cNvSpPr/>
      </dsp:nvSpPr>
      <dsp:spPr>
        <a:xfrm>
          <a:off x="8818656" y="2363676"/>
          <a:ext cx="1324814" cy="883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Central IT Dev/Test</a:t>
          </a:r>
        </a:p>
      </dsp:txBody>
      <dsp:txXfrm>
        <a:off x="8818656" y="2363676"/>
        <a:ext cx="1324814" cy="883209"/>
      </dsp:txXfrm>
    </dsp:sp>
    <dsp:sp modelId="{D3B1FF90-585E-474A-8B02-C5C6A5370681}">
      <dsp:nvSpPr>
        <dsp:cNvPr id="0" name=""/>
        <dsp:cNvSpPr/>
      </dsp:nvSpPr>
      <dsp:spPr>
        <a:xfrm>
          <a:off x="7935447" y="3527304"/>
          <a:ext cx="883209" cy="883209"/>
        </a:xfrm>
        <a:prstGeom prst="ellipse">
          <a:avLst/>
        </a:prstGeom>
        <a:solidFill>
          <a:srgbClr val="00B05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597D7-C8F8-45D9-80B6-38A36EE52CF6}">
      <dsp:nvSpPr>
        <dsp:cNvPr id="0" name=""/>
        <dsp:cNvSpPr/>
      </dsp:nvSpPr>
      <dsp:spPr>
        <a:xfrm>
          <a:off x="8818656" y="3525096"/>
          <a:ext cx="1324814" cy="883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Dev/Test Subscription</a:t>
          </a:r>
        </a:p>
      </dsp:txBody>
      <dsp:txXfrm>
        <a:off x="8818656" y="3525096"/>
        <a:ext cx="1324814" cy="8832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08892D-6F80-4055-9694-97DB0F312074}">
      <dsp:nvSpPr>
        <dsp:cNvPr id="0" name=""/>
        <dsp:cNvSpPr/>
      </dsp:nvSpPr>
      <dsp:spPr>
        <a:xfrm>
          <a:off x="0" y="506503"/>
          <a:ext cx="2882859" cy="89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US" sz="2500" kern="1200" dirty="0"/>
            <a:t>Service Manager Roles</a:t>
          </a:r>
        </a:p>
      </dsp:txBody>
      <dsp:txXfrm>
        <a:off x="0" y="506503"/>
        <a:ext cx="2882859" cy="897187"/>
      </dsp:txXfrm>
    </dsp:sp>
    <dsp:sp modelId="{D5C5E418-8E8C-44CA-8046-C66B80EF4C7D}">
      <dsp:nvSpPr>
        <dsp:cNvPr id="0" name=""/>
        <dsp:cNvSpPr/>
      </dsp:nvSpPr>
      <dsp:spPr>
        <a:xfrm>
          <a:off x="2882859" y="29872"/>
          <a:ext cx="576571" cy="1850449"/>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680636-8480-41FD-9846-F5F149D0E5F0}">
      <dsp:nvSpPr>
        <dsp:cNvPr id="0" name=""/>
        <dsp:cNvSpPr/>
      </dsp:nvSpPr>
      <dsp:spPr>
        <a:xfrm>
          <a:off x="3690060" y="29872"/>
          <a:ext cx="7841379" cy="1850449"/>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Account administrator (create, cancel, billing)</a:t>
          </a:r>
        </a:p>
        <a:p>
          <a:pPr marL="228600" lvl="1" indent="-228600" algn="l" defTabSz="1111250">
            <a:lnSpc>
              <a:spcPct val="90000"/>
            </a:lnSpc>
            <a:spcBef>
              <a:spcPct val="0"/>
            </a:spcBef>
            <a:spcAft>
              <a:spcPct val="15000"/>
            </a:spcAft>
            <a:buChar char="•"/>
          </a:pPr>
          <a:r>
            <a:rPr lang="en-US" sz="2500" kern="1200" dirty="0"/>
            <a:t>Service administrator (Same as account admin)</a:t>
          </a:r>
        </a:p>
        <a:p>
          <a:pPr marL="228600" lvl="1" indent="-228600" algn="l" defTabSz="1111250">
            <a:lnSpc>
              <a:spcPct val="90000"/>
            </a:lnSpc>
            <a:spcBef>
              <a:spcPct val="0"/>
            </a:spcBef>
            <a:spcAft>
              <a:spcPct val="15000"/>
            </a:spcAft>
            <a:buChar char="•"/>
          </a:pPr>
          <a:r>
            <a:rPr lang="en-US" sz="2500" kern="1200" dirty="0"/>
            <a:t>Co-Administrator (Can’t change Azure AD, billing, create, etc.)</a:t>
          </a:r>
        </a:p>
      </dsp:txBody>
      <dsp:txXfrm>
        <a:off x="3690060" y="29872"/>
        <a:ext cx="7841379" cy="1850449"/>
      </dsp:txXfrm>
    </dsp:sp>
    <dsp:sp modelId="{E6C2D637-0766-4A70-B6DA-6023FDA31FA4}">
      <dsp:nvSpPr>
        <dsp:cNvPr id="0" name=""/>
        <dsp:cNvSpPr/>
      </dsp:nvSpPr>
      <dsp:spPr>
        <a:xfrm>
          <a:off x="0" y="1970321"/>
          <a:ext cx="2882859" cy="89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US" sz="2500" kern="1200" dirty="0"/>
            <a:t>Resource Manager Roles</a:t>
          </a:r>
        </a:p>
      </dsp:txBody>
      <dsp:txXfrm>
        <a:off x="0" y="1970321"/>
        <a:ext cx="2882859" cy="897187"/>
      </dsp:txXfrm>
    </dsp:sp>
    <dsp:sp modelId="{19EE855B-C199-4054-9FA5-3BC96AAAA8AE}">
      <dsp:nvSpPr>
        <dsp:cNvPr id="0" name=""/>
        <dsp:cNvSpPr/>
      </dsp:nvSpPr>
      <dsp:spPr>
        <a:xfrm>
          <a:off x="2882859" y="1970321"/>
          <a:ext cx="576571" cy="897187"/>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BF825C-954A-4B6A-BC31-26853ADF10B8}">
      <dsp:nvSpPr>
        <dsp:cNvPr id="0" name=""/>
        <dsp:cNvSpPr/>
      </dsp:nvSpPr>
      <dsp:spPr>
        <a:xfrm>
          <a:off x="3690060" y="1970321"/>
          <a:ext cx="7841379" cy="897187"/>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Role based access via assignment</a:t>
          </a:r>
        </a:p>
      </dsp:txBody>
      <dsp:txXfrm>
        <a:off x="3690060" y="1970321"/>
        <a:ext cx="7841379" cy="897187"/>
      </dsp:txXfrm>
    </dsp:sp>
    <dsp:sp modelId="{A53C0C4F-9D7A-46B1-9C64-1ACCCC9615B2}">
      <dsp:nvSpPr>
        <dsp:cNvPr id="0" name=""/>
        <dsp:cNvSpPr/>
      </dsp:nvSpPr>
      <dsp:spPr>
        <a:xfrm>
          <a:off x="0" y="3093102"/>
          <a:ext cx="2885678" cy="510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US" sz="2500" kern="1200" dirty="0"/>
            <a:t>Account types</a:t>
          </a:r>
        </a:p>
      </dsp:txBody>
      <dsp:txXfrm>
        <a:off x="0" y="3093102"/>
        <a:ext cx="2885678" cy="510468"/>
      </dsp:txXfrm>
    </dsp:sp>
    <dsp:sp modelId="{70B4B054-B621-458D-88DD-9D8E0D9C7E13}">
      <dsp:nvSpPr>
        <dsp:cNvPr id="0" name=""/>
        <dsp:cNvSpPr/>
      </dsp:nvSpPr>
      <dsp:spPr>
        <a:xfrm>
          <a:off x="2885677" y="2957509"/>
          <a:ext cx="577135" cy="781655"/>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443035-A535-49B1-9726-960626182737}">
      <dsp:nvSpPr>
        <dsp:cNvPr id="0" name=""/>
        <dsp:cNvSpPr/>
      </dsp:nvSpPr>
      <dsp:spPr>
        <a:xfrm>
          <a:off x="3693667" y="2957509"/>
          <a:ext cx="7849044" cy="781655"/>
        </a:xfrm>
        <a:prstGeom prst="rect">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strike="sngStrike" kern="1200" baseline="0" dirty="0">
              <a:solidFill>
                <a:prstClr val="white"/>
              </a:solidFill>
              <a:latin typeface="Segoe UI"/>
              <a:ea typeface="+mn-ea"/>
              <a:cs typeface="+mn-cs"/>
            </a:rPr>
            <a:t>Personal (Microsoft Accounts)</a:t>
          </a:r>
        </a:p>
        <a:p>
          <a:pPr marL="171450" lvl="1" indent="-171450" algn="l" defTabSz="844550">
            <a:lnSpc>
              <a:spcPct val="90000"/>
            </a:lnSpc>
            <a:spcBef>
              <a:spcPct val="0"/>
            </a:spcBef>
            <a:spcAft>
              <a:spcPct val="15000"/>
            </a:spcAft>
            <a:buChar char="•"/>
          </a:pPr>
          <a:r>
            <a:rPr lang="en-US" sz="1900" kern="1200" dirty="0"/>
            <a:t>Organizational Accounts (Azure AD)</a:t>
          </a:r>
        </a:p>
      </dsp:txBody>
      <dsp:txXfrm>
        <a:off x="3693667" y="2957509"/>
        <a:ext cx="7849044" cy="781655"/>
      </dsp:txXfrm>
    </dsp:sp>
    <dsp:sp modelId="{C4EC7EEE-E4F2-411A-A90E-82D177E5DAAD}">
      <dsp:nvSpPr>
        <dsp:cNvPr id="0" name=""/>
        <dsp:cNvSpPr/>
      </dsp:nvSpPr>
      <dsp:spPr>
        <a:xfrm>
          <a:off x="0" y="4084399"/>
          <a:ext cx="2885678" cy="510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US" sz="2500" kern="1200" dirty="0"/>
            <a:t>As a Partner</a:t>
          </a:r>
        </a:p>
      </dsp:txBody>
      <dsp:txXfrm>
        <a:off x="0" y="4084399"/>
        <a:ext cx="2885678" cy="510468"/>
      </dsp:txXfrm>
    </dsp:sp>
    <dsp:sp modelId="{97036220-D694-4088-8546-51B7D7C500AC}">
      <dsp:nvSpPr>
        <dsp:cNvPr id="0" name=""/>
        <dsp:cNvSpPr/>
      </dsp:nvSpPr>
      <dsp:spPr>
        <a:xfrm>
          <a:off x="2885677" y="3829164"/>
          <a:ext cx="577135" cy="1020937"/>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0B1C01-2E98-4DA0-9D60-E3C620B6847E}">
      <dsp:nvSpPr>
        <dsp:cNvPr id="0" name=""/>
        <dsp:cNvSpPr/>
      </dsp:nvSpPr>
      <dsp:spPr>
        <a:xfrm>
          <a:off x="3693667" y="3829164"/>
          <a:ext cx="7849044" cy="1020937"/>
        </a:xfrm>
        <a:prstGeom prst="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Partner manages (On behalf of)</a:t>
          </a:r>
        </a:p>
        <a:p>
          <a:pPr marL="228600" lvl="1" indent="-228600" algn="l" defTabSz="1111250">
            <a:lnSpc>
              <a:spcPct val="90000"/>
            </a:lnSpc>
            <a:spcBef>
              <a:spcPct val="0"/>
            </a:spcBef>
            <a:spcAft>
              <a:spcPct val="15000"/>
            </a:spcAft>
            <a:buChar char="•"/>
          </a:pPr>
          <a:r>
            <a:rPr lang="en-US" sz="2500" kern="1200" dirty="0"/>
            <a:t>Add Partner’s accounts as guest accounts</a:t>
          </a:r>
        </a:p>
      </dsp:txBody>
      <dsp:txXfrm>
        <a:off x="3693667" y="3829164"/>
        <a:ext cx="7849044" cy="10209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D534A6-E6A0-423F-A3E0-8183F6958A3C}">
      <dsp:nvSpPr>
        <dsp:cNvPr id="0" name=""/>
        <dsp:cNvSpPr/>
      </dsp:nvSpPr>
      <dsp:spPr>
        <a:xfrm>
          <a:off x="3607" y="39484"/>
          <a:ext cx="3516920" cy="518400"/>
        </a:xfrm>
        <a:prstGeom prst="rect">
          <a:avLst/>
        </a:prstGeom>
        <a:solidFill>
          <a:schemeClr val="accent5">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Importance</a:t>
          </a:r>
        </a:p>
      </dsp:txBody>
      <dsp:txXfrm>
        <a:off x="3607" y="39484"/>
        <a:ext cx="3516920" cy="518400"/>
      </dsp:txXfrm>
    </dsp:sp>
    <dsp:sp modelId="{ECDEAA75-96EA-428E-A772-FBF1F8C4C21A}">
      <dsp:nvSpPr>
        <dsp:cNvPr id="0" name=""/>
        <dsp:cNvSpPr/>
      </dsp:nvSpPr>
      <dsp:spPr>
        <a:xfrm>
          <a:off x="3607" y="557884"/>
          <a:ext cx="3516920" cy="3853980"/>
        </a:xfrm>
        <a:prstGeom prst="rect">
          <a:avLst/>
        </a:prstGeom>
        <a:solidFill>
          <a:schemeClr val="accent5">
            <a:tint val="40000"/>
            <a:alpha val="90000"/>
            <a:hueOff val="0"/>
            <a:satOff val="0"/>
            <a:lumOff val="0"/>
            <a:alphaOff val="0"/>
          </a:schemeClr>
        </a:solidFill>
        <a:ln w="1079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Describes type of resource in the subscription.</a:t>
          </a:r>
        </a:p>
        <a:p>
          <a:pPr marL="171450" lvl="1" indent="-171450" algn="l" defTabSz="800100">
            <a:lnSpc>
              <a:spcPct val="90000"/>
            </a:lnSpc>
            <a:spcBef>
              <a:spcPct val="0"/>
            </a:spcBef>
            <a:spcAft>
              <a:spcPct val="15000"/>
            </a:spcAft>
            <a:buChar char="•"/>
          </a:pPr>
          <a:r>
            <a:rPr lang="en-US" sz="1800" kern="1200" dirty="0"/>
            <a:t>Places the naming pattern in an order that allows easier application level grouping for potential showback/chargeback billing.</a:t>
          </a:r>
        </a:p>
        <a:p>
          <a:pPr marL="171450" lvl="1" indent="-171450" algn="l" defTabSz="800100">
            <a:lnSpc>
              <a:spcPct val="90000"/>
            </a:lnSpc>
            <a:spcBef>
              <a:spcPct val="0"/>
            </a:spcBef>
            <a:spcAft>
              <a:spcPct val="15000"/>
            </a:spcAft>
            <a:buChar char="•"/>
          </a:pPr>
          <a:r>
            <a:rPr lang="en-US" sz="1800" kern="1200" dirty="0"/>
            <a:t>Automation.</a:t>
          </a:r>
        </a:p>
      </dsp:txBody>
      <dsp:txXfrm>
        <a:off x="3607" y="557884"/>
        <a:ext cx="3516920" cy="3853980"/>
      </dsp:txXfrm>
    </dsp:sp>
    <dsp:sp modelId="{03C94ABF-10CF-4ADE-8FC5-96ECB36DF614}">
      <dsp:nvSpPr>
        <dsp:cNvPr id="0" name=""/>
        <dsp:cNvSpPr/>
      </dsp:nvSpPr>
      <dsp:spPr>
        <a:xfrm>
          <a:off x="4012895" y="39484"/>
          <a:ext cx="3516920" cy="518400"/>
        </a:xfrm>
        <a:prstGeom prst="rect">
          <a:avLst/>
        </a:prstGeom>
        <a:solidFill>
          <a:schemeClr val="accent5">
            <a:hueOff val="-3676672"/>
            <a:satOff val="-5114"/>
            <a:lumOff val="-1961"/>
            <a:alphaOff val="0"/>
          </a:schemeClr>
        </a:solidFill>
        <a:ln w="10795" cap="flat" cmpd="sng" algn="ctr">
          <a:solidFill>
            <a:schemeClr val="accent5">
              <a:hueOff val="-3676672"/>
              <a:satOff val="-5114"/>
              <a:lumOff val="-196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Consideration</a:t>
          </a:r>
        </a:p>
      </dsp:txBody>
      <dsp:txXfrm>
        <a:off x="4012895" y="39484"/>
        <a:ext cx="3516920" cy="518400"/>
      </dsp:txXfrm>
    </dsp:sp>
    <dsp:sp modelId="{2A25E908-98B8-47C9-A167-E0AD66A17381}">
      <dsp:nvSpPr>
        <dsp:cNvPr id="0" name=""/>
        <dsp:cNvSpPr/>
      </dsp:nvSpPr>
      <dsp:spPr>
        <a:xfrm>
          <a:off x="4012895" y="557884"/>
          <a:ext cx="3516920" cy="3853980"/>
        </a:xfrm>
        <a:prstGeom prst="rect">
          <a:avLst/>
        </a:prstGeom>
        <a:solidFill>
          <a:schemeClr val="accent5">
            <a:tint val="40000"/>
            <a:alpha val="90000"/>
            <a:hueOff val="-3695877"/>
            <a:satOff val="-6408"/>
            <a:lumOff val="-644"/>
            <a:alphaOff val="0"/>
          </a:schemeClr>
        </a:solidFill>
        <a:ln w="10795" cap="flat" cmpd="sng" algn="ctr">
          <a:solidFill>
            <a:schemeClr val="accent5">
              <a:tint val="40000"/>
              <a:alpha val="90000"/>
              <a:hueOff val="-3695877"/>
              <a:satOff val="-6408"/>
              <a:lumOff val="-64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Some resource names are:</a:t>
          </a:r>
        </a:p>
        <a:p>
          <a:pPr marL="342900" lvl="2" indent="-171450" algn="l" defTabSz="800100">
            <a:lnSpc>
              <a:spcPct val="90000"/>
            </a:lnSpc>
            <a:spcBef>
              <a:spcPct val="0"/>
            </a:spcBef>
            <a:spcAft>
              <a:spcPct val="15000"/>
            </a:spcAft>
            <a:buChar char="•"/>
          </a:pPr>
          <a:r>
            <a:rPr lang="en-US" sz="1800" kern="1200" dirty="0"/>
            <a:t>Constrained unique across entire Azure.</a:t>
          </a:r>
        </a:p>
        <a:p>
          <a:pPr marL="342900" lvl="2" indent="-171450" algn="l" defTabSz="800100">
            <a:lnSpc>
              <a:spcPct val="90000"/>
            </a:lnSpc>
            <a:spcBef>
              <a:spcPct val="0"/>
            </a:spcBef>
            <a:spcAft>
              <a:spcPct val="15000"/>
            </a:spcAft>
            <a:buChar char="•"/>
          </a:pPr>
          <a:r>
            <a:rPr lang="en-US" sz="1800" kern="1200" dirty="0"/>
            <a:t>Constrained by length.</a:t>
          </a:r>
        </a:p>
        <a:p>
          <a:pPr marL="342900" lvl="2" indent="-171450" algn="l" defTabSz="800100">
            <a:lnSpc>
              <a:spcPct val="90000"/>
            </a:lnSpc>
            <a:spcBef>
              <a:spcPct val="0"/>
            </a:spcBef>
            <a:spcAft>
              <a:spcPct val="15000"/>
            </a:spcAft>
            <a:buChar char="•"/>
          </a:pPr>
          <a:r>
            <a:rPr lang="en-US" sz="1800" kern="1200" dirty="0"/>
            <a:t>Constrained to alpha-numeric.</a:t>
          </a:r>
        </a:p>
        <a:p>
          <a:pPr marL="342900" lvl="2" indent="-171450" algn="l" defTabSz="800100">
            <a:lnSpc>
              <a:spcPct val="90000"/>
            </a:lnSpc>
            <a:spcBef>
              <a:spcPct val="0"/>
            </a:spcBef>
            <a:spcAft>
              <a:spcPct val="15000"/>
            </a:spcAft>
            <a:buChar char="•"/>
          </a:pPr>
          <a:r>
            <a:rPr lang="en-US" sz="1800" kern="1200" dirty="0"/>
            <a:t>Constrained unique within account</a:t>
          </a:r>
        </a:p>
        <a:p>
          <a:pPr marL="342900" lvl="2" indent="-171450" algn="l" defTabSz="800100">
            <a:lnSpc>
              <a:spcPct val="90000"/>
            </a:lnSpc>
            <a:spcBef>
              <a:spcPct val="0"/>
            </a:spcBef>
            <a:spcAft>
              <a:spcPct val="15000"/>
            </a:spcAft>
            <a:buChar char="•"/>
          </a:pPr>
          <a:r>
            <a:rPr lang="en-US" sz="1800" kern="1200" dirty="0"/>
            <a:t>Cannot include upper case characters.</a:t>
          </a:r>
        </a:p>
        <a:p>
          <a:pPr marL="342900" lvl="2" indent="-171450" algn="l" defTabSz="800100">
            <a:lnSpc>
              <a:spcPct val="90000"/>
            </a:lnSpc>
            <a:spcBef>
              <a:spcPct val="0"/>
            </a:spcBef>
            <a:spcAft>
              <a:spcPct val="15000"/>
            </a:spcAft>
            <a:buChar char="•"/>
          </a:pPr>
          <a:r>
            <a:rPr lang="en-US" sz="1800" kern="1200" dirty="0"/>
            <a:t>Cannot contain offensive or forbidden substrings.</a:t>
          </a:r>
        </a:p>
      </dsp:txBody>
      <dsp:txXfrm>
        <a:off x="4012895" y="557884"/>
        <a:ext cx="3516920" cy="3853980"/>
      </dsp:txXfrm>
    </dsp:sp>
    <dsp:sp modelId="{5B18188A-5E84-4806-A79A-CCD9ABB41230}">
      <dsp:nvSpPr>
        <dsp:cNvPr id="0" name=""/>
        <dsp:cNvSpPr/>
      </dsp:nvSpPr>
      <dsp:spPr>
        <a:xfrm>
          <a:off x="8022184" y="39484"/>
          <a:ext cx="3516920" cy="518400"/>
        </a:xfrm>
        <a:prstGeom prst="rect">
          <a:avLst/>
        </a:prstGeom>
        <a:solidFill>
          <a:schemeClr val="accent5">
            <a:hueOff val="-7353344"/>
            <a:satOff val="-10228"/>
            <a:lumOff val="-3922"/>
            <a:alphaOff val="0"/>
          </a:schemeClr>
        </a:solidFill>
        <a:ln w="10795" cap="flat" cmpd="sng" algn="ctr">
          <a:solidFill>
            <a:schemeClr val="accent5">
              <a:hueOff val="-7353344"/>
              <a:satOff val="-10228"/>
              <a:lumOff val="-392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Requirements</a:t>
          </a:r>
        </a:p>
      </dsp:txBody>
      <dsp:txXfrm>
        <a:off x="8022184" y="39484"/>
        <a:ext cx="3516920" cy="518400"/>
      </dsp:txXfrm>
    </dsp:sp>
    <dsp:sp modelId="{9D2B48C6-D5A3-4A7E-8BA7-7355D5FE9A49}">
      <dsp:nvSpPr>
        <dsp:cNvPr id="0" name=""/>
        <dsp:cNvSpPr/>
      </dsp:nvSpPr>
      <dsp:spPr>
        <a:xfrm>
          <a:off x="8022184" y="557884"/>
          <a:ext cx="3516920" cy="3853980"/>
        </a:xfrm>
        <a:prstGeom prst="rect">
          <a:avLst/>
        </a:prstGeom>
        <a:solidFill>
          <a:schemeClr val="accent5">
            <a:tint val="40000"/>
            <a:alpha val="90000"/>
            <a:hueOff val="-7391755"/>
            <a:satOff val="-12816"/>
            <a:lumOff val="-1289"/>
            <a:alphaOff val="0"/>
          </a:schemeClr>
        </a:solidFill>
        <a:ln w="10795" cap="flat" cmpd="sng" algn="ctr">
          <a:solidFill>
            <a:schemeClr val="accent5">
              <a:tint val="40000"/>
              <a:alpha val="90000"/>
              <a:hueOff val="-7391755"/>
              <a:satOff val="-12816"/>
              <a:lumOff val="-128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Ensure:</a:t>
          </a:r>
        </a:p>
        <a:p>
          <a:pPr marL="342900" lvl="2" indent="-171450" algn="l" defTabSz="800100">
            <a:lnSpc>
              <a:spcPct val="90000"/>
            </a:lnSpc>
            <a:spcBef>
              <a:spcPct val="0"/>
            </a:spcBef>
            <a:spcAft>
              <a:spcPct val="15000"/>
            </a:spcAft>
            <a:buChar char="•"/>
          </a:pPr>
          <a:r>
            <a:rPr lang="en-US" sz="1800" kern="1200" dirty="0"/>
            <a:t>Unique Azure naming</a:t>
          </a:r>
        </a:p>
        <a:p>
          <a:pPr marL="342900" lvl="2" indent="-171450" algn="l" defTabSz="800100">
            <a:lnSpc>
              <a:spcPct val="90000"/>
            </a:lnSpc>
            <a:spcBef>
              <a:spcPct val="0"/>
            </a:spcBef>
            <a:spcAft>
              <a:spcPct val="15000"/>
            </a:spcAft>
            <a:buChar char="•"/>
          </a:pPr>
          <a:r>
            <a:rPr lang="en-US" sz="1800" kern="1200" dirty="0"/>
            <a:t>Case sensitivity requirements</a:t>
          </a:r>
        </a:p>
        <a:p>
          <a:pPr marL="342900" lvl="2" indent="-171450" algn="l" defTabSz="800100">
            <a:lnSpc>
              <a:spcPct val="90000"/>
            </a:lnSpc>
            <a:spcBef>
              <a:spcPct val="0"/>
            </a:spcBef>
            <a:spcAft>
              <a:spcPct val="15000"/>
            </a:spcAft>
            <a:buChar char="•"/>
          </a:pPr>
          <a:r>
            <a:rPr lang="en-US" sz="1800" kern="1200" dirty="0"/>
            <a:t>Application association</a:t>
          </a:r>
        </a:p>
        <a:p>
          <a:pPr marL="342900" lvl="2" indent="-171450" algn="l" defTabSz="800100">
            <a:lnSpc>
              <a:spcPct val="90000"/>
            </a:lnSpc>
            <a:spcBef>
              <a:spcPct val="0"/>
            </a:spcBef>
            <a:spcAft>
              <a:spcPct val="15000"/>
            </a:spcAft>
            <a:buChar char="•"/>
          </a:pPr>
          <a:r>
            <a:rPr lang="en-US" sz="1800" kern="1200" dirty="0"/>
            <a:t>Environment association</a:t>
          </a:r>
        </a:p>
        <a:p>
          <a:pPr marL="342900" lvl="2" indent="-171450" algn="l" defTabSz="800100">
            <a:lnSpc>
              <a:spcPct val="90000"/>
            </a:lnSpc>
            <a:spcBef>
              <a:spcPct val="0"/>
            </a:spcBef>
            <a:spcAft>
              <a:spcPct val="15000"/>
            </a:spcAft>
            <a:buChar char="•"/>
          </a:pPr>
          <a:r>
            <a:rPr lang="en-US" sz="1800" kern="1200" dirty="0"/>
            <a:t>Region association</a:t>
          </a:r>
        </a:p>
        <a:p>
          <a:pPr marL="342900" lvl="2" indent="-171450" algn="l" defTabSz="800100">
            <a:lnSpc>
              <a:spcPct val="90000"/>
            </a:lnSpc>
            <a:spcBef>
              <a:spcPct val="0"/>
            </a:spcBef>
            <a:spcAft>
              <a:spcPct val="15000"/>
            </a:spcAft>
            <a:buChar char="•"/>
          </a:pPr>
          <a:r>
            <a:rPr lang="en-US" sz="1800" kern="1200" dirty="0"/>
            <a:t>Instance association</a:t>
          </a:r>
        </a:p>
        <a:p>
          <a:pPr marL="342900" lvl="2" indent="-171450" algn="l" defTabSz="800100">
            <a:lnSpc>
              <a:spcPct val="90000"/>
            </a:lnSpc>
            <a:spcBef>
              <a:spcPct val="0"/>
            </a:spcBef>
            <a:spcAft>
              <a:spcPct val="15000"/>
            </a:spcAft>
            <a:buChar char="•"/>
          </a:pPr>
          <a:r>
            <a:rPr lang="en-US" sz="1800" kern="1200" dirty="0"/>
            <a:t>Object association</a:t>
          </a:r>
        </a:p>
      </dsp:txBody>
      <dsp:txXfrm>
        <a:off x="8022184" y="557884"/>
        <a:ext cx="3516920" cy="385398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785AD7-566F-4C71-A877-61487786B932}" type="datetimeFigureOut">
              <a:rPr lang="en-US" smtClean="0"/>
              <a:t>10/31/2017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C46EE3-2C9F-42B8-AF29-FD810671F84B}" type="slidenum">
              <a:rPr lang="en-US" smtClean="0"/>
              <a:t>‹#›</a:t>
            </a:fld>
            <a:endParaRPr lang="en-US" dirty="0"/>
          </a:p>
        </p:txBody>
      </p:sp>
    </p:spTree>
    <p:extLst>
      <p:ext uri="{BB962C8B-B14F-4D97-AF65-F5344CB8AC3E}">
        <p14:creationId xmlns:p14="http://schemas.microsoft.com/office/powerpoint/2010/main" val="94927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C152BB-29D3-4366-9432-ADC86E136C03}" type="datetimeFigureOut">
              <a:rPr lang="en-US" smtClean="0"/>
              <a:t>10/31/2017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B1AD7A-8DF3-4DCE-960D-1DF5B9856ADB}" type="slidenum">
              <a:rPr lang="en-US" smtClean="0"/>
              <a:t>‹#›</a:t>
            </a:fld>
            <a:endParaRPr lang="en-US" dirty="0"/>
          </a:p>
        </p:txBody>
      </p:sp>
    </p:spTree>
    <p:extLst>
      <p:ext uri="{BB962C8B-B14F-4D97-AF65-F5344CB8AC3E}">
        <p14:creationId xmlns:p14="http://schemas.microsoft.com/office/powerpoint/2010/main" val="2307891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ignup.live.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t"/>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0B1AD7A-8DF3-4DCE-960D-1DF5B9856ADB}" type="slidenum">
              <a:rPr lang="en-US" smtClean="0"/>
              <a:t>1</a:t>
            </a:fld>
            <a:endParaRPr lang="en-US" dirty="0"/>
          </a:p>
        </p:txBody>
      </p:sp>
    </p:spTree>
    <p:extLst>
      <p:ext uri="{BB962C8B-B14F-4D97-AF65-F5344CB8AC3E}">
        <p14:creationId xmlns:p14="http://schemas.microsoft.com/office/powerpoint/2010/main" val="3845308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Updated 06/03/2016</a:t>
            </a:r>
          </a:p>
          <a:p>
            <a:endParaRPr lang="en-US" dirty="0"/>
          </a:p>
          <a:p>
            <a:r>
              <a:rPr lang="en-US" dirty="0"/>
              <a:t>This slide is an eye chart, but it tells an important story:  subscriptions have limits.  You cannot simply create a single subscription</a:t>
            </a:r>
            <a:r>
              <a:rPr lang="en-US" baseline="0" dirty="0"/>
              <a:t>, you need to design according to limits.  These limits also differ if you are using the old Azure Management Portal, which uses the Service Management API, or the new portal, which uses the Azure Resource Manager API.</a:t>
            </a:r>
          </a:p>
          <a:p>
            <a:endParaRPr lang="en-US" baseline="0" dirty="0"/>
          </a:p>
          <a:p>
            <a:r>
              <a:rPr lang="en-US" baseline="0" dirty="0"/>
              <a:t>Format is Default/Maximum so 20/200 = 20 default, 200 maximum</a:t>
            </a:r>
          </a:p>
          <a:p>
            <a:endParaRPr lang="en-US" baseline="0" dirty="0"/>
          </a:p>
          <a:p>
            <a:r>
              <a:rPr lang="en-US" baseline="0" dirty="0"/>
              <a:t>aka.ms/azurelimits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10</a:t>
            </a:fld>
            <a:endParaRPr lang="en-US" dirty="0"/>
          </a:p>
        </p:txBody>
      </p:sp>
    </p:spTree>
    <p:extLst>
      <p:ext uri="{BB962C8B-B14F-4D97-AF65-F5344CB8AC3E}">
        <p14:creationId xmlns:p14="http://schemas.microsoft.com/office/powerpoint/2010/main" val="1929673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Updated 31/10/2017</a:t>
            </a:r>
          </a:p>
          <a:p>
            <a:endParaRPr lang="en-US" dirty="0"/>
          </a:p>
          <a:p>
            <a:r>
              <a:rPr lang="en-US" dirty="0"/>
              <a:t>This slide is an eye chart, but it tells an important story:  subscriptions have limits.  You cannot simply create a single subscription</a:t>
            </a:r>
            <a:r>
              <a:rPr lang="en-US" baseline="0" dirty="0"/>
              <a:t>, you need to design according to limits.  These limits also differ if you are using the old Azure Management Portal, which uses the Service Management API, or the new portal, which uses the Azure Resource Manager API.</a:t>
            </a:r>
          </a:p>
          <a:p>
            <a:endParaRPr lang="en-US" baseline="0" dirty="0"/>
          </a:p>
          <a:p>
            <a:r>
              <a:rPr lang="en-US" baseline="0" dirty="0"/>
              <a:t>Format is Default/Maximum so 20/200 = 20 default, 200 maximum</a:t>
            </a:r>
          </a:p>
          <a:p>
            <a:endParaRPr lang="en-US" baseline="0" dirty="0"/>
          </a:p>
          <a:p>
            <a:r>
              <a:rPr lang="en-US" baseline="0" dirty="0"/>
              <a:t>aka.ms/azurelimits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11</a:t>
            </a:fld>
            <a:endParaRPr lang="en-US" dirty="0"/>
          </a:p>
        </p:txBody>
      </p:sp>
    </p:spTree>
    <p:extLst>
      <p:ext uri="{BB962C8B-B14F-4D97-AF65-F5344CB8AC3E}">
        <p14:creationId xmlns:p14="http://schemas.microsoft.com/office/powerpoint/2010/main" val="2956859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0B1AD7A-8DF3-4DCE-960D-1DF5B9856ADB}" type="slidenum">
              <a:rPr lang="en-US" smtClean="0"/>
              <a:t>12</a:t>
            </a:fld>
            <a:endParaRPr lang="en-US" dirty="0"/>
          </a:p>
        </p:txBody>
      </p:sp>
    </p:spTree>
    <p:extLst>
      <p:ext uri="{BB962C8B-B14F-4D97-AF65-F5344CB8AC3E}">
        <p14:creationId xmlns:p14="http://schemas.microsoft.com/office/powerpoint/2010/main" val="3383977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13</a:t>
            </a:fld>
            <a:endParaRPr lang="en-US" dirty="0"/>
          </a:p>
        </p:txBody>
      </p:sp>
    </p:spTree>
    <p:extLst>
      <p:ext uri="{BB962C8B-B14F-4D97-AF65-F5344CB8AC3E}">
        <p14:creationId xmlns:p14="http://schemas.microsoft.com/office/powerpoint/2010/main" val="2330303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14</a:t>
            </a:fld>
            <a:endParaRPr lang="en-US" dirty="0"/>
          </a:p>
        </p:txBody>
      </p:sp>
    </p:spTree>
    <p:extLst>
      <p:ext uri="{BB962C8B-B14F-4D97-AF65-F5344CB8AC3E}">
        <p14:creationId xmlns:p14="http://schemas.microsoft.com/office/powerpoint/2010/main" val="997948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https://azure.microsoft.com/en-us/documentation/articles/billing-subscription-transfer/</a:t>
            </a:r>
          </a:p>
          <a:p>
            <a:endParaRPr lang="en-US" dirty="0"/>
          </a:p>
        </p:txBody>
      </p:sp>
      <p:sp>
        <p:nvSpPr>
          <p:cNvPr id="4" name="Slide Number Placeholder 3"/>
          <p:cNvSpPr>
            <a:spLocks noGrp="1"/>
          </p:cNvSpPr>
          <p:nvPr>
            <p:ph type="sldNum" sz="quarter" idx="10"/>
          </p:nvPr>
        </p:nvSpPr>
        <p:spPr/>
        <p:txBody>
          <a:bodyPr/>
          <a:lstStyle/>
          <a:p>
            <a:fld id="{2A485390-D0FB-46A6-9C0A-83878CFDB14F}" type="slidenum">
              <a:rPr lang="en-US" smtClean="0"/>
              <a:t>15</a:t>
            </a:fld>
            <a:endParaRPr lang="en-US" dirty="0"/>
          </a:p>
        </p:txBody>
      </p:sp>
    </p:spTree>
    <p:extLst>
      <p:ext uri="{BB962C8B-B14F-4D97-AF65-F5344CB8AC3E}">
        <p14:creationId xmlns:p14="http://schemas.microsoft.com/office/powerpoint/2010/main" val="304541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0B1AD7A-8DF3-4DCE-960D-1DF5B9856ADB}" type="slidenum">
              <a:rPr lang="en-US" smtClean="0"/>
              <a:t>16</a:t>
            </a:fld>
            <a:endParaRPr lang="en-US" dirty="0"/>
          </a:p>
        </p:txBody>
      </p:sp>
    </p:spTree>
    <p:extLst>
      <p:ext uri="{BB962C8B-B14F-4D97-AF65-F5344CB8AC3E}">
        <p14:creationId xmlns:p14="http://schemas.microsoft.com/office/powerpoint/2010/main" val="1334615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17</a:t>
            </a:fld>
            <a:endParaRPr lang="en-US" dirty="0"/>
          </a:p>
        </p:txBody>
      </p:sp>
    </p:spTree>
    <p:extLst>
      <p:ext uri="{BB962C8B-B14F-4D97-AF65-F5344CB8AC3E}">
        <p14:creationId xmlns:p14="http://schemas.microsoft.com/office/powerpoint/2010/main" val="1291169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subscriptions</a:t>
            </a:r>
            <a:r>
              <a:rPr lang="en-US" baseline="0" dirty="0"/>
              <a:t> and select them</a:t>
            </a:r>
            <a:endParaRPr lang="en-US" dirty="0"/>
          </a:p>
        </p:txBody>
      </p:sp>
      <p:sp>
        <p:nvSpPr>
          <p:cNvPr id="4" name="Slide Number Placeholder 3"/>
          <p:cNvSpPr>
            <a:spLocks noGrp="1"/>
          </p:cNvSpPr>
          <p:nvPr>
            <p:ph type="sldNum" sz="quarter" idx="10"/>
          </p:nvPr>
        </p:nvSpPr>
        <p:spPr/>
        <p:txBody>
          <a:bodyPr/>
          <a:lstStyle/>
          <a:p>
            <a:fld id="{2A485390-D0FB-46A6-9C0A-83878CFDB14F}" type="slidenum">
              <a:rPr lang="en-US" smtClean="0"/>
              <a:t>18</a:t>
            </a:fld>
            <a:endParaRPr lang="en-US" dirty="0"/>
          </a:p>
        </p:txBody>
      </p:sp>
    </p:spTree>
    <p:extLst>
      <p:ext uri="{BB962C8B-B14F-4D97-AF65-F5344CB8AC3E}">
        <p14:creationId xmlns:p14="http://schemas.microsoft.com/office/powerpoint/2010/main" val="18242217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19</a:t>
            </a:fld>
            <a:endParaRPr lang="en-US" dirty="0"/>
          </a:p>
        </p:txBody>
      </p:sp>
    </p:spTree>
    <p:extLst>
      <p:ext uri="{BB962C8B-B14F-4D97-AF65-F5344CB8AC3E}">
        <p14:creationId xmlns:p14="http://schemas.microsoft.com/office/powerpoint/2010/main" val="1637739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2</a:t>
            </a:fld>
            <a:endParaRPr lang="en-US" dirty="0"/>
          </a:p>
        </p:txBody>
      </p:sp>
    </p:spTree>
    <p:extLst>
      <p:ext uri="{BB962C8B-B14F-4D97-AF65-F5344CB8AC3E}">
        <p14:creationId xmlns:p14="http://schemas.microsoft.com/office/powerpoint/2010/main" val="35745535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10/31/2017 10:39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6992268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 provides role-based access control,</a:t>
            </a:r>
            <a:r>
              <a:rPr lang="en-US" baseline="0" dirty="0"/>
              <a:t> integrating with the Azure Active Directory directory associated with your subscription.  This allows you to limit access to resource groups or resources to specific users or groups.  There are built-in roles, such as “Virtual Machine Contributor” that lets you manage virtual machines, but not the access to them, and not the virtual networks or storage they are connected to.</a:t>
            </a:r>
          </a:p>
          <a:p>
            <a:endParaRPr lang="en-US" baseline="0" dirty="0"/>
          </a:p>
          <a:p>
            <a:r>
              <a:rPr lang="en-US" baseline="0" dirty="0"/>
              <a:t>It’s important to note R</a:t>
            </a:r>
            <a:r>
              <a:rPr lang="en-US" sz="1200" dirty="0">
                <a:gradFill>
                  <a:gsLst>
                    <a:gs pos="2917">
                      <a:schemeClr val="tx1"/>
                    </a:gs>
                    <a:gs pos="30000">
                      <a:schemeClr val="tx1"/>
                    </a:gs>
                  </a:gsLst>
                  <a:lin ang="5400000" scaled="0"/>
                </a:gradFill>
              </a:rPr>
              <a:t>BAC in ARM applies to resources exposed via ARM. Software inside of VMs </a:t>
            </a:r>
            <a:br>
              <a:rPr lang="en-US" sz="1200" dirty="0">
                <a:gradFill>
                  <a:gsLst>
                    <a:gs pos="2917">
                      <a:schemeClr val="tx1"/>
                    </a:gs>
                    <a:gs pos="30000">
                      <a:schemeClr val="tx1"/>
                    </a:gs>
                  </a:gsLst>
                  <a:lin ang="5400000" scaled="0"/>
                </a:gradFill>
              </a:rPr>
            </a:br>
            <a:r>
              <a:rPr lang="en-US" sz="1200" dirty="0">
                <a:gradFill>
                  <a:gsLst>
                    <a:gs pos="2917">
                      <a:schemeClr val="tx1"/>
                    </a:gs>
                    <a:gs pos="30000">
                      <a:schemeClr val="tx1"/>
                    </a:gs>
                  </a:gsLst>
                  <a:lin ang="5400000" scaled="0"/>
                </a:gradFill>
              </a:rPr>
              <a:t>which may have it’s own security mechanisms and should be considered during design.</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21</a:t>
            </a:fld>
            <a:endParaRPr lang="en-US" dirty="0"/>
          </a:p>
        </p:txBody>
      </p:sp>
    </p:spTree>
    <p:extLst>
      <p:ext uri="{BB962C8B-B14F-4D97-AF65-F5344CB8AC3E}">
        <p14:creationId xmlns:p14="http://schemas.microsoft.com/office/powerpoint/2010/main" val="22823907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is</a:t>
            </a:r>
            <a:r>
              <a:rPr lang="en-US" baseline="0" dirty="0"/>
              <a:t> inherited in the RBAC model.  Contributors, owners, and readers assigned at the subscription level have access to the resource groups and resources within that subscription.  This can be useful when monitoring all resources deployed to a subscription.</a:t>
            </a:r>
          </a:p>
          <a:p>
            <a:endParaRPr lang="en-US" baseline="0" dirty="0"/>
          </a:p>
          <a:p>
            <a:r>
              <a:rPr lang="en-US" baseline="0" dirty="0"/>
              <a:t>A user assigned as a contributor, owner, or reader of a resource group has access to that resource group and everything contained within it.  This can be useful when monitoring a group of resources that comprise an application.</a:t>
            </a:r>
          </a:p>
          <a:p>
            <a:endParaRPr lang="en-US" baseline="0" dirty="0"/>
          </a:p>
          <a:p>
            <a:r>
              <a:rPr lang="en-US" baseline="0" dirty="0"/>
              <a:t>Users and roles can be assigned at the resource level.  You might assign a reader for a specific resource so they can see, but not modify, a resource.  This can be useful when monitoring a specific resource.</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22</a:t>
            </a:fld>
            <a:endParaRPr lang="en-US" dirty="0"/>
          </a:p>
        </p:txBody>
      </p:sp>
    </p:spTree>
    <p:extLst>
      <p:ext uri="{BB962C8B-B14F-4D97-AF65-F5344CB8AC3E}">
        <p14:creationId xmlns:p14="http://schemas.microsoft.com/office/powerpoint/2010/main" val="20331340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 October 2017</a:t>
            </a:r>
          </a:p>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10"/>
          </p:nvPr>
        </p:nvSpPr>
        <p:spPr/>
        <p:txBody>
          <a:bodyPr/>
          <a:lstStyle/>
          <a:p>
            <a:fld id="{40B1AD7A-8DF3-4DCE-960D-1DF5B9856ADB}" type="slidenum">
              <a:rPr lang="en-US" smtClean="0"/>
              <a:t>23</a:t>
            </a:fld>
            <a:endParaRPr lang="en-US" dirty="0"/>
          </a:p>
        </p:txBody>
      </p:sp>
    </p:spTree>
    <p:extLst>
      <p:ext uri="{BB962C8B-B14F-4D97-AF65-F5344CB8AC3E}">
        <p14:creationId xmlns:p14="http://schemas.microsoft.com/office/powerpoint/2010/main" val="4179378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24</a:t>
            </a:fld>
            <a:endParaRPr lang="en-US" dirty="0"/>
          </a:p>
        </p:txBody>
      </p:sp>
    </p:spTree>
    <p:extLst>
      <p:ext uri="{BB962C8B-B14F-4D97-AF65-F5344CB8AC3E}">
        <p14:creationId xmlns:p14="http://schemas.microsoft.com/office/powerpoint/2010/main" val="24426373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25</a:t>
            </a:fld>
            <a:endParaRPr lang="en-US" dirty="0"/>
          </a:p>
        </p:txBody>
      </p:sp>
    </p:spTree>
    <p:extLst>
      <p:ext uri="{BB962C8B-B14F-4D97-AF65-F5344CB8AC3E}">
        <p14:creationId xmlns:p14="http://schemas.microsoft.com/office/powerpoint/2010/main" val="29644299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26</a:t>
            </a:fld>
            <a:endParaRPr lang="en-US" dirty="0"/>
          </a:p>
        </p:txBody>
      </p:sp>
    </p:spTree>
    <p:extLst>
      <p:ext uri="{BB962C8B-B14F-4D97-AF65-F5344CB8AC3E}">
        <p14:creationId xmlns:p14="http://schemas.microsoft.com/office/powerpoint/2010/main" val="21971997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subscriptions</a:t>
            </a:r>
            <a:r>
              <a:rPr lang="en-US" baseline="0" dirty="0"/>
              <a:t> and select them</a:t>
            </a:r>
            <a:endParaRPr lang="en-US" dirty="0"/>
          </a:p>
        </p:txBody>
      </p:sp>
      <p:sp>
        <p:nvSpPr>
          <p:cNvPr id="4" name="Slide Number Placeholder 3"/>
          <p:cNvSpPr>
            <a:spLocks noGrp="1"/>
          </p:cNvSpPr>
          <p:nvPr>
            <p:ph type="sldNum" sz="quarter" idx="10"/>
          </p:nvPr>
        </p:nvSpPr>
        <p:spPr/>
        <p:txBody>
          <a:bodyPr/>
          <a:lstStyle/>
          <a:p>
            <a:fld id="{2A485390-D0FB-46A6-9C0A-83878CFDB14F}" type="slidenum">
              <a:rPr lang="en-US" smtClean="0"/>
              <a:t>27</a:t>
            </a:fld>
            <a:endParaRPr lang="en-US" dirty="0"/>
          </a:p>
        </p:txBody>
      </p:sp>
    </p:spTree>
    <p:extLst>
      <p:ext uri="{BB962C8B-B14F-4D97-AF65-F5344CB8AC3E}">
        <p14:creationId xmlns:p14="http://schemas.microsoft.com/office/powerpoint/2010/main" val="41315303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Tags</a:t>
            </a:r>
            <a:r>
              <a:rPr lang="en-US" baseline="0" dirty="0"/>
              <a:t> can be applied to resource groups or individual resources, and these tags appear within your usage and billing statement.  This enables you to track consumption against individual IO codes, projects, or other taxonomies.  You can apply up to 15 tags per resource and resource group. </a:t>
            </a:r>
            <a:r>
              <a:rPr lang="en-US" dirty="0"/>
              <a:t>Tags may be placed on a resource at the time of creation or added to an existing resource. </a:t>
            </a:r>
          </a:p>
        </p:txBody>
      </p:sp>
      <p:sp>
        <p:nvSpPr>
          <p:cNvPr id="4" name="Slide Number Placeholder 3"/>
          <p:cNvSpPr>
            <a:spLocks noGrp="1"/>
          </p:cNvSpPr>
          <p:nvPr>
            <p:ph type="sldNum" sz="quarter" idx="10"/>
          </p:nvPr>
        </p:nvSpPr>
        <p:spPr/>
        <p:txBody>
          <a:bodyPr/>
          <a:lstStyle/>
          <a:p>
            <a:fld id="{40B1AD7A-8DF3-4DCE-960D-1DF5B9856ADB}" type="slidenum">
              <a:rPr lang="en-US" smtClean="0"/>
              <a:t>28</a:t>
            </a:fld>
            <a:endParaRPr lang="en-US" dirty="0"/>
          </a:p>
        </p:txBody>
      </p:sp>
    </p:spTree>
    <p:extLst>
      <p:ext uri="{BB962C8B-B14F-4D97-AF65-F5344CB8AC3E}">
        <p14:creationId xmlns:p14="http://schemas.microsoft.com/office/powerpoint/2010/main" val="30681415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29</a:t>
            </a:fld>
            <a:endParaRPr lang="en-US" dirty="0"/>
          </a:p>
        </p:txBody>
      </p:sp>
    </p:spTree>
    <p:extLst>
      <p:ext uri="{BB962C8B-B14F-4D97-AF65-F5344CB8AC3E}">
        <p14:creationId xmlns:p14="http://schemas.microsoft.com/office/powerpoint/2010/main" val="523886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3</a:t>
            </a:fld>
            <a:endParaRPr lang="en-US" dirty="0"/>
          </a:p>
        </p:txBody>
      </p:sp>
    </p:spTree>
    <p:extLst>
      <p:ext uri="{BB962C8B-B14F-4D97-AF65-F5344CB8AC3E}">
        <p14:creationId xmlns:p14="http://schemas.microsoft.com/office/powerpoint/2010/main" val="2028338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30</a:t>
            </a:fld>
            <a:endParaRPr lang="en-US" dirty="0"/>
          </a:p>
        </p:txBody>
      </p:sp>
    </p:spTree>
    <p:extLst>
      <p:ext uri="{BB962C8B-B14F-4D97-AF65-F5344CB8AC3E}">
        <p14:creationId xmlns:p14="http://schemas.microsoft.com/office/powerpoint/2010/main" val="15364312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 demonstration showed how to use a template</a:t>
            </a:r>
            <a:r>
              <a:rPr lang="en-US" baseline="0" dirty="0"/>
              <a:t> to provision resources to a resource group.  This demonstration will show how to apply tags and role-based access control.  We will apply a custom tag, “IO Code”, to the resource group, apply a custom tag “Machine Type” to the virtual machines, and assign the group role “Virtual Machine Contributor” to the resource group.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31</a:t>
            </a:fld>
            <a:endParaRPr lang="en-US"/>
          </a:p>
        </p:txBody>
      </p:sp>
    </p:spTree>
    <p:extLst>
      <p:ext uri="{BB962C8B-B14F-4D97-AF65-F5344CB8AC3E}">
        <p14:creationId xmlns:p14="http://schemas.microsoft.com/office/powerpoint/2010/main" val="38906630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https://docs.microsoft.com/en-us/rest/api/billing/enterprise/billing-enterprise-api-balance-summary</a:t>
            </a:r>
          </a:p>
          <a:p>
            <a:r>
              <a:rPr lang="en-US" dirty="0"/>
              <a:t>https://docs.microsoft.com/en-us/rest/api/billing/enterprise/billing-enterprise-api-usage-detail</a:t>
            </a:r>
          </a:p>
          <a:p>
            <a:r>
              <a:rPr lang="en-US" dirty="0"/>
              <a:t>https://docs.microsoft.com/en-us/rest/api/billing/enterprise/billing-enterprise-api-marketplace-storecharge</a:t>
            </a:r>
          </a:p>
          <a:p>
            <a:r>
              <a:rPr lang="en-US" dirty="0"/>
              <a:t>https://docs.microsoft.com/en-us/rest/api/billing/enterprise/billing-enterprise-api-pricesheet</a:t>
            </a:r>
          </a:p>
          <a:p>
            <a:r>
              <a:rPr lang="en-US" dirty="0"/>
              <a:t>https://docs.microsoft.com/en-us/rest/api/billing/enterprise/billing-enterprise-api-billing-periods</a:t>
            </a:r>
          </a:p>
          <a:p>
            <a:endParaRPr lang="en-US"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32</a:t>
            </a:fld>
            <a:endParaRPr lang="en-US"/>
          </a:p>
        </p:txBody>
      </p:sp>
    </p:spTree>
    <p:extLst>
      <p:ext uri="{BB962C8B-B14F-4D97-AF65-F5344CB8AC3E}">
        <p14:creationId xmlns:p14="http://schemas.microsoft.com/office/powerpoint/2010/main" val="13721576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https://azure.microsoft.com/en-ca/services/cost-management/</a:t>
            </a:r>
          </a:p>
        </p:txBody>
      </p:sp>
      <p:sp>
        <p:nvSpPr>
          <p:cNvPr id="4" name="Slide Number Placeholder 3"/>
          <p:cNvSpPr>
            <a:spLocks noGrp="1"/>
          </p:cNvSpPr>
          <p:nvPr>
            <p:ph type="sldNum" sz="quarter" idx="10"/>
          </p:nvPr>
        </p:nvSpPr>
        <p:spPr/>
        <p:txBody>
          <a:bodyPr/>
          <a:lstStyle/>
          <a:p>
            <a:fld id="{40B1AD7A-8DF3-4DCE-960D-1DF5B9856ADB}" type="slidenum">
              <a:rPr lang="en-US" smtClean="0"/>
              <a:t>33</a:t>
            </a:fld>
            <a:endParaRPr lang="en-US" dirty="0"/>
          </a:p>
        </p:txBody>
      </p:sp>
    </p:spTree>
    <p:extLst>
      <p:ext uri="{BB962C8B-B14F-4D97-AF65-F5344CB8AC3E}">
        <p14:creationId xmlns:p14="http://schemas.microsoft.com/office/powerpoint/2010/main" val="16077675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Find-</a:t>
            </a:r>
            <a:r>
              <a:rPr lang="en-CA" dirty="0" err="1"/>
              <a:t>AzureRmResource</a:t>
            </a:r>
            <a:r>
              <a:rPr lang="en-CA" dirty="0"/>
              <a:t> -</a:t>
            </a:r>
            <a:r>
              <a:rPr lang="en-CA" dirty="0" err="1"/>
              <a:t>TagName</a:t>
            </a:r>
            <a:r>
              <a:rPr lang="en-CA" dirty="0"/>
              <a:t> "</a:t>
            </a:r>
            <a:r>
              <a:rPr lang="en-CA" dirty="0" err="1"/>
              <a:t>alwayson</a:t>
            </a:r>
            <a:r>
              <a:rPr lang="en-CA" dirty="0"/>
              <a:t>"</a:t>
            </a:r>
          </a:p>
        </p:txBody>
      </p:sp>
      <p:sp>
        <p:nvSpPr>
          <p:cNvPr id="4" name="Slide Number Placeholder 3"/>
          <p:cNvSpPr>
            <a:spLocks noGrp="1"/>
          </p:cNvSpPr>
          <p:nvPr>
            <p:ph type="sldNum" sz="quarter" idx="10"/>
          </p:nvPr>
        </p:nvSpPr>
        <p:spPr/>
        <p:txBody>
          <a:bodyPr/>
          <a:lstStyle/>
          <a:p>
            <a:fld id="{40B1AD7A-8DF3-4DCE-960D-1DF5B9856ADB}" type="slidenum">
              <a:rPr lang="en-US" smtClean="0"/>
              <a:t>34</a:t>
            </a:fld>
            <a:endParaRPr lang="en-US" dirty="0"/>
          </a:p>
        </p:txBody>
      </p:sp>
    </p:spTree>
    <p:extLst>
      <p:ext uri="{BB962C8B-B14F-4D97-AF65-F5344CB8AC3E}">
        <p14:creationId xmlns:p14="http://schemas.microsoft.com/office/powerpoint/2010/main" val="16672337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35</a:t>
            </a:fld>
            <a:endParaRPr lang="en-US" dirty="0"/>
          </a:p>
        </p:txBody>
      </p:sp>
    </p:spTree>
    <p:extLst>
      <p:ext uri="{BB962C8B-B14F-4D97-AF65-F5344CB8AC3E}">
        <p14:creationId xmlns:p14="http://schemas.microsoft.com/office/powerpoint/2010/main" val="21033563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10/31/2017 10:39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942336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37</a:t>
            </a:fld>
            <a:endParaRPr lang="en-US" dirty="0"/>
          </a:p>
        </p:txBody>
      </p:sp>
    </p:spTree>
    <p:extLst>
      <p:ext uri="{BB962C8B-B14F-4D97-AF65-F5344CB8AC3E}">
        <p14:creationId xmlns:p14="http://schemas.microsoft.com/office/powerpoint/2010/main" val="8692678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Find-</a:t>
            </a:r>
            <a:r>
              <a:rPr lang="en-CA" dirty="0" err="1"/>
              <a:t>AzureRmResource</a:t>
            </a:r>
            <a:r>
              <a:rPr lang="en-CA" dirty="0"/>
              <a:t> -</a:t>
            </a:r>
            <a:r>
              <a:rPr lang="en-CA" dirty="0" err="1"/>
              <a:t>TagName</a:t>
            </a:r>
            <a:r>
              <a:rPr lang="en-CA" dirty="0"/>
              <a:t> "</a:t>
            </a:r>
            <a:r>
              <a:rPr lang="en-CA" dirty="0" err="1"/>
              <a:t>alwayson</a:t>
            </a:r>
            <a:r>
              <a:rPr lang="en-CA" dirty="0"/>
              <a:t>"</a:t>
            </a:r>
          </a:p>
        </p:txBody>
      </p:sp>
      <p:sp>
        <p:nvSpPr>
          <p:cNvPr id="4" name="Slide Number Placeholder 3"/>
          <p:cNvSpPr>
            <a:spLocks noGrp="1"/>
          </p:cNvSpPr>
          <p:nvPr>
            <p:ph type="sldNum" sz="quarter" idx="10"/>
          </p:nvPr>
        </p:nvSpPr>
        <p:spPr/>
        <p:txBody>
          <a:bodyPr/>
          <a:lstStyle/>
          <a:p>
            <a:fld id="{40B1AD7A-8DF3-4DCE-960D-1DF5B9856ADB}" type="slidenum">
              <a:rPr lang="en-US" smtClean="0"/>
              <a:t>38</a:t>
            </a:fld>
            <a:endParaRPr lang="en-US" dirty="0"/>
          </a:p>
        </p:txBody>
      </p:sp>
    </p:spTree>
    <p:extLst>
      <p:ext uri="{BB962C8B-B14F-4D97-AF65-F5344CB8AC3E}">
        <p14:creationId xmlns:p14="http://schemas.microsoft.com/office/powerpoint/2010/main" val="5731686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39</a:t>
            </a:fld>
            <a:endParaRPr lang="en-US" dirty="0"/>
          </a:p>
        </p:txBody>
      </p:sp>
    </p:spTree>
    <p:extLst>
      <p:ext uri="{BB962C8B-B14F-4D97-AF65-F5344CB8AC3E}">
        <p14:creationId xmlns:p14="http://schemas.microsoft.com/office/powerpoint/2010/main" val="4217840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4</a:t>
            </a:fld>
            <a:endParaRPr lang="en-US" dirty="0"/>
          </a:p>
        </p:txBody>
      </p:sp>
    </p:spTree>
    <p:extLst>
      <p:ext uri="{BB962C8B-B14F-4D97-AF65-F5344CB8AC3E}">
        <p14:creationId xmlns:p14="http://schemas.microsoft.com/office/powerpoint/2010/main" val="35914608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40</a:t>
            </a:fld>
            <a:endParaRPr lang="en-US" dirty="0"/>
          </a:p>
        </p:txBody>
      </p:sp>
    </p:spTree>
    <p:extLst>
      <p:ext uri="{BB962C8B-B14F-4D97-AF65-F5344CB8AC3E}">
        <p14:creationId xmlns:p14="http://schemas.microsoft.com/office/powerpoint/2010/main" val="32405516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41</a:t>
            </a:fld>
            <a:endParaRPr lang="en-US" dirty="0"/>
          </a:p>
        </p:txBody>
      </p:sp>
    </p:spTree>
    <p:extLst>
      <p:ext uri="{BB962C8B-B14F-4D97-AF65-F5344CB8AC3E}">
        <p14:creationId xmlns:p14="http://schemas.microsoft.com/office/powerpoint/2010/main" val="4134592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42</a:t>
            </a:fld>
            <a:endParaRPr lang="en-US" dirty="0"/>
          </a:p>
        </p:txBody>
      </p:sp>
    </p:spTree>
    <p:extLst>
      <p:ext uri="{BB962C8B-B14F-4D97-AF65-F5344CB8AC3E}">
        <p14:creationId xmlns:p14="http://schemas.microsoft.com/office/powerpoint/2010/main" val="28301683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D10C09F-FCA1-48C8-B40D-42E1045D109E}" type="datetime8">
              <a:rPr lang="en-US" smtClean="0"/>
              <a:t>10/31/2017 10:39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41333057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10/31/2017 10:39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18153146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45</a:t>
            </a:fld>
            <a:endParaRPr lang="en-US" dirty="0"/>
          </a:p>
        </p:txBody>
      </p:sp>
    </p:spTree>
    <p:extLst>
      <p:ext uri="{BB962C8B-B14F-4D97-AF65-F5344CB8AC3E}">
        <p14:creationId xmlns:p14="http://schemas.microsoft.com/office/powerpoint/2010/main" val="21912242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46</a:t>
            </a:fld>
            <a:endParaRPr lang="en-US" dirty="0"/>
          </a:p>
        </p:txBody>
      </p:sp>
    </p:spTree>
    <p:extLst>
      <p:ext uri="{BB962C8B-B14F-4D97-AF65-F5344CB8AC3E}">
        <p14:creationId xmlns:p14="http://schemas.microsoft.com/office/powerpoint/2010/main" val="28651209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10/31/2017 10:39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21265045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10/31/2017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17874717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https://azure.microsoft.com/en-us/documentation/articles/azure-subscription-service-limits/#limits-and-the-azure-resource-manager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10/31/2017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1048759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5</a:t>
            </a:fld>
            <a:endParaRPr lang="en-US" dirty="0"/>
          </a:p>
        </p:txBody>
      </p:sp>
    </p:spTree>
    <p:extLst>
      <p:ext uri="{BB962C8B-B14F-4D97-AF65-F5344CB8AC3E}">
        <p14:creationId xmlns:p14="http://schemas.microsoft.com/office/powerpoint/2010/main" val="23376928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50</a:t>
            </a:fld>
            <a:endParaRPr lang="en-US" dirty="0"/>
          </a:p>
        </p:txBody>
      </p:sp>
    </p:spTree>
    <p:extLst>
      <p:ext uri="{BB962C8B-B14F-4D97-AF65-F5344CB8AC3E}">
        <p14:creationId xmlns:p14="http://schemas.microsoft.com/office/powerpoint/2010/main" val="20660296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51</a:t>
            </a:fld>
            <a:endParaRPr lang="en-US" dirty="0"/>
          </a:p>
        </p:txBody>
      </p:sp>
    </p:spTree>
    <p:extLst>
      <p:ext uri="{BB962C8B-B14F-4D97-AF65-F5344CB8AC3E}">
        <p14:creationId xmlns:p14="http://schemas.microsoft.com/office/powerpoint/2010/main" val="13419282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52</a:t>
            </a:fld>
            <a:endParaRPr lang="en-US" dirty="0"/>
          </a:p>
        </p:txBody>
      </p:sp>
    </p:spTree>
    <p:extLst>
      <p:ext uri="{BB962C8B-B14F-4D97-AF65-F5344CB8AC3E}">
        <p14:creationId xmlns:p14="http://schemas.microsoft.com/office/powerpoint/2010/main" val="142158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sz="1200" dirty="0">
                <a:solidFill>
                  <a:schemeClr val="tx1">
                    <a:alpha val="99000"/>
                  </a:schemeClr>
                </a:solidFill>
              </a:rPr>
              <a:t>To administer your Microsoft Azure services under your Enrollment, there are three distinct administrative roles: the Enterprise Administrator, the Account Owner and the Service Administrator. Users are required to authenticate using a valid Microsoft Account (LiveID </a:t>
            </a:r>
            <a:r>
              <a:rPr lang="en-US" sz="1200" dirty="0">
                <a:solidFill>
                  <a:schemeClr val="tx1">
                    <a:alpha val="99000"/>
                  </a:schemeClr>
                </a:solidFill>
                <a:hlinkClick r:id="rId3"/>
              </a:rPr>
              <a:t>http://signup.live.com</a:t>
            </a:r>
            <a:r>
              <a:rPr lang="en-US" sz="1200" dirty="0">
                <a:solidFill>
                  <a:schemeClr val="tx1">
                    <a:alpha val="99000"/>
                  </a:schemeClr>
                </a:solidFill>
              </a:rPr>
              <a:t>) </a:t>
            </a:r>
            <a:r>
              <a:rPr lang="en-US" sz="1200" dirty="0">
                <a:solidFill>
                  <a:schemeClr val="tx1">
                    <a:alpha val="99000"/>
                  </a:schemeClr>
                </a:solidFill>
                <a:effectLst>
                  <a:outerShdw blurRad="38100" dist="38100" dir="2700000" algn="tl">
                    <a:srgbClr val="000000">
                      <a:alpha val="43137"/>
                    </a:srgbClr>
                  </a:outerShdw>
                </a:effectLst>
              </a:rPr>
              <a:t>or Organizational Account (Cloud-based Active Directory)</a:t>
            </a:r>
            <a:r>
              <a:rPr lang="en-US" sz="1200" dirty="0">
                <a:solidFill>
                  <a:schemeClr val="tx1">
                    <a:alpha val="99000"/>
                  </a:schemeClr>
                </a:solidFill>
              </a:rPr>
              <a:t>. Make sure the ID entered is associated with a monitored mailbox as enrollment and account notifications will be sent to this mailbox.</a:t>
            </a:r>
          </a:p>
          <a:p>
            <a:pPr>
              <a:spcAft>
                <a:spcPts val="600"/>
              </a:spcAft>
            </a:pPr>
            <a:endParaRPr lang="en-US" sz="1200" dirty="0">
              <a:solidFill>
                <a:schemeClr val="tx1">
                  <a:alpha val="99000"/>
                </a:schemeClr>
              </a:solidFill>
            </a:endParaRPr>
          </a:p>
          <a:p>
            <a:pPr>
              <a:spcAft>
                <a:spcPts val="600"/>
              </a:spcAft>
            </a:pPr>
            <a:r>
              <a:rPr lang="en-US" sz="1200" dirty="0">
                <a:solidFill>
                  <a:schemeClr val="tx1">
                    <a:alpha val="99000"/>
                  </a:schemeClr>
                </a:solidFill>
              </a:rPr>
              <a:t>The roles complete tasks on three different Microsoft Azure portals. The Enterprise Portal, the Account Portal and the Management Portal. </a:t>
            </a:r>
          </a:p>
          <a:p>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0" dirty="0">
                <a:latin typeface="Segoe UI Semibold" pitchFamily="34" charset="0"/>
              </a:rPr>
              <a:t>Enterprise Administrator</a:t>
            </a:r>
            <a:br>
              <a:rPr lang="en-US" sz="1100" kern="0" dirty="0">
                <a:latin typeface="Segoe UI Semibold" pitchFamily="34" charset="0"/>
              </a:rPr>
            </a:br>
            <a:r>
              <a:rPr lang="en-US" sz="1000" kern="0" dirty="0"/>
              <a:t>The Enterprise Administrator has the ability to add or associate Accounts to the Enrollment, can view usage and charges data across all Accounts and Subscriptions, can view the monetary commitment balance associated to the Enrollment.  There is no limit to the number of Enterprise Administrators on an Enrollment. You can also add a Notifications Contact that can receive all email notifications.  The EA portal is all about billing</a:t>
            </a:r>
            <a:r>
              <a:rPr lang="en-US" sz="1000" kern="0" baseline="0" dirty="0"/>
              <a:t> and usage, enabling the Enterprise Administrator to view billing and usage across all accounts.</a:t>
            </a:r>
            <a:endParaRPr lang="en-US" sz="1000" kern="0" dirty="0"/>
          </a:p>
          <a:p>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0" dirty="0">
                <a:latin typeface="Segoe UI Semibold" pitchFamily="34" charset="0"/>
              </a:rPr>
              <a:t>Account Owner</a:t>
            </a:r>
            <a:br>
              <a:rPr lang="en-US" sz="1100" kern="0" dirty="0">
                <a:latin typeface="Segoe UI Semibold" pitchFamily="34" charset="0"/>
              </a:rPr>
            </a:br>
            <a:r>
              <a:rPr lang="en-US" sz="1000" kern="0" dirty="0"/>
              <a:t>The Account Owner can add Subscriptions for their Account, update the Service Administrator and Co-Administrator for an individual  Subscription, view usage data for their Account, and view Account charges if the Enterprise Administrator has provided access.  The Account Owner will not have visibility of the monetary commitment balance unless they also have Enterprise Administrator rights.</a:t>
            </a:r>
          </a:p>
          <a:p>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0" dirty="0">
                <a:latin typeface="Segoe UI Semibold" pitchFamily="34" charset="0"/>
              </a:rPr>
              <a:t>Service Administrator</a:t>
            </a:r>
            <a:br>
              <a:rPr lang="en-US" sz="1100" kern="0" dirty="0">
                <a:latin typeface="Segoe UI Semibold" pitchFamily="34" charset="0"/>
              </a:rPr>
            </a:br>
            <a:r>
              <a:rPr lang="en-US" sz="1000" kern="0" dirty="0"/>
              <a:t>The Service Administrator and Co-Administrators per Subscription have the ability to access and manage Subscriptions and development projects within the Azure Management Portal. The Service Administrator does not have access to the Enterprise Portal unless they also have one of the other two roles.</a:t>
            </a:r>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6</a:t>
            </a:fld>
            <a:endParaRPr lang="en-US" dirty="0"/>
          </a:p>
        </p:txBody>
      </p:sp>
    </p:spTree>
    <p:extLst>
      <p:ext uri="{BB962C8B-B14F-4D97-AF65-F5344CB8AC3E}">
        <p14:creationId xmlns:p14="http://schemas.microsoft.com/office/powerpoint/2010/main" val="495008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a:t>
            </a:r>
            <a:r>
              <a:rPr lang="en-US" sz="1200" kern="1200" dirty="0">
                <a:solidFill>
                  <a:schemeClr val="tx1"/>
                </a:solidFill>
                <a:latin typeface="+mn-lt"/>
                <a:ea typeface="+mn-ea"/>
                <a:cs typeface="+mn-cs"/>
              </a:rPr>
              <a:t>https://azure.microsoft.com/en-us/support/legal/offer-details/ for offer codes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7</a:t>
            </a:fld>
            <a:endParaRPr lang="en-US" dirty="0"/>
          </a:p>
        </p:txBody>
      </p:sp>
    </p:spTree>
    <p:extLst>
      <p:ext uri="{BB962C8B-B14F-4D97-AF65-F5344CB8AC3E}">
        <p14:creationId xmlns:p14="http://schemas.microsoft.com/office/powerpoint/2010/main" val="3701546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8</a:t>
            </a:fld>
            <a:endParaRPr lang="en-US" dirty="0"/>
          </a:p>
        </p:txBody>
      </p:sp>
    </p:spTree>
    <p:extLst>
      <p:ext uri="{BB962C8B-B14F-4D97-AF65-F5344CB8AC3E}">
        <p14:creationId xmlns:p14="http://schemas.microsoft.com/office/powerpoint/2010/main" val="3599920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9</a:t>
            </a:fld>
            <a:endParaRPr lang="en-US" dirty="0"/>
          </a:p>
        </p:txBody>
      </p:sp>
    </p:spTree>
    <p:extLst>
      <p:ext uri="{BB962C8B-B14F-4D97-AF65-F5344CB8AC3E}">
        <p14:creationId xmlns:p14="http://schemas.microsoft.com/office/powerpoint/2010/main" val="17968471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Architect</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Architect</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5690068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67827462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p:nvSpPr>
        <p:spPr bwMode="blackWhite">
          <a:xfrm>
            <a:off x="269239" y="5621781"/>
            <a:ext cx="11617961" cy="859927"/>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2015-2016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Tree>
    <p:extLst>
      <p:ext uri="{BB962C8B-B14F-4D97-AF65-F5344CB8AC3E}">
        <p14:creationId xmlns:p14="http://schemas.microsoft.com/office/powerpoint/2010/main" val="166954092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561646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41947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899285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5836024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020721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p:bg>
      <p:bgPr>
        <a:solidFill>
          <a:srgbClr val="F8F8F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62239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pic>
        <p:nvPicPr>
          <p:cNvPr id="5" name="Picture 4"/>
          <p:cNvPicPr>
            <a:picLocks noChangeAspect="1"/>
          </p:cNvPicPr>
          <p:nvPr userDrawn="1"/>
        </p:nvPicPr>
        <p:blipFill>
          <a:blip r:embed="rId2"/>
          <a:stretch>
            <a:fillRect/>
          </a:stretch>
        </p:blipFill>
        <p:spPr>
          <a:xfrm>
            <a:off x="0" y="0"/>
            <a:ext cx="12192000" cy="2858788"/>
          </a:xfrm>
          <a:prstGeom prst="rect">
            <a:avLst/>
          </a:prstGeom>
        </p:spPr>
      </p:pic>
      <p:sp>
        <p:nvSpPr>
          <p:cNvPr id="9" name="TextBox 8"/>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Architect to Architect</a:t>
            </a:r>
          </a:p>
        </p:txBody>
      </p:sp>
    </p:spTree>
    <p:extLst>
      <p:ext uri="{BB962C8B-B14F-4D97-AF65-F5344CB8AC3E}">
        <p14:creationId xmlns:p14="http://schemas.microsoft.com/office/powerpoint/2010/main" val="299824907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71273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49323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206422024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0518127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37477575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324088701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
        <p:nvSpPr>
          <p:cNvPr id="10" name="TextBox 9"/>
          <p:cNvSpPr txBox="1"/>
          <p:nvPr userDrawn="1"/>
        </p:nvSpPr>
        <p:spPr>
          <a:xfrm>
            <a:off x="7569411" y="2655027"/>
            <a:ext cx="4146007" cy="1888209"/>
          </a:xfrm>
          <a:prstGeom prst="rect">
            <a:avLst/>
          </a:prstGeom>
          <a:noFill/>
        </p:spPr>
        <p:txBody>
          <a:bodyPr wrap="none" lIns="182880" tIns="146304" rIns="182880" bIns="146304" rtlCol="0">
            <a:spAutoFit/>
          </a:bodyPr>
          <a:lstStyle/>
          <a:p>
            <a:pPr>
              <a:lnSpc>
                <a:spcPct val="90000"/>
              </a:lnSpc>
              <a:spcAft>
                <a:spcPts val="600"/>
              </a:spcAft>
            </a:pPr>
            <a:r>
              <a:rPr lang="en-US" sz="11500" dirty="0">
                <a:gradFill>
                  <a:gsLst>
                    <a:gs pos="2917">
                      <a:schemeClr val="tx1"/>
                    </a:gs>
                    <a:gs pos="30000">
                      <a:schemeClr val="tx1"/>
                    </a:gs>
                  </a:gsLst>
                  <a:lin ang="5400000" scaled="0"/>
                </a:gradFill>
                <a:latin typeface="+mj-lt"/>
              </a:rPr>
              <a:t>Demo</a:t>
            </a:r>
          </a:p>
        </p:txBody>
      </p:sp>
      <p:pic>
        <p:nvPicPr>
          <p:cNvPr id="11" name="Picture 10"/>
          <p:cNvPicPr>
            <a:picLocks noChangeAspect="1"/>
          </p:cNvPicPr>
          <p:nvPr userDrawn="1"/>
        </p:nvPicPr>
        <p:blipFill>
          <a:blip r:embed="rId2"/>
          <a:stretch>
            <a:fillRect/>
          </a:stretch>
        </p:blipFill>
        <p:spPr>
          <a:xfrm>
            <a:off x="0" y="0"/>
            <a:ext cx="12192000" cy="2858788"/>
          </a:xfrm>
          <a:prstGeom prst="rect">
            <a:avLst/>
          </a:prstGeom>
        </p:spPr>
      </p:pic>
      <p:sp>
        <p:nvSpPr>
          <p:cNvPr id="12" name="TextBox 11"/>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Architect</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Architect</a:t>
            </a:r>
          </a:p>
        </p:txBody>
      </p:sp>
    </p:spTree>
    <p:extLst>
      <p:ext uri="{BB962C8B-B14F-4D97-AF65-F5344CB8AC3E}">
        <p14:creationId xmlns:p14="http://schemas.microsoft.com/office/powerpoint/2010/main" val="265114309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4"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1520593344"/>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7" r:id="rId1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p:cNvGrpSpPr/>
          <p:nvPr userDrawn="1"/>
        </p:nvGrpSpPr>
        <p:grpSpPr>
          <a:xfrm>
            <a:off x="12370906" y="-217"/>
            <a:ext cx="935477" cy="5654618"/>
            <a:chOff x="12618967" y="-221"/>
            <a:chExt cx="954235" cy="5767186"/>
          </a:xfrm>
        </p:grpSpPr>
        <p:grpSp>
          <p:nvGrpSpPr>
            <p:cNvPr id="18" name="Group 17"/>
            <p:cNvGrpSpPr/>
            <p:nvPr userDrawn="1"/>
          </p:nvGrpSpPr>
          <p:grpSpPr>
            <a:xfrm>
              <a:off x="12618967" y="-221"/>
              <a:ext cx="954235" cy="5716010"/>
              <a:chOff x="12618967" y="-221"/>
              <a:chExt cx="954235" cy="5716010"/>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dirty="0">
                      <a:gradFill>
                        <a:gsLst>
                          <a:gs pos="0">
                            <a:srgbClr val="FFFFFF"/>
                          </a:gs>
                          <a:gs pos="100000">
                            <a:srgbClr val="FFFFFF"/>
                          </a:gs>
                        </a:gsLst>
                        <a:lin ang="5400000" scaled="0"/>
                      </a:gradFill>
                      <a:ea typeface="Segoe UI" pitchFamily="34" charset="0"/>
                      <a:cs typeface="Segoe UI" pitchFamily="34" charset="0"/>
                    </a:rPr>
                    <a:t>R:</a:t>
                  </a:r>
                  <a:r>
                    <a:rPr lang="en-US" sz="49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49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dirty="0">
                      <a:gradFill>
                        <a:gsLst>
                          <a:gs pos="0">
                            <a:srgbClr val="FFFFFF"/>
                          </a:gs>
                          <a:gs pos="100000">
                            <a:srgbClr val="FFFFFF"/>
                          </a:gs>
                        </a:gsLst>
                        <a:lin ang="5400000" scaled="0"/>
                      </a:gradFill>
                      <a:ea typeface="Segoe UI" pitchFamily="34" charset="0"/>
                      <a:cs typeface="Segoe UI" pitchFamily="34" charset="0"/>
                    </a:rPr>
                    <a:t>R:</a:t>
                  </a:r>
                  <a:r>
                    <a:rPr lang="en-US" sz="49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49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14102" fontAlgn="base">
                    <a:lnSpc>
                      <a:spcPct val="100000"/>
                    </a:lnSpc>
                    <a:spcBef>
                      <a:spcPct val="0"/>
                    </a:spcBef>
                    <a:spcAft>
                      <a:spcPct val="0"/>
                    </a:spcAft>
                  </a:pPr>
                  <a:r>
                    <a:rPr lang="en-US" sz="490" dirty="0">
                      <a:gradFill>
                        <a:gsLst>
                          <a:gs pos="10042">
                            <a:schemeClr val="tx1"/>
                          </a:gs>
                          <a:gs pos="39000">
                            <a:schemeClr val="tx1"/>
                          </a:gs>
                        </a:gsLst>
                        <a:lin ang="5400000" scaled="0"/>
                      </a:gradFill>
                      <a:ea typeface="Segoe UI" pitchFamily="34" charset="0"/>
                      <a:cs typeface="Segoe UI" pitchFamily="34" charset="0"/>
                    </a:rPr>
                    <a:t>R:</a:t>
                  </a:r>
                  <a:r>
                    <a:rPr lang="en-US" sz="49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49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14102" rtl="0" eaLnBrk="1" fontAlgn="base" latinLnBrk="0" hangingPunct="1">
                    <a:lnSpc>
                      <a:spcPct val="100000"/>
                    </a:lnSpc>
                    <a:spcBef>
                      <a:spcPct val="0"/>
                    </a:spcBef>
                    <a:spcAft>
                      <a:spcPct val="0"/>
                    </a:spcAft>
                  </a:pPr>
                  <a:r>
                    <a:rPr lang="en-US" sz="49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14102" rtl="0" eaLnBrk="1" fontAlgn="base" latinLnBrk="0" hangingPunct="1">
                    <a:lnSpc>
                      <a:spcPct val="100000"/>
                    </a:lnSpc>
                    <a:spcBef>
                      <a:spcPct val="0"/>
                    </a:spcBef>
                    <a:spcAft>
                      <a:spcPct val="0"/>
                    </a:spcAft>
                  </a:pPr>
                  <a:r>
                    <a:rPr lang="en-US" sz="49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Secondary colors (use only when</a:t>
                </a:r>
                <a:r>
                  <a:rPr lang="en-US" sz="980" baseline="0" dirty="0">
                    <a:gradFill>
                      <a:gsLst>
                        <a:gs pos="2917">
                          <a:schemeClr val="tx1"/>
                        </a:gs>
                        <a:gs pos="30000">
                          <a:schemeClr val="tx1"/>
                        </a:gs>
                      </a:gsLst>
                      <a:lin ang="5400000" scaled="0"/>
                    </a:gradFill>
                  </a:rPr>
                  <a:t> necessary)</a:t>
                </a:r>
                <a:endParaRPr lang="en-US" sz="98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14102" rtl="0" eaLnBrk="1" fontAlgn="base" latinLnBrk="0" hangingPunct="1">
                <a:lnSpc>
                  <a:spcPct val="100000"/>
                </a:lnSpc>
                <a:spcBef>
                  <a:spcPct val="0"/>
                </a:spcBef>
                <a:spcAft>
                  <a:spcPct val="0"/>
                </a:spcAft>
              </a:pPr>
              <a:r>
                <a:rPr lang="en-US" sz="49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1735371272"/>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Lst>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microsoft.com/office/2007/relationships/hdphoto" Target="../media/hdphoto1.wdp"/><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4.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3" Type="http://schemas.openxmlformats.org/officeDocument/2006/relationships/hyperlink" Target="https://github.com/Azure/azure-quickstart-templates" TargetMode="External"/><Relationship Id="rId2" Type="http://schemas.openxmlformats.org/officeDocument/2006/relationships/notesSlide" Target="../notesSlides/notesSlide50.xml"/><Relationship Id="rId1" Type="http://schemas.openxmlformats.org/officeDocument/2006/relationships/slideLayout" Target="../slideLayouts/slideLayout6.xml"/><Relationship Id="rId4" Type="http://schemas.openxmlformats.org/officeDocument/2006/relationships/hyperlink" Target="http://azure.microsoft.com/en-us/documentation/articles/resource-group-overview/"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s://docs.microsoft.com/en-us/azure/azure-resource-manager/resource-manager-subscription-governance" TargetMode="External"/><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92519" y="3680409"/>
            <a:ext cx="11459115" cy="1514261"/>
          </a:xfrm>
        </p:spPr>
        <p:txBody>
          <a:bodyPr/>
          <a:lstStyle/>
          <a:p>
            <a:r>
              <a:rPr lang="en-US" sz="4800" dirty="0"/>
              <a:t>Azure Enterprise Governance &amp; Security Designs-Focus on GC Federals</a:t>
            </a:r>
          </a:p>
        </p:txBody>
      </p:sp>
      <p:sp>
        <p:nvSpPr>
          <p:cNvPr id="7" name="Text Placeholder 6"/>
          <p:cNvSpPr>
            <a:spLocks noGrp="1"/>
          </p:cNvSpPr>
          <p:nvPr>
            <p:ph type="body" sz="quarter" idx="11"/>
          </p:nvPr>
        </p:nvSpPr>
        <p:spPr/>
        <p:txBody>
          <a:bodyPr/>
          <a:lstStyle/>
          <a:p>
            <a:r>
              <a:rPr lang="en-US" dirty="0"/>
              <a:t>Mohamed Sharaf</a:t>
            </a:r>
          </a:p>
        </p:txBody>
      </p:sp>
      <p:sp>
        <p:nvSpPr>
          <p:cNvPr id="8" name="Text Placeholder 7"/>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47427165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Subscription Limits</a:t>
            </a:r>
          </a:p>
        </p:txBody>
      </p:sp>
      <p:sp>
        <p:nvSpPr>
          <p:cNvPr id="2" name="Content Placeholder 1">
            <a:extLst>
              <a:ext uri="{FF2B5EF4-FFF2-40B4-BE49-F238E27FC236}">
                <a16:creationId xmlns:a16="http://schemas.microsoft.com/office/drawing/2014/main" id="{5E10AFA8-CE60-4406-9806-7F8241517FDE}"/>
              </a:ext>
            </a:extLst>
          </p:cNvPr>
          <p:cNvSpPr>
            <a:spLocks noGrp="1"/>
          </p:cNvSpPr>
          <p:nvPr>
            <p:ph sz="quarter" idx="10"/>
          </p:nvPr>
        </p:nvSpPr>
        <p:spPr>
          <a:xfrm>
            <a:off x="268288" y="1398397"/>
            <a:ext cx="11542503" cy="3877985"/>
          </a:xfrm>
        </p:spPr>
        <p:txBody>
          <a:bodyPr/>
          <a:lstStyle/>
          <a:p>
            <a:r>
              <a:rPr lang="en-CA" dirty="0"/>
              <a:t>Default limits are soft-limits as safety for the customer</a:t>
            </a:r>
          </a:p>
          <a:p>
            <a:r>
              <a:rPr lang="en-CA" dirty="0"/>
              <a:t>Change them from the portal (Subscriptions </a:t>
            </a:r>
            <a:r>
              <a:rPr lang="en-CA" dirty="0">
                <a:sym typeface="Wingdings" panose="05000000000000000000" pitchFamily="2" charset="2"/>
              </a:rPr>
              <a:t> Usage + quotas)</a:t>
            </a:r>
          </a:p>
          <a:p>
            <a:r>
              <a:rPr lang="en-CA" dirty="0">
                <a:sym typeface="Wingdings" panose="05000000000000000000" pitchFamily="2" charset="2"/>
              </a:rPr>
              <a:t>Fill the form and will increase immediately </a:t>
            </a:r>
          </a:p>
          <a:p>
            <a:endParaRPr lang="en-CA" dirty="0"/>
          </a:p>
        </p:txBody>
      </p:sp>
    </p:spTree>
    <p:extLst>
      <p:ext uri="{BB962C8B-B14F-4D97-AF65-F5344CB8AC3E}">
        <p14:creationId xmlns:p14="http://schemas.microsoft.com/office/powerpoint/2010/main" val="206945460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8928" y="161459"/>
            <a:ext cx="11541863" cy="899665"/>
          </a:xfrm>
        </p:spPr>
        <p:txBody>
          <a:bodyPr/>
          <a:lstStyle/>
          <a:p>
            <a:r>
              <a:rPr lang="en-US" dirty="0"/>
              <a:t>Subscription Limits (subset)</a:t>
            </a:r>
          </a:p>
        </p:txBody>
      </p:sp>
      <p:sp>
        <p:nvSpPr>
          <p:cNvPr id="6" name="Rectangle 5"/>
          <p:cNvSpPr/>
          <p:nvPr/>
        </p:nvSpPr>
        <p:spPr>
          <a:xfrm>
            <a:off x="268928" y="6430504"/>
            <a:ext cx="9662863" cy="30777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1400" dirty="0">
                <a:solidFill>
                  <a:srgbClr val="000000"/>
                </a:solidFill>
                <a:latin typeface="Segoe UI" panose="020B0502040204020203" pitchFamily="34" charset="0"/>
              </a:rPr>
              <a:t>https://azure.microsoft.com/en-us/documentation/articles/azure-subscription-service-limits</a:t>
            </a:r>
            <a:endParaRPr lang="en-US" sz="1400" dirty="0"/>
          </a:p>
        </p:txBody>
      </p:sp>
      <p:graphicFrame>
        <p:nvGraphicFramePr>
          <p:cNvPr id="8" name="Table 7"/>
          <p:cNvGraphicFramePr>
            <a:graphicFrameLocks noGrp="1"/>
          </p:cNvGraphicFramePr>
          <p:nvPr>
            <p:extLst>
              <p:ext uri="{D42A27DB-BD31-4B8C-83A1-F6EECF244321}">
                <p14:modId xmlns:p14="http://schemas.microsoft.com/office/powerpoint/2010/main" val="2256947179"/>
              </p:ext>
            </p:extLst>
          </p:nvPr>
        </p:nvGraphicFramePr>
        <p:xfrm>
          <a:off x="184987" y="1493473"/>
          <a:ext cx="11255404" cy="4352743"/>
        </p:xfrm>
        <a:graphic>
          <a:graphicData uri="http://schemas.openxmlformats.org/drawingml/2006/table">
            <a:tbl>
              <a:tblPr firstRow="1" firstCol="1" bandRow="1">
                <a:tableStyleId>{21E4AEA4-8DFA-4A89-87EB-49C32662AFE0}</a:tableStyleId>
              </a:tblPr>
              <a:tblGrid>
                <a:gridCol w="4033722">
                  <a:extLst>
                    <a:ext uri="{9D8B030D-6E8A-4147-A177-3AD203B41FA5}">
                      <a16:colId xmlns:a16="http://schemas.microsoft.com/office/drawing/2014/main" val="2068688253"/>
                    </a:ext>
                  </a:extLst>
                </a:gridCol>
                <a:gridCol w="7221682">
                  <a:extLst>
                    <a:ext uri="{9D8B030D-6E8A-4147-A177-3AD203B41FA5}">
                      <a16:colId xmlns:a16="http://schemas.microsoft.com/office/drawing/2014/main" val="1489146875"/>
                    </a:ext>
                  </a:extLst>
                </a:gridCol>
              </a:tblGrid>
              <a:tr h="319654">
                <a:tc>
                  <a:txBody>
                    <a:bodyPr/>
                    <a:lstStyle/>
                    <a:p>
                      <a:pPr algn="l" fontAlgn="b"/>
                      <a:r>
                        <a:rPr lang="en-US" sz="1600" u="none" strike="noStrike" dirty="0">
                          <a:effectLst/>
                        </a:rPr>
                        <a:t>Azure Resource</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Resource Manager API (Default limit/Maximum limit)</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2239967708"/>
                  </a:ext>
                </a:extLst>
              </a:tr>
              <a:tr h="319654">
                <a:tc>
                  <a:txBody>
                    <a:bodyPr/>
                    <a:lstStyle/>
                    <a:p>
                      <a:pPr algn="l" fontAlgn="b"/>
                      <a:r>
                        <a:rPr lang="en-US" sz="1600" b="1" u="none" strike="noStrike" kern="1200" dirty="0">
                          <a:solidFill>
                            <a:schemeClr val="lt1"/>
                          </a:solidFill>
                          <a:effectLst/>
                          <a:latin typeface="+mn-lt"/>
                          <a:ea typeface="+mn-ea"/>
                          <a:cs typeface="+mn-cs"/>
                        </a:rPr>
                        <a:t>VMs per subscription</a:t>
                      </a:r>
                    </a:p>
                  </a:txBody>
                  <a:tcPr anchor="ctr"/>
                </a:tc>
                <a:tc>
                  <a:txBody>
                    <a:bodyPr/>
                    <a:lstStyle/>
                    <a:p>
                      <a:pPr algn="ctr" fontAlgn="b"/>
                      <a:r>
                        <a:rPr lang="en-US" sz="1600" b="0" i="0" u="none" strike="noStrike" dirty="0">
                          <a:solidFill>
                            <a:srgbClr val="000000"/>
                          </a:solidFill>
                          <a:effectLst/>
                          <a:latin typeface="Calibri" panose="020F0502020204030204" pitchFamily="34" charset="0"/>
                        </a:rPr>
                        <a:t>10,000/10,000 per region</a:t>
                      </a:r>
                    </a:p>
                  </a:txBody>
                  <a:tcPr anchor="ctr"/>
                </a:tc>
                <a:extLst>
                  <a:ext uri="{0D108BD9-81ED-4DB2-BD59-A6C34878D82A}">
                    <a16:rowId xmlns:a16="http://schemas.microsoft.com/office/drawing/2014/main" val="1783690597"/>
                  </a:ext>
                </a:extLst>
              </a:tr>
              <a:tr h="319654">
                <a:tc>
                  <a:txBody>
                    <a:bodyPr/>
                    <a:lstStyle/>
                    <a:p>
                      <a:pPr algn="l" fontAlgn="b"/>
                      <a:r>
                        <a:rPr lang="en-US" sz="1600" u="none" strike="noStrike" dirty="0">
                          <a:effectLst/>
                        </a:rPr>
                        <a:t>Cores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20/10,000 per region</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977326725"/>
                  </a:ext>
                </a:extLst>
              </a:tr>
              <a:tr h="472905">
                <a:tc>
                  <a:txBody>
                    <a:bodyPr/>
                    <a:lstStyle/>
                    <a:p>
                      <a:pPr algn="l" fontAlgn="b"/>
                      <a:r>
                        <a:rPr lang="en-US" sz="1600" u="none" strike="noStrike" dirty="0">
                          <a:effectLst/>
                        </a:rPr>
                        <a:t>Storage accounts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100/250 (support approval required)</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4190294334"/>
                  </a:ext>
                </a:extLst>
              </a:tr>
              <a:tr h="472905">
                <a:tc>
                  <a:txBody>
                    <a:bodyPr/>
                    <a:lstStyle/>
                    <a:p>
                      <a:pPr algn="l" fontAlgn="b"/>
                      <a:r>
                        <a:rPr lang="en-US" sz="1600" b="1" u="none" strike="noStrike" kern="1200" dirty="0">
                          <a:solidFill>
                            <a:schemeClr val="lt1"/>
                          </a:solidFill>
                          <a:effectLst/>
                          <a:latin typeface="+mn-lt"/>
                          <a:ea typeface="+mn-ea"/>
                          <a:cs typeface="+mn-cs"/>
                        </a:rPr>
                        <a:t>Managed Disks</a:t>
                      </a:r>
                    </a:p>
                  </a:txBody>
                  <a:tcPr anchor="ctr"/>
                </a:tc>
                <a:tc>
                  <a:txBody>
                    <a:bodyPr/>
                    <a:lstStyle/>
                    <a:p>
                      <a:pPr algn="ctr" fontAlgn="b"/>
                      <a:r>
                        <a:rPr lang="en-US" sz="1600" b="0" i="0" u="none" strike="noStrike" dirty="0">
                          <a:solidFill>
                            <a:srgbClr val="000000"/>
                          </a:solidFill>
                          <a:effectLst/>
                          <a:latin typeface="Calibri" panose="020F0502020204030204" pitchFamily="34" charset="0"/>
                        </a:rPr>
                        <a:t>10,000 per subscription per storage type</a:t>
                      </a:r>
                    </a:p>
                  </a:txBody>
                  <a:tcPr anchor="ctr"/>
                </a:tc>
                <a:extLst>
                  <a:ext uri="{0D108BD9-81ED-4DB2-BD59-A6C34878D82A}">
                    <a16:rowId xmlns:a16="http://schemas.microsoft.com/office/drawing/2014/main" val="2401858762"/>
                  </a:ext>
                </a:extLst>
              </a:tr>
              <a:tr h="472905">
                <a:tc>
                  <a:txBody>
                    <a:bodyPr/>
                    <a:lstStyle/>
                    <a:p>
                      <a:pPr algn="l" fontAlgn="b"/>
                      <a:r>
                        <a:rPr lang="en-US" sz="1600" u="none" strike="noStrike" dirty="0">
                          <a:effectLst/>
                        </a:rPr>
                        <a:t>Virtual networks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50/1000</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2886122350"/>
                  </a:ext>
                </a:extLst>
              </a:tr>
              <a:tr h="449443">
                <a:tc>
                  <a:txBody>
                    <a:bodyPr/>
                    <a:lstStyle/>
                    <a:p>
                      <a:pPr algn="l" fontAlgn="b"/>
                      <a:r>
                        <a:rPr lang="en-US" sz="1600" u="none" strike="noStrike" dirty="0">
                          <a:effectLst/>
                        </a:rPr>
                        <a:t>Local networks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10/500</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119097795"/>
                  </a:ext>
                </a:extLst>
              </a:tr>
              <a:tr h="319654">
                <a:tc>
                  <a:txBody>
                    <a:bodyPr/>
                    <a:lstStyle/>
                    <a:p>
                      <a:pPr algn="l" fontAlgn="b"/>
                      <a:r>
                        <a:rPr lang="en-US" sz="1600" u="none" strike="noStrike" dirty="0">
                          <a:effectLst/>
                        </a:rPr>
                        <a:t>Network Security Groups</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100/5000</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113330183"/>
                  </a:ext>
                </a:extLst>
              </a:tr>
              <a:tr h="319654">
                <a:tc>
                  <a:txBody>
                    <a:bodyPr/>
                    <a:lstStyle/>
                    <a:p>
                      <a:pPr algn="l" fontAlgn="b"/>
                      <a:r>
                        <a:rPr lang="en-US" sz="1600" u="none" strike="noStrike" dirty="0">
                          <a:effectLst/>
                        </a:rPr>
                        <a:t>Public IP addresses (dynamic)</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60/Contact Support</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3835568139"/>
                  </a:ext>
                </a:extLst>
              </a:tr>
              <a:tr h="319654">
                <a:tc>
                  <a:txBody>
                    <a:bodyPr/>
                    <a:lstStyle/>
                    <a:p>
                      <a:pPr algn="l" fontAlgn="b"/>
                      <a:r>
                        <a:rPr lang="en-US" sz="1600" u="none" strike="noStrike" dirty="0">
                          <a:effectLst/>
                        </a:rPr>
                        <a:t>Reserved public IP addresses</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20/Contact support</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902177659"/>
                  </a:ext>
                </a:extLst>
              </a:tr>
              <a:tr h="472905">
                <a:tc>
                  <a:txBody>
                    <a:bodyPr/>
                    <a:lstStyle/>
                    <a:p>
                      <a:pPr algn="l" fontAlgn="b"/>
                      <a:r>
                        <a:rPr lang="en-US" sz="1600" u="none" strike="noStrike" dirty="0">
                          <a:effectLst/>
                        </a:rPr>
                        <a:t>Resource Groups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800/800</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1801651019"/>
                  </a:ext>
                </a:extLst>
              </a:tr>
            </a:tbl>
          </a:graphicData>
        </a:graphic>
      </p:graphicFrame>
    </p:spTree>
    <p:extLst>
      <p:ext uri="{BB962C8B-B14F-4D97-AF65-F5344CB8AC3E}">
        <p14:creationId xmlns:p14="http://schemas.microsoft.com/office/powerpoint/2010/main" val="204868603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Suggested subscription topology</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318859781"/>
              </p:ext>
            </p:extLst>
          </p:nvPr>
        </p:nvGraphicFramePr>
        <p:xfrm>
          <a:off x="643639" y="1434953"/>
          <a:ext cx="10792440" cy="4451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269386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Management</a:t>
            </a:r>
          </a:p>
        </p:txBody>
      </p:sp>
    </p:spTree>
    <p:extLst>
      <p:ext uri="{BB962C8B-B14F-4D97-AF65-F5344CB8AC3E}">
        <p14:creationId xmlns:p14="http://schemas.microsoft.com/office/powerpoint/2010/main" val="83776265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I manage an Azure Subscription?</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359148294"/>
              </p:ext>
            </p:extLst>
          </p:nvPr>
        </p:nvGraphicFramePr>
        <p:xfrm>
          <a:off x="268288" y="1398588"/>
          <a:ext cx="11542712" cy="4879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198751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2692160" cy="899665"/>
          </a:xfrm>
        </p:spPr>
        <p:txBody>
          <a:bodyPr/>
          <a:lstStyle/>
          <a:p>
            <a:r>
              <a:rPr lang="en-US" sz="4800" dirty="0"/>
              <a:t>How do I mange someone else's subscription?</a:t>
            </a:r>
          </a:p>
        </p:txBody>
      </p:sp>
      <p:sp>
        <p:nvSpPr>
          <p:cNvPr id="3" name="Content Placeholder 2"/>
          <p:cNvSpPr>
            <a:spLocks noGrp="1"/>
          </p:cNvSpPr>
          <p:nvPr>
            <p:ph sz="quarter" idx="10"/>
          </p:nvPr>
        </p:nvSpPr>
        <p:spPr>
          <a:xfrm>
            <a:off x="268928" y="1972138"/>
            <a:ext cx="11772913" cy="4126103"/>
          </a:xfrm>
        </p:spPr>
        <p:txBody>
          <a:bodyPr/>
          <a:lstStyle/>
          <a:p>
            <a:r>
              <a:rPr lang="en-US" dirty="0"/>
              <a:t>Transfer</a:t>
            </a:r>
          </a:p>
          <a:p>
            <a:r>
              <a:rPr lang="en-US" dirty="0"/>
              <a:t>Add as a co-owner</a:t>
            </a:r>
          </a:p>
          <a:p>
            <a:r>
              <a:rPr lang="en-US" dirty="0"/>
              <a:t>User Id/app Id in subscription (service administrator)</a:t>
            </a:r>
          </a:p>
          <a:p>
            <a:r>
              <a:rPr lang="en-US" dirty="0"/>
              <a:t>User id/app Id in resource group</a:t>
            </a:r>
          </a:p>
        </p:txBody>
      </p:sp>
      <p:sp>
        <p:nvSpPr>
          <p:cNvPr id="4" name="TextBox 3"/>
          <p:cNvSpPr txBox="1"/>
          <p:nvPr/>
        </p:nvSpPr>
        <p:spPr>
          <a:xfrm>
            <a:off x="215153" y="876835"/>
            <a:ext cx="1798918" cy="627864"/>
          </a:xfrm>
          <a:prstGeom prst="rect">
            <a:avLst/>
          </a:prstGeom>
          <a:noFill/>
        </p:spPr>
        <p:txBody>
          <a:bodyPr wrap="square" lIns="182880" tIns="146304" rIns="182880" bIns="146304" rtlCol="0">
            <a:spAutoFit/>
          </a:bodyPr>
          <a:lstStyle/>
          <a:p>
            <a:pPr>
              <a:lnSpc>
                <a:spcPct val="90000"/>
              </a:lnSpc>
              <a:spcAft>
                <a:spcPts val="600"/>
              </a:spcAft>
            </a:pPr>
            <a:r>
              <a:rPr lang="en-CA" sz="2400" dirty="0">
                <a:gradFill>
                  <a:gsLst>
                    <a:gs pos="2917">
                      <a:schemeClr val="tx1"/>
                    </a:gs>
                    <a:gs pos="30000">
                      <a:schemeClr val="tx1"/>
                    </a:gs>
                  </a:gsLst>
                  <a:lin ang="5400000" scaled="0"/>
                </a:gradFill>
              </a:rPr>
              <a:t>ARM</a:t>
            </a:r>
          </a:p>
        </p:txBody>
      </p:sp>
    </p:spTree>
    <p:extLst>
      <p:ext uri="{BB962C8B-B14F-4D97-AF65-F5344CB8AC3E}">
        <p14:creationId xmlns:p14="http://schemas.microsoft.com/office/powerpoint/2010/main" val="233777369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Subscriptions operations</a:t>
            </a:r>
          </a:p>
        </p:txBody>
      </p:sp>
      <p:sp>
        <p:nvSpPr>
          <p:cNvPr id="3" name="Content Placeholder 2"/>
          <p:cNvSpPr>
            <a:spLocks noGrp="1"/>
          </p:cNvSpPr>
          <p:nvPr>
            <p:ph sz="quarter" idx="10"/>
          </p:nvPr>
        </p:nvSpPr>
        <p:spPr>
          <a:xfrm>
            <a:off x="268288" y="1148194"/>
            <a:ext cx="11542503" cy="5712333"/>
          </a:xfrm>
        </p:spPr>
        <p:txBody>
          <a:bodyPr/>
          <a:lstStyle/>
          <a:p>
            <a:r>
              <a:rPr lang="en-CA" sz="3600" dirty="0"/>
              <a:t>Each subscription trusts only one Azure AD</a:t>
            </a:r>
          </a:p>
          <a:p>
            <a:r>
              <a:rPr lang="en-CA" sz="3600" dirty="0"/>
              <a:t>Subscriptions in the same Enterprise Enrollment can trust different AD</a:t>
            </a:r>
          </a:p>
          <a:p>
            <a:r>
              <a:rPr lang="en-CA" sz="3600" dirty="0"/>
              <a:t>Change the AD trust </a:t>
            </a:r>
          </a:p>
          <a:p>
            <a:r>
              <a:rPr lang="en-CA" sz="3600" dirty="0"/>
              <a:t>Cancel subscription</a:t>
            </a:r>
          </a:p>
          <a:p>
            <a:pPr lvl="1"/>
            <a:r>
              <a:rPr lang="en-CA" sz="3200" dirty="0"/>
              <a:t>Data is retained for 90 days before it’s permanently deleted. Contact support for </a:t>
            </a:r>
          </a:p>
          <a:p>
            <a:r>
              <a:rPr lang="en-CA" sz="3600" dirty="0"/>
              <a:t>Subscriptions can be reactivated during these 90 days and data is restored</a:t>
            </a:r>
          </a:p>
          <a:p>
            <a:endParaRPr lang="en-CA" sz="3600" dirty="0"/>
          </a:p>
        </p:txBody>
      </p:sp>
    </p:spTree>
    <p:extLst>
      <p:ext uri="{BB962C8B-B14F-4D97-AF65-F5344CB8AC3E}">
        <p14:creationId xmlns:p14="http://schemas.microsoft.com/office/powerpoint/2010/main" val="59831382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Resource Groups</a:t>
            </a:r>
          </a:p>
        </p:txBody>
      </p:sp>
      <p:sp>
        <p:nvSpPr>
          <p:cNvPr id="3" name="Content Placeholder 2"/>
          <p:cNvSpPr>
            <a:spLocks noGrp="1"/>
          </p:cNvSpPr>
          <p:nvPr>
            <p:ph sz="quarter" idx="10"/>
          </p:nvPr>
        </p:nvSpPr>
        <p:spPr>
          <a:xfrm>
            <a:off x="268288" y="1398397"/>
            <a:ext cx="11542503" cy="5109091"/>
          </a:xfrm>
        </p:spPr>
        <p:txBody>
          <a:bodyPr/>
          <a:lstStyle/>
          <a:p>
            <a:r>
              <a:rPr lang="en-CA" dirty="0"/>
              <a:t>Logical group for Azure resources</a:t>
            </a:r>
          </a:p>
          <a:p>
            <a:r>
              <a:rPr lang="en-CA" dirty="0"/>
              <a:t>Azure portal (portal.azure.com) can only work with Azure Resource Manager APIs</a:t>
            </a:r>
          </a:p>
          <a:p>
            <a:r>
              <a:rPr lang="en-CA" dirty="0"/>
              <a:t>Any resource has to have a resource group</a:t>
            </a:r>
          </a:p>
          <a:p>
            <a:r>
              <a:rPr lang="en-CA" dirty="0"/>
              <a:t>You can deploy and manage resources as one group</a:t>
            </a:r>
          </a:p>
          <a:p>
            <a:r>
              <a:rPr lang="en-CA" dirty="0"/>
              <a:t>Can deploy using programing syntax or declarative syntax</a:t>
            </a:r>
          </a:p>
        </p:txBody>
      </p:sp>
    </p:spTree>
    <p:extLst>
      <p:ext uri="{BB962C8B-B14F-4D97-AF65-F5344CB8AC3E}">
        <p14:creationId xmlns:p14="http://schemas.microsoft.com/office/powerpoint/2010/main" val="151759043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87287" y="4533945"/>
            <a:ext cx="11528131" cy="1181862"/>
          </a:xfrm>
        </p:spPr>
        <p:txBody>
          <a:bodyPr/>
          <a:lstStyle/>
          <a:p>
            <a:pPr algn="l"/>
            <a:r>
              <a:rPr lang="en-US" dirty="0"/>
              <a:t>Manage subscriptions using Portal , PowerShell &amp; Azure CLI</a:t>
            </a:r>
          </a:p>
        </p:txBody>
      </p:sp>
    </p:spTree>
    <p:extLst>
      <p:ext uri="{BB962C8B-B14F-4D97-AF65-F5344CB8AC3E}">
        <p14:creationId xmlns:p14="http://schemas.microsoft.com/office/powerpoint/2010/main" val="345064173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Billing, and Usage</a:t>
            </a:r>
          </a:p>
        </p:txBody>
      </p:sp>
    </p:spTree>
    <p:extLst>
      <p:ext uri="{BB962C8B-B14F-4D97-AF65-F5344CB8AC3E}">
        <p14:creationId xmlns:p14="http://schemas.microsoft.com/office/powerpoint/2010/main" val="25873349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READ THIS</a:t>
            </a:r>
          </a:p>
        </p:txBody>
      </p:sp>
      <p:sp>
        <p:nvSpPr>
          <p:cNvPr id="3" name="Content Placeholder 2"/>
          <p:cNvSpPr>
            <a:spLocks noGrp="1"/>
          </p:cNvSpPr>
          <p:nvPr>
            <p:ph sz="quarter" idx="10"/>
          </p:nvPr>
        </p:nvSpPr>
        <p:spPr>
          <a:xfrm>
            <a:off x="268928" y="1064264"/>
            <a:ext cx="11364335" cy="4668970"/>
          </a:xfrm>
        </p:spPr>
        <p:txBody>
          <a:bodyPr/>
          <a:lstStyle/>
          <a:p>
            <a:r>
              <a:rPr lang="en-CA" sz="2800" dirty="0"/>
              <a:t>This slide deck is *mainly* for:</a:t>
            </a:r>
          </a:p>
          <a:p>
            <a:pPr lvl="2"/>
            <a:r>
              <a:rPr lang="en-CA" sz="2400" dirty="0"/>
              <a:t>Architects (Enterprise/Solution/ infra/ dev)</a:t>
            </a:r>
          </a:p>
          <a:p>
            <a:pPr lvl="2"/>
            <a:r>
              <a:rPr lang="en-CA" sz="2400" dirty="0"/>
              <a:t>IT Admins</a:t>
            </a:r>
          </a:p>
          <a:p>
            <a:pPr lvl="2"/>
            <a:r>
              <a:rPr lang="en-CA" sz="2400" dirty="0"/>
              <a:t>Developer leads</a:t>
            </a:r>
          </a:p>
          <a:p>
            <a:r>
              <a:rPr lang="en-CA" sz="2800" dirty="0"/>
              <a:t>Has some benefit for </a:t>
            </a:r>
          </a:p>
          <a:p>
            <a:pPr lvl="1"/>
            <a:r>
              <a:rPr lang="en-CA" sz="2400" dirty="0"/>
              <a:t>Managers / Directors</a:t>
            </a:r>
          </a:p>
          <a:p>
            <a:r>
              <a:rPr lang="en-CA" sz="2800" dirty="0"/>
              <a:t>This slide deck is NOT</a:t>
            </a:r>
          </a:p>
          <a:p>
            <a:pPr lvl="1"/>
            <a:r>
              <a:rPr lang="en-CA" sz="2400" dirty="0"/>
              <a:t>Executives</a:t>
            </a:r>
          </a:p>
          <a:p>
            <a:pPr lvl="1"/>
            <a:r>
              <a:rPr lang="en-CA" sz="2400"/>
              <a:t>Sales </a:t>
            </a:r>
            <a:r>
              <a:rPr lang="en-CA" sz="2400" dirty="0"/>
              <a:t>or Marketing material </a:t>
            </a:r>
          </a:p>
          <a:p>
            <a:pPr lvl="1"/>
            <a:r>
              <a:rPr lang="en-CA" sz="2400" dirty="0"/>
              <a:t>Operation manual for the *only* way to manage your Microsoft Cloud</a:t>
            </a:r>
          </a:p>
          <a:p>
            <a:pPr marL="784338" lvl="3" indent="0">
              <a:buNone/>
            </a:pPr>
            <a:endParaRPr lang="en-CA" sz="1800" dirty="0"/>
          </a:p>
        </p:txBody>
      </p:sp>
    </p:spTree>
    <p:extLst>
      <p:ext uri="{BB962C8B-B14F-4D97-AF65-F5344CB8AC3E}">
        <p14:creationId xmlns:p14="http://schemas.microsoft.com/office/powerpoint/2010/main" val="224083389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706" dirty="0"/>
              <a:t>2 generations of</a:t>
            </a:r>
            <a:r>
              <a:rPr lang="ru-RU" sz="4706" dirty="0"/>
              <a:t> </a:t>
            </a:r>
            <a:r>
              <a:rPr lang="en-US" sz="4706" dirty="0"/>
              <a:t>Azure</a:t>
            </a:r>
          </a:p>
        </p:txBody>
      </p:sp>
      <p:sp>
        <p:nvSpPr>
          <p:cNvPr id="5" name="Content Placeholder 4"/>
          <p:cNvSpPr>
            <a:spLocks noGrp="1"/>
          </p:cNvSpPr>
          <p:nvPr>
            <p:ph sz="half" idx="4294967295"/>
          </p:nvPr>
        </p:nvSpPr>
        <p:spPr>
          <a:xfrm>
            <a:off x="0" y="5295900"/>
            <a:ext cx="5181600" cy="1304925"/>
          </a:xfrm>
        </p:spPr>
        <p:txBody>
          <a:bodyPr/>
          <a:lstStyle/>
          <a:p>
            <a:r>
              <a:rPr lang="en-US" sz="2353" dirty="0"/>
              <a:t>https://manage.windowsazure.com</a:t>
            </a:r>
          </a:p>
          <a:p>
            <a:r>
              <a:rPr lang="en-US" sz="2353" dirty="0"/>
              <a:t>No Role Based Access Control</a:t>
            </a:r>
          </a:p>
          <a:p>
            <a:r>
              <a:rPr lang="en-US" sz="2353" b="1" dirty="0"/>
              <a:t>Not available in CSP</a:t>
            </a:r>
          </a:p>
        </p:txBody>
      </p:sp>
      <p:sp>
        <p:nvSpPr>
          <p:cNvPr id="6" name="Content Placeholder 5"/>
          <p:cNvSpPr>
            <a:spLocks noGrp="1"/>
          </p:cNvSpPr>
          <p:nvPr>
            <p:ph sz="half" idx="4294967295"/>
          </p:nvPr>
        </p:nvSpPr>
        <p:spPr>
          <a:xfrm>
            <a:off x="7010400" y="5295900"/>
            <a:ext cx="5181600" cy="1304925"/>
          </a:xfrm>
        </p:spPr>
        <p:txBody>
          <a:bodyPr/>
          <a:lstStyle/>
          <a:p>
            <a:r>
              <a:rPr lang="en-US" sz="2353" dirty="0"/>
              <a:t>https://portal.azure.com</a:t>
            </a:r>
          </a:p>
          <a:p>
            <a:r>
              <a:rPr lang="en-US" sz="2353" dirty="0"/>
              <a:t>Resource Groups &amp; Tags</a:t>
            </a:r>
          </a:p>
          <a:p>
            <a:r>
              <a:rPr lang="en-US" sz="2353" dirty="0"/>
              <a:t>Role Based Access Control</a:t>
            </a:r>
          </a:p>
        </p:txBody>
      </p:sp>
      <p:sp>
        <p:nvSpPr>
          <p:cNvPr id="9" name="TextBox 8"/>
          <p:cNvSpPr txBox="1"/>
          <p:nvPr/>
        </p:nvSpPr>
        <p:spPr>
          <a:xfrm>
            <a:off x="1090323" y="1411787"/>
            <a:ext cx="4306607" cy="561282"/>
          </a:xfrm>
          <a:prstGeom prst="rect">
            <a:avLst/>
          </a:prstGeom>
          <a:noFill/>
        </p:spPr>
        <p:txBody>
          <a:bodyPr wrap="square" lIns="179308" tIns="143446" rIns="179308" bIns="143446" rtlCol="0">
            <a:spAutoFit/>
          </a:bodyPr>
          <a:lstStyle/>
          <a:p>
            <a:pPr>
              <a:lnSpc>
                <a:spcPct val="90000"/>
              </a:lnSpc>
              <a:spcAft>
                <a:spcPts val="588"/>
              </a:spcAft>
            </a:pPr>
            <a:r>
              <a:rPr lang="en-US" sz="1961" dirty="0">
                <a:gradFill>
                  <a:gsLst>
                    <a:gs pos="2917">
                      <a:schemeClr val="tx1"/>
                    </a:gs>
                    <a:gs pos="30000">
                      <a:schemeClr val="tx1"/>
                    </a:gs>
                  </a:gsLst>
                  <a:lin ang="5400000" scaled="0"/>
                </a:gradFill>
              </a:rPr>
              <a:t>Azure Service Management (ASM)</a:t>
            </a:r>
          </a:p>
        </p:txBody>
      </p:sp>
      <p:sp>
        <p:nvSpPr>
          <p:cNvPr id="10" name="TextBox 9"/>
          <p:cNvSpPr txBox="1"/>
          <p:nvPr/>
        </p:nvSpPr>
        <p:spPr>
          <a:xfrm>
            <a:off x="6992540" y="1411787"/>
            <a:ext cx="4306607" cy="561282"/>
          </a:xfrm>
          <a:prstGeom prst="rect">
            <a:avLst/>
          </a:prstGeom>
          <a:noFill/>
        </p:spPr>
        <p:txBody>
          <a:bodyPr wrap="square" lIns="179308" tIns="143446" rIns="179308" bIns="143446" rtlCol="0">
            <a:spAutoFit/>
          </a:bodyPr>
          <a:lstStyle/>
          <a:p>
            <a:pPr>
              <a:lnSpc>
                <a:spcPct val="90000"/>
              </a:lnSpc>
              <a:spcAft>
                <a:spcPts val="588"/>
              </a:spcAft>
            </a:pPr>
            <a:r>
              <a:rPr lang="en-US" sz="1961" dirty="0">
                <a:gradFill>
                  <a:gsLst>
                    <a:gs pos="2917">
                      <a:schemeClr val="tx1"/>
                    </a:gs>
                    <a:gs pos="30000">
                      <a:schemeClr val="tx1"/>
                    </a:gs>
                  </a:gsLst>
                  <a:lin ang="5400000" scaled="0"/>
                </a:gradFill>
              </a:rPr>
              <a:t>Azure Resource Manager (ARM)</a:t>
            </a:r>
          </a:p>
        </p:txBody>
      </p:sp>
      <p:pic>
        <p:nvPicPr>
          <p:cNvPr id="11" name="Picture 10"/>
          <p:cNvPicPr>
            <a:picLocks noChangeAspect="1"/>
          </p:cNvPicPr>
          <p:nvPr/>
        </p:nvPicPr>
        <p:blipFill>
          <a:blip r:embed="rId3"/>
          <a:stretch>
            <a:fillRect/>
          </a:stretch>
        </p:blipFill>
        <p:spPr>
          <a:xfrm>
            <a:off x="6268770" y="1825649"/>
            <a:ext cx="5430600" cy="3390201"/>
          </a:xfrm>
          <a:prstGeom prst="rect">
            <a:avLst/>
          </a:prstGeom>
        </p:spPr>
      </p:pic>
      <p:sp>
        <p:nvSpPr>
          <p:cNvPr id="20" name="Rectangle 19"/>
          <p:cNvSpPr/>
          <p:nvPr/>
        </p:nvSpPr>
        <p:spPr bwMode="auto">
          <a:xfrm>
            <a:off x="10851183" y="2081448"/>
            <a:ext cx="848187" cy="156926"/>
          </a:xfrm>
          <a:prstGeom prst="rect">
            <a:avLst/>
          </a:prstGeom>
          <a:solidFill>
            <a:srgbClr val="33383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9145843" y="2645805"/>
            <a:ext cx="546797" cy="8072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artisticCrisscrossEtching/>
                    </a14:imgEffect>
                    <a14:imgEffect>
                      <a14:saturation sat="0"/>
                    </a14:imgEffect>
                  </a14:imgLayer>
                </a14:imgProps>
              </a:ext>
            </a:extLst>
          </a:blip>
          <a:stretch>
            <a:fillRect/>
          </a:stretch>
        </p:blipFill>
        <p:spPr>
          <a:xfrm>
            <a:off x="459476" y="1900134"/>
            <a:ext cx="5438103" cy="3395766"/>
          </a:xfrm>
          <a:prstGeom prst="rect">
            <a:avLst/>
          </a:prstGeom>
        </p:spPr>
      </p:pic>
    </p:spTree>
    <p:extLst>
      <p:ext uri="{BB962C8B-B14F-4D97-AF65-F5344CB8AC3E}">
        <p14:creationId xmlns:p14="http://schemas.microsoft.com/office/powerpoint/2010/main" val="297119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Role Based Access Control (RBAC)</a:t>
            </a:r>
          </a:p>
        </p:txBody>
      </p:sp>
      <p:sp>
        <p:nvSpPr>
          <p:cNvPr id="4" name="Content Placeholder 3"/>
          <p:cNvSpPr>
            <a:spLocks noGrp="1"/>
          </p:cNvSpPr>
          <p:nvPr>
            <p:ph sz="quarter" idx="10"/>
          </p:nvPr>
        </p:nvSpPr>
        <p:spPr>
          <a:xfrm>
            <a:off x="268289" y="1398397"/>
            <a:ext cx="7633184" cy="4451560"/>
          </a:xfrm>
        </p:spPr>
        <p:txBody>
          <a:bodyPr/>
          <a:lstStyle/>
          <a:p>
            <a:r>
              <a:rPr lang="en-US" dirty="0"/>
              <a:t>Allows secure access with granular permissions</a:t>
            </a:r>
          </a:p>
          <a:p>
            <a:r>
              <a:rPr lang="en-US" dirty="0"/>
              <a:t>Assignable to users, groups, or service principals</a:t>
            </a:r>
          </a:p>
          <a:p>
            <a:r>
              <a:rPr lang="en-US" dirty="0"/>
              <a:t>Built-in roles make it easy to get started</a:t>
            </a:r>
          </a:p>
        </p:txBody>
      </p:sp>
      <p:sp>
        <p:nvSpPr>
          <p:cNvPr id="5" name="TextBox 4"/>
          <p:cNvSpPr txBox="1"/>
          <p:nvPr/>
        </p:nvSpPr>
        <p:spPr>
          <a:xfrm>
            <a:off x="231123" y="5992499"/>
            <a:ext cx="9187515" cy="794064"/>
          </a:xfrm>
          <a:prstGeom prst="rect">
            <a:avLst/>
          </a:prstGeom>
          <a:noFill/>
        </p:spPr>
        <p:txBody>
          <a:bodyPr wrap="none" lIns="182880" tIns="146304" rIns="182880" bIns="146304" rtlCol="0">
            <a:spAutoFit/>
          </a:bodyPr>
          <a:lstStyle/>
          <a:p>
            <a:pPr>
              <a:lnSpc>
                <a:spcPct val="90000"/>
              </a:lnSpc>
              <a:spcAft>
                <a:spcPts val="600"/>
              </a:spcAft>
            </a:pPr>
            <a:r>
              <a:rPr lang="en-US" dirty="0">
                <a:solidFill>
                  <a:srgbClr val="FFFF00"/>
                </a:solidFill>
              </a:rPr>
              <a:t>NOTE – RBAC in ARM applies to resources exposed via ARM. Software inside of VMs </a:t>
            </a:r>
            <a:br>
              <a:rPr lang="en-US" dirty="0">
                <a:solidFill>
                  <a:srgbClr val="FFFF00"/>
                </a:solidFill>
              </a:rPr>
            </a:br>
            <a:r>
              <a:rPr lang="en-US" dirty="0">
                <a:solidFill>
                  <a:srgbClr val="FFFF00"/>
                </a:solidFill>
              </a:rPr>
              <a:t>which may have it’s own security mechanisms and should be considered during design.</a:t>
            </a:r>
          </a:p>
        </p:txBody>
      </p:sp>
      <p:pic>
        <p:nvPicPr>
          <p:cNvPr id="2" name="Picture 1"/>
          <p:cNvPicPr>
            <a:picLocks noChangeAspect="1"/>
          </p:cNvPicPr>
          <p:nvPr/>
        </p:nvPicPr>
        <p:blipFill>
          <a:blip r:embed="rId3"/>
          <a:stretch>
            <a:fillRect/>
          </a:stretch>
        </p:blipFill>
        <p:spPr>
          <a:xfrm>
            <a:off x="8314368" y="1398397"/>
            <a:ext cx="3464737" cy="3998707"/>
          </a:xfrm>
          <a:prstGeom prst="rect">
            <a:avLst/>
          </a:prstGeom>
        </p:spPr>
      </p:pic>
    </p:spTree>
    <p:extLst>
      <p:ext uri="{BB962C8B-B14F-4D97-AF65-F5344CB8AC3E}">
        <p14:creationId xmlns:p14="http://schemas.microsoft.com/office/powerpoint/2010/main" val="380821292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Role Based Access Control (RBAC)</a:t>
            </a:r>
          </a:p>
        </p:txBody>
      </p:sp>
      <p:pic>
        <p:nvPicPr>
          <p:cNvPr id="4" name="Picture 3"/>
          <p:cNvPicPr>
            <a:picLocks noChangeAspect="1"/>
          </p:cNvPicPr>
          <p:nvPr/>
        </p:nvPicPr>
        <p:blipFill>
          <a:blip r:embed="rId3"/>
          <a:stretch>
            <a:fillRect/>
          </a:stretch>
        </p:blipFill>
        <p:spPr>
          <a:xfrm>
            <a:off x="1095330" y="1190767"/>
            <a:ext cx="9889058" cy="5161100"/>
          </a:xfrm>
          <a:prstGeom prst="rect">
            <a:avLst/>
          </a:prstGeom>
        </p:spPr>
      </p:pic>
    </p:spTree>
    <p:extLst>
      <p:ext uri="{BB962C8B-B14F-4D97-AF65-F5344CB8AC3E}">
        <p14:creationId xmlns:p14="http://schemas.microsoft.com/office/powerpoint/2010/main" val="359669305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Based Access Control (RBAC)</a:t>
            </a:r>
            <a:endParaRPr lang="en-CA" dirty="0"/>
          </a:p>
        </p:txBody>
      </p:sp>
      <p:sp>
        <p:nvSpPr>
          <p:cNvPr id="3" name="Content Placeholder 2"/>
          <p:cNvSpPr>
            <a:spLocks noGrp="1"/>
          </p:cNvSpPr>
          <p:nvPr>
            <p:ph sz="quarter" idx="10"/>
          </p:nvPr>
        </p:nvSpPr>
        <p:spPr>
          <a:xfrm>
            <a:off x="268288" y="1159414"/>
            <a:ext cx="11542503" cy="7060394"/>
          </a:xfrm>
        </p:spPr>
        <p:txBody>
          <a:bodyPr/>
          <a:lstStyle/>
          <a:p>
            <a:r>
              <a:rPr lang="en-CA" dirty="0"/>
              <a:t>Can get the effective permissions per Subscription, Resource Group or resource </a:t>
            </a:r>
          </a:p>
          <a:p>
            <a:r>
              <a:rPr lang="en-CA" dirty="0"/>
              <a:t>Can get effective permissions per user </a:t>
            </a:r>
          </a:p>
          <a:p>
            <a:pPr lvl="2"/>
            <a:r>
              <a:rPr lang="en-CA" dirty="0"/>
              <a:t>Using portal, PS or Azure CLI </a:t>
            </a:r>
          </a:p>
          <a:p>
            <a:r>
              <a:rPr lang="en-CA" dirty="0"/>
              <a:t>68 built-in roles *</a:t>
            </a:r>
          </a:p>
          <a:p>
            <a:r>
              <a:rPr lang="en-CA" dirty="0"/>
              <a:t>All RBAC assignments are tracked in Azure Activity Log</a:t>
            </a:r>
          </a:p>
          <a:p>
            <a:pPr marL="0" indent="0">
              <a:buNone/>
            </a:pPr>
            <a:endParaRPr lang="en-CA" dirty="0"/>
          </a:p>
          <a:p>
            <a:pPr marL="0" indent="0">
              <a:buNone/>
            </a:pPr>
            <a:endParaRPr lang="en-CA" dirty="0"/>
          </a:p>
          <a:p>
            <a:endParaRPr lang="en-CA" dirty="0"/>
          </a:p>
          <a:p>
            <a:pPr lvl="1"/>
            <a:endParaRPr lang="en-CA" dirty="0"/>
          </a:p>
        </p:txBody>
      </p:sp>
    </p:spTree>
    <p:extLst>
      <p:ext uri="{BB962C8B-B14F-4D97-AF65-F5344CB8AC3E}">
        <p14:creationId xmlns:p14="http://schemas.microsoft.com/office/powerpoint/2010/main" val="38325087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Custom RBAC </a:t>
            </a:r>
          </a:p>
        </p:txBody>
      </p:sp>
      <p:sp>
        <p:nvSpPr>
          <p:cNvPr id="3" name="Content Placeholder 2"/>
          <p:cNvSpPr>
            <a:spLocks noGrp="1"/>
          </p:cNvSpPr>
          <p:nvPr>
            <p:ph sz="quarter" idx="10"/>
          </p:nvPr>
        </p:nvSpPr>
        <p:spPr>
          <a:xfrm>
            <a:off x="268288" y="1398397"/>
            <a:ext cx="11672700" cy="5355312"/>
          </a:xfrm>
        </p:spPr>
        <p:txBody>
          <a:bodyPr/>
          <a:lstStyle/>
          <a:p>
            <a:r>
              <a:rPr lang="en-CA" dirty="0"/>
              <a:t>Custom roles if the built-in roles are not appropriate</a:t>
            </a:r>
          </a:p>
          <a:p>
            <a:r>
              <a:rPr lang="en-CA" dirty="0"/>
              <a:t>Can be created by PS, CLI or REST API</a:t>
            </a:r>
          </a:p>
          <a:p>
            <a:r>
              <a:rPr lang="en-CA" b="1" dirty="0"/>
              <a:t>Can create up to 2000 custom roles per tenant</a:t>
            </a:r>
          </a:p>
          <a:p>
            <a:r>
              <a:rPr lang="en-CA" dirty="0"/>
              <a:t>Can assign operations or exclude operations</a:t>
            </a:r>
          </a:p>
          <a:p>
            <a:r>
              <a:rPr lang="en-CA" dirty="0"/>
              <a:t>Excluded operations are not denying the action. </a:t>
            </a:r>
          </a:p>
          <a:p>
            <a:r>
              <a:rPr lang="en-CA" dirty="0"/>
              <a:t>Assignable scope control to which level or specific subscription/resource group the role can be applied</a:t>
            </a:r>
          </a:p>
          <a:p>
            <a:endParaRPr lang="en-CA" dirty="0"/>
          </a:p>
        </p:txBody>
      </p:sp>
    </p:spTree>
    <p:extLst>
      <p:ext uri="{BB962C8B-B14F-4D97-AF65-F5344CB8AC3E}">
        <p14:creationId xmlns:p14="http://schemas.microsoft.com/office/powerpoint/2010/main" val="143783341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Custom RBAC </a:t>
            </a:r>
          </a:p>
        </p:txBody>
      </p:sp>
      <p:sp>
        <p:nvSpPr>
          <p:cNvPr id="3" name="Content Placeholder 2"/>
          <p:cNvSpPr>
            <a:spLocks noGrp="1"/>
          </p:cNvSpPr>
          <p:nvPr>
            <p:ph sz="quarter" idx="10"/>
          </p:nvPr>
        </p:nvSpPr>
        <p:spPr>
          <a:xfrm>
            <a:off x="268288" y="1398397"/>
            <a:ext cx="11672700" cy="5232202"/>
          </a:xfrm>
        </p:spPr>
        <p:txBody>
          <a:bodyPr/>
          <a:lstStyle/>
          <a:p>
            <a:r>
              <a:rPr lang="en-CA" b="1" dirty="0"/>
              <a:t>Get-</a:t>
            </a:r>
            <a:r>
              <a:rPr lang="en-CA" b="1" dirty="0" err="1"/>
              <a:t>AzureRmProviderOperation</a:t>
            </a:r>
            <a:r>
              <a:rPr lang="en-CA" dirty="0"/>
              <a:t> shows the operations of Azure Resource Providers</a:t>
            </a:r>
          </a:p>
          <a:p>
            <a:r>
              <a:rPr lang="en-CA" b="1" dirty="0"/>
              <a:t>Get-</a:t>
            </a:r>
            <a:r>
              <a:rPr lang="en-CA" b="1" dirty="0" err="1"/>
              <a:t>AzureRmRoleDefinition</a:t>
            </a:r>
            <a:r>
              <a:rPr lang="en-CA" dirty="0"/>
              <a:t> shows the </a:t>
            </a:r>
            <a:r>
              <a:rPr lang="en-CA" dirty="0" err="1"/>
              <a:t>builtin</a:t>
            </a:r>
            <a:r>
              <a:rPr lang="en-CA" dirty="0"/>
              <a:t> or custom roles definitions</a:t>
            </a:r>
          </a:p>
          <a:p>
            <a:r>
              <a:rPr lang="en-CA" dirty="0"/>
              <a:t>Export a built-in role and then customize it.</a:t>
            </a:r>
          </a:p>
          <a:p>
            <a:r>
              <a:rPr lang="en-CA" dirty="0"/>
              <a:t>New-</a:t>
            </a:r>
            <a:r>
              <a:rPr lang="en-CA" dirty="0" err="1"/>
              <a:t>AzureRmRoleDefinition</a:t>
            </a:r>
            <a:r>
              <a:rPr lang="en-CA" dirty="0"/>
              <a:t> –</a:t>
            </a:r>
            <a:r>
              <a:rPr lang="en-CA" dirty="0" err="1"/>
              <a:t>InputFile</a:t>
            </a:r>
            <a:r>
              <a:rPr lang="en-CA" dirty="0"/>
              <a:t> &lt;file&gt;</a:t>
            </a:r>
          </a:p>
          <a:p>
            <a:endParaRPr lang="en-CA" dirty="0"/>
          </a:p>
          <a:p>
            <a:endParaRPr lang="en-CA" dirty="0"/>
          </a:p>
        </p:txBody>
      </p:sp>
    </p:spTree>
    <p:extLst>
      <p:ext uri="{BB962C8B-B14F-4D97-AF65-F5344CB8AC3E}">
        <p14:creationId xmlns:p14="http://schemas.microsoft.com/office/powerpoint/2010/main" val="182502557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Mapping teams to RBAC - examples</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471850555"/>
              </p:ext>
            </p:extLst>
          </p:nvPr>
        </p:nvGraphicFramePr>
        <p:xfrm>
          <a:off x="268287" y="1398588"/>
          <a:ext cx="11344593" cy="3418070"/>
        </p:xfrm>
        <a:graphic>
          <a:graphicData uri="http://schemas.openxmlformats.org/drawingml/2006/table">
            <a:tbl>
              <a:tblPr firstRow="1" bandRow="1">
                <a:tableStyleId>{5C22544A-7EE6-4342-B048-85BDC9FD1C3A}</a:tableStyleId>
              </a:tblPr>
              <a:tblGrid>
                <a:gridCol w="3589926">
                  <a:extLst>
                    <a:ext uri="{9D8B030D-6E8A-4147-A177-3AD203B41FA5}">
                      <a16:colId xmlns:a16="http://schemas.microsoft.com/office/drawing/2014/main" val="268550657"/>
                    </a:ext>
                  </a:extLst>
                </a:gridCol>
                <a:gridCol w="3413741">
                  <a:extLst>
                    <a:ext uri="{9D8B030D-6E8A-4147-A177-3AD203B41FA5}">
                      <a16:colId xmlns:a16="http://schemas.microsoft.com/office/drawing/2014/main" val="2886564483"/>
                    </a:ext>
                  </a:extLst>
                </a:gridCol>
                <a:gridCol w="4340926">
                  <a:extLst>
                    <a:ext uri="{9D8B030D-6E8A-4147-A177-3AD203B41FA5}">
                      <a16:colId xmlns:a16="http://schemas.microsoft.com/office/drawing/2014/main" val="940745278"/>
                    </a:ext>
                  </a:extLst>
                </a:gridCol>
              </a:tblGrid>
              <a:tr h="546872">
                <a:tc>
                  <a:txBody>
                    <a:bodyPr/>
                    <a:lstStyle/>
                    <a:p>
                      <a:pPr algn="ctr"/>
                      <a:r>
                        <a:rPr lang="en-CA" dirty="0"/>
                        <a:t>Teams</a:t>
                      </a:r>
                    </a:p>
                  </a:txBody>
                  <a:tcPr/>
                </a:tc>
                <a:tc>
                  <a:txBody>
                    <a:bodyPr/>
                    <a:lstStyle/>
                    <a:p>
                      <a:pPr algn="ctr"/>
                      <a:r>
                        <a:rPr lang="en-CA" dirty="0"/>
                        <a:t>Built-in Role</a:t>
                      </a:r>
                    </a:p>
                  </a:txBody>
                  <a:tcPr/>
                </a:tc>
                <a:tc>
                  <a:txBody>
                    <a:bodyPr/>
                    <a:lstStyle/>
                    <a:p>
                      <a:pPr algn="ctr"/>
                      <a:r>
                        <a:rPr lang="en-CA" dirty="0"/>
                        <a:t>Custom Role</a:t>
                      </a:r>
                    </a:p>
                  </a:txBody>
                  <a:tcPr/>
                </a:tc>
                <a:extLst>
                  <a:ext uri="{0D108BD9-81ED-4DB2-BD59-A6C34878D82A}">
                    <a16:rowId xmlns:a16="http://schemas.microsoft.com/office/drawing/2014/main" val="2731758793"/>
                  </a:ext>
                </a:extLst>
              </a:tr>
              <a:tr h="536483">
                <a:tc>
                  <a:txBody>
                    <a:bodyPr/>
                    <a:lstStyle/>
                    <a:p>
                      <a:r>
                        <a:rPr lang="en-CA" dirty="0"/>
                        <a:t>Storage Administrator</a:t>
                      </a:r>
                    </a:p>
                  </a:txBody>
                  <a:tcPr/>
                </a:tc>
                <a:tc>
                  <a:txBody>
                    <a:bodyPr/>
                    <a:lstStyle/>
                    <a:p>
                      <a:r>
                        <a:rPr lang="en-CA" dirty="0"/>
                        <a:t>Storage Account Contributor</a:t>
                      </a:r>
                    </a:p>
                  </a:txBody>
                  <a:tcPr/>
                </a:tc>
                <a:tc>
                  <a:txBody>
                    <a:bodyPr/>
                    <a:lstStyle/>
                    <a:p>
                      <a:endParaRPr lang="en-CA" dirty="0"/>
                    </a:p>
                  </a:txBody>
                  <a:tcPr/>
                </a:tc>
                <a:extLst>
                  <a:ext uri="{0D108BD9-81ED-4DB2-BD59-A6C34878D82A}">
                    <a16:rowId xmlns:a16="http://schemas.microsoft.com/office/drawing/2014/main" val="2156523276"/>
                  </a:ext>
                </a:extLst>
              </a:tr>
              <a:tr h="426357">
                <a:tc>
                  <a:txBody>
                    <a:bodyPr/>
                    <a:lstStyle/>
                    <a:p>
                      <a:r>
                        <a:rPr lang="en-CA" dirty="0"/>
                        <a:t>Network Operator</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lang="en-CA" dirty="0"/>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CA" dirty="0"/>
                        <a:t>Network Contributor</a:t>
                      </a:r>
                      <a:r>
                        <a:rPr lang="en-CA" baseline="0" dirty="0"/>
                        <a:t> - permissions</a:t>
                      </a:r>
                      <a:endParaRPr lang="en-CA" dirty="0"/>
                    </a:p>
                  </a:txBody>
                  <a:tcPr/>
                </a:tc>
                <a:extLst>
                  <a:ext uri="{0D108BD9-81ED-4DB2-BD59-A6C34878D82A}">
                    <a16:rowId xmlns:a16="http://schemas.microsoft.com/office/drawing/2014/main" val="1884281855"/>
                  </a:ext>
                </a:extLst>
              </a:tr>
              <a:tr h="368300">
                <a:tc>
                  <a:txBody>
                    <a:bodyPr/>
                    <a:lstStyle/>
                    <a:p>
                      <a:r>
                        <a:rPr lang="en-CA" dirty="0"/>
                        <a:t>Network Engineer</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CA" dirty="0"/>
                        <a:t>Network Contributor</a:t>
                      </a:r>
                    </a:p>
                  </a:txBody>
                  <a:tcPr/>
                </a:tc>
                <a:tc>
                  <a:txBody>
                    <a:bodyPr/>
                    <a:lstStyle/>
                    <a:p>
                      <a:endParaRPr lang="en-CA" dirty="0"/>
                    </a:p>
                  </a:txBody>
                  <a:tcPr/>
                </a:tc>
                <a:extLst>
                  <a:ext uri="{0D108BD9-81ED-4DB2-BD59-A6C34878D82A}">
                    <a16:rowId xmlns:a16="http://schemas.microsoft.com/office/drawing/2014/main" val="998290614"/>
                  </a:ext>
                </a:extLst>
              </a:tr>
              <a:tr h="446314">
                <a:tc>
                  <a:txBody>
                    <a:bodyPr/>
                    <a:lstStyle/>
                    <a:p>
                      <a:r>
                        <a:rPr lang="en-CA" dirty="0"/>
                        <a:t>Platform Operator</a:t>
                      </a:r>
                    </a:p>
                  </a:txBody>
                  <a:tcPr/>
                </a:tc>
                <a:tc>
                  <a:txBody>
                    <a:bodyPr/>
                    <a:lstStyle/>
                    <a:p>
                      <a:endParaRPr lang="en-CA" dirty="0"/>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CA" dirty="0"/>
                        <a:t>Virtual Machine Contributor</a:t>
                      </a:r>
                      <a:r>
                        <a:rPr lang="en-CA" baseline="0" dirty="0"/>
                        <a:t> - permission</a:t>
                      </a:r>
                      <a:endParaRPr lang="en-CA" dirty="0"/>
                    </a:p>
                  </a:txBody>
                  <a:tcPr/>
                </a:tc>
                <a:extLst>
                  <a:ext uri="{0D108BD9-81ED-4DB2-BD59-A6C34878D82A}">
                    <a16:rowId xmlns:a16="http://schemas.microsoft.com/office/drawing/2014/main" val="2179756095"/>
                  </a:ext>
                </a:extLst>
              </a:tr>
              <a:tr h="546872">
                <a:tc>
                  <a:txBody>
                    <a:bodyPr/>
                    <a:lstStyle/>
                    <a:p>
                      <a:r>
                        <a:rPr lang="en-CA" dirty="0"/>
                        <a:t>Platform</a:t>
                      </a:r>
                      <a:r>
                        <a:rPr lang="en-CA" baseline="0" dirty="0"/>
                        <a:t> Engineer</a:t>
                      </a:r>
                      <a:endParaRPr lang="en-CA" dirty="0"/>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CA" dirty="0"/>
                        <a:t>Virtual Machine Contributor</a:t>
                      </a:r>
                    </a:p>
                  </a:txBody>
                  <a:tcPr/>
                </a:tc>
                <a:tc>
                  <a:txBody>
                    <a:bodyPr/>
                    <a:lstStyle/>
                    <a:p>
                      <a:endParaRPr lang="en-CA" dirty="0"/>
                    </a:p>
                  </a:txBody>
                  <a:tcPr/>
                </a:tc>
                <a:extLst>
                  <a:ext uri="{0D108BD9-81ED-4DB2-BD59-A6C34878D82A}">
                    <a16:rowId xmlns:a16="http://schemas.microsoft.com/office/drawing/2014/main" val="1361859637"/>
                  </a:ext>
                </a:extLst>
              </a:tr>
              <a:tr h="546872">
                <a:tc>
                  <a:txBody>
                    <a:bodyPr/>
                    <a:lstStyle/>
                    <a:p>
                      <a:r>
                        <a:rPr lang="en-CA" dirty="0"/>
                        <a:t>Security Engineer</a:t>
                      </a:r>
                    </a:p>
                  </a:txBody>
                  <a:tcPr/>
                </a:tc>
                <a:tc>
                  <a:txBody>
                    <a:bodyPr/>
                    <a:lstStyle/>
                    <a:p>
                      <a:endParaRPr lang="en-CA" dirty="0"/>
                    </a:p>
                  </a:txBody>
                  <a:tcPr/>
                </a:tc>
                <a:tc>
                  <a:txBody>
                    <a:bodyPr/>
                    <a:lstStyle/>
                    <a:p>
                      <a:r>
                        <a:rPr lang="en-CA" dirty="0"/>
                        <a:t>Security Admin + Security Manager</a:t>
                      </a:r>
                    </a:p>
                  </a:txBody>
                  <a:tcPr/>
                </a:tc>
                <a:extLst>
                  <a:ext uri="{0D108BD9-81ED-4DB2-BD59-A6C34878D82A}">
                    <a16:rowId xmlns:a16="http://schemas.microsoft.com/office/drawing/2014/main" val="2678829549"/>
                  </a:ext>
                </a:extLst>
              </a:tr>
            </a:tbl>
          </a:graphicData>
        </a:graphic>
      </p:graphicFrame>
    </p:spTree>
    <p:extLst>
      <p:ext uri="{BB962C8B-B14F-4D97-AF65-F5344CB8AC3E}">
        <p14:creationId xmlns:p14="http://schemas.microsoft.com/office/powerpoint/2010/main" val="273759868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87287" y="4533945"/>
            <a:ext cx="11528131" cy="683264"/>
          </a:xfrm>
        </p:spPr>
        <p:txBody>
          <a:bodyPr/>
          <a:lstStyle/>
          <a:p>
            <a:pPr algn="l"/>
            <a:r>
              <a:rPr lang="en-US" dirty="0"/>
              <a:t>RBAC </a:t>
            </a:r>
          </a:p>
        </p:txBody>
      </p:sp>
    </p:spTree>
    <p:extLst>
      <p:ext uri="{BB962C8B-B14F-4D97-AF65-F5344CB8AC3E}">
        <p14:creationId xmlns:p14="http://schemas.microsoft.com/office/powerpoint/2010/main" val="346252082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Tags</a:t>
            </a:r>
          </a:p>
        </p:txBody>
      </p:sp>
      <p:sp>
        <p:nvSpPr>
          <p:cNvPr id="8" name="Content Placeholder 7"/>
          <p:cNvSpPr>
            <a:spLocks noGrp="1"/>
          </p:cNvSpPr>
          <p:nvPr>
            <p:ph sz="quarter" idx="10"/>
          </p:nvPr>
        </p:nvSpPr>
        <p:spPr>
          <a:xfrm>
            <a:off x="268288" y="1387776"/>
            <a:ext cx="5494536" cy="5109091"/>
          </a:xfrm>
        </p:spPr>
        <p:txBody>
          <a:bodyPr/>
          <a:lstStyle/>
          <a:p>
            <a:r>
              <a:rPr lang="en-US" sz="3200" dirty="0"/>
              <a:t>Name-value pairs assigned to resources or resource groups</a:t>
            </a:r>
          </a:p>
          <a:p>
            <a:r>
              <a:rPr lang="en-US" sz="3200" dirty="0"/>
              <a:t>Subscription-wide</a:t>
            </a:r>
          </a:p>
          <a:p>
            <a:r>
              <a:rPr lang="en-US" sz="3200" dirty="0"/>
              <a:t>Each resource can have up to 15 tags</a:t>
            </a:r>
          </a:p>
          <a:p>
            <a:r>
              <a:rPr lang="en-US" sz="3200" dirty="0"/>
              <a:t>Name &lt;=512 | Value &lt;=256</a:t>
            </a:r>
          </a:p>
          <a:p>
            <a:r>
              <a:rPr lang="en-US" sz="3200" dirty="0"/>
              <a:t>No inheritance</a:t>
            </a:r>
          </a:p>
          <a:p>
            <a:r>
              <a:rPr lang="en-US" sz="3200" dirty="0"/>
              <a:t>Not for Classic (ASM resources)</a:t>
            </a:r>
          </a:p>
        </p:txBody>
      </p:sp>
      <p:sp>
        <p:nvSpPr>
          <p:cNvPr id="12" name="Rectangle 11"/>
          <p:cNvSpPr/>
          <p:nvPr/>
        </p:nvSpPr>
        <p:spPr bwMode="auto">
          <a:xfrm>
            <a:off x="7361831" y="1387776"/>
            <a:ext cx="4463618" cy="451482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p:cNvPicPr>
            <a:picLocks noChangeAspect="1"/>
          </p:cNvPicPr>
          <p:nvPr/>
        </p:nvPicPr>
        <p:blipFill>
          <a:blip r:embed="rId3"/>
          <a:stretch>
            <a:fillRect/>
          </a:stretch>
        </p:blipFill>
        <p:spPr>
          <a:xfrm>
            <a:off x="7666631" y="1921176"/>
            <a:ext cx="3868204" cy="3765998"/>
          </a:xfrm>
          <a:prstGeom prst="rect">
            <a:avLst/>
          </a:prstGeom>
        </p:spPr>
      </p:pic>
      <p:sp>
        <p:nvSpPr>
          <p:cNvPr id="14" name="TextBox 13"/>
          <p:cNvSpPr txBox="1"/>
          <p:nvPr/>
        </p:nvSpPr>
        <p:spPr>
          <a:xfrm>
            <a:off x="10360796" y="1921176"/>
            <a:ext cx="1561966" cy="1292662"/>
          </a:xfrm>
          <a:prstGeom prst="rect">
            <a:avLst/>
          </a:prstGeom>
          <a:noFill/>
        </p:spPr>
        <p:txBody>
          <a:bodyPr wrap="none" lIns="182880" tIns="146304" rIns="182880" bIns="146304" rtlCol="0">
            <a:spAutoFit/>
          </a:bodyPr>
          <a:lstStyle/>
          <a:p>
            <a:pPr>
              <a:lnSpc>
                <a:spcPct val="90000"/>
              </a:lnSpc>
              <a:spcAft>
                <a:spcPts val="600"/>
              </a:spcAft>
            </a:pPr>
            <a:r>
              <a:rPr lang="en-US" sz="7200" dirty="0">
                <a:solidFill>
                  <a:sysClr val="windowText" lastClr="000000"/>
                </a:solidFill>
                <a:latin typeface="+mj-lt"/>
              </a:rPr>
              <a:t>x15</a:t>
            </a:r>
          </a:p>
        </p:txBody>
      </p:sp>
    </p:spTree>
    <p:extLst>
      <p:ext uri="{BB962C8B-B14F-4D97-AF65-F5344CB8AC3E}">
        <p14:creationId xmlns:p14="http://schemas.microsoft.com/office/powerpoint/2010/main" val="414538527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a:t>Resource Tags</a:t>
            </a:r>
          </a:p>
        </p:txBody>
      </p:sp>
      <p:sp>
        <p:nvSpPr>
          <p:cNvPr id="6" name="Content Placeholder 5"/>
          <p:cNvSpPr>
            <a:spLocks noGrp="1"/>
          </p:cNvSpPr>
          <p:nvPr>
            <p:ph sz="quarter" idx="10"/>
          </p:nvPr>
        </p:nvSpPr>
        <p:spPr>
          <a:xfrm>
            <a:off x="268288" y="1176335"/>
            <a:ext cx="11542503" cy="1846659"/>
          </a:xfrm>
        </p:spPr>
        <p:txBody>
          <a:bodyPr/>
          <a:lstStyle/>
          <a:p>
            <a:r>
              <a:rPr lang="en-CA" dirty="0"/>
              <a:t>Tags can by applied in ARM templates, PowerShell, Azure CLI but </a:t>
            </a:r>
            <a:r>
              <a:rPr lang="en-CA" b="1" dirty="0"/>
              <a:t>NOT</a:t>
            </a:r>
            <a:r>
              <a:rPr lang="en-CA" dirty="0"/>
              <a:t> in the creation wizard in the portal</a:t>
            </a:r>
          </a:p>
        </p:txBody>
      </p:sp>
      <p:pic>
        <p:nvPicPr>
          <p:cNvPr id="8" name="Picture 7"/>
          <p:cNvPicPr>
            <a:picLocks noChangeAspect="1"/>
          </p:cNvPicPr>
          <p:nvPr/>
        </p:nvPicPr>
        <p:blipFill>
          <a:blip r:embed="rId3"/>
          <a:stretch>
            <a:fillRect/>
          </a:stretch>
        </p:blipFill>
        <p:spPr>
          <a:xfrm>
            <a:off x="607422" y="2939856"/>
            <a:ext cx="7956828" cy="3633099"/>
          </a:xfrm>
          <a:prstGeom prst="rect">
            <a:avLst/>
          </a:prstGeom>
        </p:spPr>
      </p:pic>
    </p:spTree>
    <p:extLst>
      <p:ext uri="{BB962C8B-B14F-4D97-AF65-F5344CB8AC3E}">
        <p14:creationId xmlns:p14="http://schemas.microsoft.com/office/powerpoint/2010/main" val="184979189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4" name="Content Placeholder 3"/>
          <p:cNvSpPr>
            <a:spLocks noGrp="1"/>
          </p:cNvSpPr>
          <p:nvPr>
            <p:ph sz="quarter" idx="10"/>
          </p:nvPr>
        </p:nvSpPr>
        <p:spPr>
          <a:xfrm>
            <a:off x="268288" y="1398397"/>
            <a:ext cx="11542503" cy="3311676"/>
          </a:xfrm>
        </p:spPr>
        <p:txBody>
          <a:bodyPr/>
          <a:lstStyle/>
          <a:p>
            <a:r>
              <a:rPr lang="en-US" dirty="0"/>
              <a:t>Subscription Design &amp; management</a:t>
            </a:r>
          </a:p>
          <a:p>
            <a:pPr lvl="1"/>
            <a:r>
              <a:rPr lang="en-US" dirty="0"/>
              <a:t>Resource Groups</a:t>
            </a:r>
          </a:p>
          <a:p>
            <a:r>
              <a:rPr lang="en-US" dirty="0"/>
              <a:t>Access Control, Billing, and Usage</a:t>
            </a:r>
          </a:p>
          <a:p>
            <a:r>
              <a:rPr lang="en-US" dirty="0"/>
              <a:t>Subscription governance </a:t>
            </a:r>
          </a:p>
          <a:p>
            <a:pPr lvl="1"/>
            <a:r>
              <a:rPr lang="en-US" dirty="0"/>
              <a:t>Policies &amp; Activity log alert</a:t>
            </a:r>
          </a:p>
        </p:txBody>
      </p:sp>
    </p:spTree>
    <p:extLst>
      <p:ext uri="{BB962C8B-B14F-4D97-AF65-F5344CB8AC3E}">
        <p14:creationId xmlns:p14="http://schemas.microsoft.com/office/powerpoint/2010/main" val="276134841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Tagging Tips</a:t>
            </a:r>
          </a:p>
        </p:txBody>
      </p:sp>
      <p:sp>
        <p:nvSpPr>
          <p:cNvPr id="8" name="Content Placeholder 7"/>
          <p:cNvSpPr>
            <a:spLocks noGrp="1"/>
          </p:cNvSpPr>
          <p:nvPr>
            <p:ph sz="quarter" idx="10"/>
          </p:nvPr>
        </p:nvSpPr>
        <p:spPr>
          <a:xfrm>
            <a:off x="268287" y="1387776"/>
            <a:ext cx="6705167" cy="4124206"/>
          </a:xfrm>
        </p:spPr>
        <p:txBody>
          <a:bodyPr/>
          <a:lstStyle/>
          <a:p>
            <a:r>
              <a:rPr lang="en-US" sz="3200" dirty="0"/>
              <a:t>Tag by environment, e.g. dev/test/prod</a:t>
            </a:r>
          </a:p>
          <a:p>
            <a:r>
              <a:rPr lang="en-US" sz="3200" dirty="0"/>
              <a:t>Tag by role, e.g. web/cache/db</a:t>
            </a:r>
          </a:p>
          <a:p>
            <a:r>
              <a:rPr lang="en-US" sz="3200" dirty="0"/>
              <a:t>Tag by department, e.g. finance/retail/legal</a:t>
            </a:r>
          </a:p>
          <a:p>
            <a:r>
              <a:rPr lang="en-US" sz="3200" dirty="0"/>
              <a:t>Tag by responsible party, e.g. Bob</a:t>
            </a:r>
          </a:p>
          <a:p>
            <a:r>
              <a:rPr lang="en-US" sz="3200" dirty="0"/>
              <a:t>From EA portal, you can get billing excel sheets with the </a:t>
            </a:r>
          </a:p>
        </p:txBody>
      </p:sp>
      <p:sp>
        <p:nvSpPr>
          <p:cNvPr id="9" name="Rectangle 8"/>
          <p:cNvSpPr/>
          <p:nvPr/>
        </p:nvSpPr>
        <p:spPr bwMode="auto">
          <a:xfrm>
            <a:off x="7361831" y="1387776"/>
            <a:ext cx="4463618" cy="451482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p:nvPicPr>
        <p:blipFill>
          <a:blip r:embed="rId3"/>
          <a:stretch>
            <a:fillRect/>
          </a:stretch>
        </p:blipFill>
        <p:spPr>
          <a:xfrm>
            <a:off x="7666631" y="1921176"/>
            <a:ext cx="3868204" cy="3765998"/>
          </a:xfrm>
          <a:prstGeom prst="rect">
            <a:avLst/>
          </a:prstGeom>
        </p:spPr>
      </p:pic>
      <p:sp>
        <p:nvSpPr>
          <p:cNvPr id="11" name="TextBox 10"/>
          <p:cNvSpPr txBox="1"/>
          <p:nvPr/>
        </p:nvSpPr>
        <p:spPr>
          <a:xfrm>
            <a:off x="10360796" y="1921176"/>
            <a:ext cx="1561966" cy="1292662"/>
          </a:xfrm>
          <a:prstGeom prst="rect">
            <a:avLst/>
          </a:prstGeom>
          <a:noFill/>
        </p:spPr>
        <p:txBody>
          <a:bodyPr wrap="none" lIns="182880" tIns="146304" rIns="182880" bIns="146304" rtlCol="0">
            <a:spAutoFit/>
          </a:bodyPr>
          <a:lstStyle/>
          <a:p>
            <a:pPr>
              <a:lnSpc>
                <a:spcPct val="90000"/>
              </a:lnSpc>
              <a:spcAft>
                <a:spcPts val="600"/>
              </a:spcAft>
            </a:pPr>
            <a:r>
              <a:rPr lang="en-US" sz="7200" dirty="0">
                <a:solidFill>
                  <a:sysClr val="windowText" lastClr="000000"/>
                </a:solidFill>
                <a:latin typeface="+mj-lt"/>
              </a:rPr>
              <a:t>x15</a:t>
            </a:r>
          </a:p>
        </p:txBody>
      </p:sp>
    </p:spTree>
    <p:extLst>
      <p:ext uri="{BB962C8B-B14F-4D97-AF65-F5344CB8AC3E}">
        <p14:creationId xmlns:p14="http://schemas.microsoft.com/office/powerpoint/2010/main" val="294532310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826734" y="1304500"/>
            <a:ext cx="10838329" cy="4779727"/>
          </a:xfrm>
          <a:prstGeom prst="rect">
            <a:avLst/>
          </a:prstGeom>
          <a:solidFill>
            <a:schemeClr val="accent5"/>
          </a:solid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Resource Group</a:t>
            </a:r>
          </a:p>
        </p:txBody>
      </p:sp>
      <p:sp>
        <p:nvSpPr>
          <p:cNvPr id="18" name="Rectangle 17"/>
          <p:cNvSpPr/>
          <p:nvPr/>
        </p:nvSpPr>
        <p:spPr bwMode="auto">
          <a:xfrm>
            <a:off x="1969733" y="3466135"/>
            <a:ext cx="7651376" cy="2406000"/>
          </a:xfrm>
          <a:prstGeom prst="rect">
            <a:avLst/>
          </a:prstGeom>
          <a:solidFill>
            <a:schemeClr val="accent6"/>
          </a:solidFill>
          <a:ln>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7" name="Rectangle 16"/>
          <p:cNvSpPr/>
          <p:nvPr/>
        </p:nvSpPr>
        <p:spPr bwMode="auto">
          <a:xfrm>
            <a:off x="1969733" y="1969426"/>
            <a:ext cx="7651376" cy="1348521"/>
          </a:xfrm>
          <a:prstGeom prst="rect">
            <a:avLst/>
          </a:prstGeom>
          <a:solidFill>
            <a:schemeClr val="accent2"/>
          </a:solidFill>
          <a:ln>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Availability Set</a:t>
            </a:r>
          </a:p>
        </p:txBody>
      </p:sp>
      <p:sp>
        <p:nvSpPr>
          <p:cNvPr id="4" name="Title 3"/>
          <p:cNvSpPr>
            <a:spLocks noGrp="1"/>
          </p:cNvSpPr>
          <p:nvPr>
            <p:ph type="title"/>
          </p:nvPr>
        </p:nvSpPr>
        <p:spPr/>
        <p:txBody>
          <a:bodyPr/>
          <a:lstStyle/>
          <a:p>
            <a:r>
              <a:rPr lang="en-US" dirty="0"/>
              <a:t>Demo Architecture</a:t>
            </a:r>
          </a:p>
        </p:txBody>
      </p:sp>
      <p:pic>
        <p:nvPicPr>
          <p:cNvPr id="5" name="Picture 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398761" y="2184398"/>
            <a:ext cx="780290" cy="780290"/>
          </a:xfrm>
          <a:prstGeom prst="rect">
            <a:avLst/>
          </a:prstGeom>
        </p:spPr>
      </p:pic>
      <p:pic>
        <p:nvPicPr>
          <p:cNvPr id="6" name="Picture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332484" y="2184398"/>
            <a:ext cx="780290" cy="780290"/>
          </a:xfrm>
          <a:prstGeom prst="rect">
            <a:avLst/>
          </a:prstGeom>
        </p:spPr>
      </p:pic>
      <p:sp>
        <p:nvSpPr>
          <p:cNvPr id="9" name="TextBox 8"/>
          <p:cNvSpPr txBox="1"/>
          <p:nvPr/>
        </p:nvSpPr>
        <p:spPr>
          <a:xfrm>
            <a:off x="3398761" y="2852736"/>
            <a:ext cx="7925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VM0</a:t>
            </a:r>
          </a:p>
        </p:txBody>
      </p:sp>
      <p:sp>
        <p:nvSpPr>
          <p:cNvPr id="10" name="TextBox 9"/>
          <p:cNvSpPr txBox="1"/>
          <p:nvPr/>
        </p:nvSpPr>
        <p:spPr>
          <a:xfrm>
            <a:off x="6326114" y="2873751"/>
            <a:ext cx="7925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VM1</a:t>
            </a:r>
          </a:p>
        </p:txBody>
      </p:sp>
      <p:sp>
        <p:nvSpPr>
          <p:cNvPr id="11" name="TextBox 10"/>
          <p:cNvSpPr txBox="1"/>
          <p:nvPr/>
        </p:nvSpPr>
        <p:spPr>
          <a:xfrm>
            <a:off x="2818300" y="4176073"/>
            <a:ext cx="1985287"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Network interface</a:t>
            </a:r>
          </a:p>
        </p:txBody>
      </p:sp>
      <p:pic>
        <p:nvPicPr>
          <p:cNvPr id="13" name="Picture 1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337262" y="2224739"/>
            <a:ext cx="780290" cy="780290"/>
          </a:xfrm>
          <a:prstGeom prst="rect">
            <a:avLst/>
          </a:prstGeom>
        </p:spPr>
      </p:pic>
      <p:pic>
        <p:nvPicPr>
          <p:cNvPr id="14" name="Picture 13"/>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3420798" y="3612716"/>
            <a:ext cx="780290" cy="780290"/>
          </a:xfrm>
          <a:prstGeom prst="rect">
            <a:avLst/>
          </a:prstGeom>
        </p:spPr>
      </p:pic>
      <p:sp>
        <p:nvSpPr>
          <p:cNvPr id="16" name="TextBox 15"/>
          <p:cNvSpPr txBox="1"/>
          <p:nvPr/>
        </p:nvSpPr>
        <p:spPr>
          <a:xfrm>
            <a:off x="10135112" y="2924166"/>
            <a:ext cx="106324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Storage</a:t>
            </a:r>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24610" y="4755020"/>
            <a:ext cx="668064" cy="668064"/>
          </a:xfrm>
          <a:prstGeom prst="rect">
            <a:avLst/>
          </a:prstGeom>
        </p:spPr>
      </p:pic>
      <p:sp>
        <p:nvSpPr>
          <p:cNvPr id="20" name="TextBox 19"/>
          <p:cNvSpPr txBox="1"/>
          <p:nvPr/>
        </p:nvSpPr>
        <p:spPr>
          <a:xfrm>
            <a:off x="4444284" y="5355070"/>
            <a:ext cx="1628716"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Load balancer</a:t>
            </a:r>
          </a:p>
        </p:txBody>
      </p:sp>
      <p:sp>
        <p:nvSpPr>
          <p:cNvPr id="21" name="TextBox 20"/>
          <p:cNvSpPr txBox="1"/>
          <p:nvPr/>
        </p:nvSpPr>
        <p:spPr>
          <a:xfrm>
            <a:off x="5723616" y="4176073"/>
            <a:ext cx="1985287"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Network interface</a:t>
            </a:r>
          </a:p>
        </p:txBody>
      </p:sp>
      <p:pic>
        <p:nvPicPr>
          <p:cNvPr id="22" name="Picture 21"/>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6326114" y="3612716"/>
            <a:ext cx="780290" cy="780290"/>
          </a:xfrm>
          <a:prstGeom prst="rect">
            <a:avLst/>
          </a:prstGeom>
        </p:spPr>
      </p:pic>
      <p:cxnSp>
        <p:nvCxnSpPr>
          <p:cNvPr id="24" name="Elbow Connector 23"/>
          <p:cNvCxnSpPr>
            <a:stCxn id="5" idx="1"/>
            <a:endCxn id="14" idx="1"/>
          </p:cNvCxnSpPr>
          <p:nvPr/>
        </p:nvCxnSpPr>
        <p:spPr>
          <a:xfrm rot="10800000" flipH="1" flipV="1">
            <a:off x="3398760" y="2574543"/>
            <a:ext cx="22037" cy="1428318"/>
          </a:xfrm>
          <a:prstGeom prst="bentConnector3">
            <a:avLst>
              <a:gd name="adj1" fmla="val -1037346"/>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6" idx="3"/>
            <a:endCxn id="22" idx="3"/>
          </p:cNvCxnSpPr>
          <p:nvPr/>
        </p:nvCxnSpPr>
        <p:spPr>
          <a:xfrm flipH="1">
            <a:off x="7106404" y="2574543"/>
            <a:ext cx="6370" cy="1428318"/>
          </a:xfrm>
          <a:prstGeom prst="bentConnector3">
            <a:avLst>
              <a:gd name="adj1" fmla="val -3588697"/>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4" idx="2"/>
            <a:endCxn id="19" idx="1"/>
          </p:cNvCxnSpPr>
          <p:nvPr/>
        </p:nvCxnSpPr>
        <p:spPr>
          <a:xfrm rot="16200000" flipH="1">
            <a:off x="4019753" y="4184195"/>
            <a:ext cx="696046" cy="1113667"/>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2" idx="2"/>
            <a:endCxn id="19" idx="3"/>
          </p:cNvCxnSpPr>
          <p:nvPr/>
        </p:nvCxnSpPr>
        <p:spPr>
          <a:xfrm rot="5400000">
            <a:off x="5806444" y="4179237"/>
            <a:ext cx="696046" cy="1123585"/>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Pentagon 32"/>
          <p:cNvSpPr/>
          <p:nvPr/>
        </p:nvSpPr>
        <p:spPr bwMode="auto">
          <a:xfrm rot="18930620">
            <a:off x="302468" y="1568457"/>
            <a:ext cx="1341473" cy="644391"/>
          </a:xfrm>
          <a:prstGeom prst="homePlat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IO Code</a:t>
            </a:r>
          </a:p>
        </p:txBody>
      </p:sp>
      <p:sp>
        <p:nvSpPr>
          <p:cNvPr id="40" name="Pentagon 39"/>
          <p:cNvSpPr/>
          <p:nvPr/>
        </p:nvSpPr>
        <p:spPr bwMode="auto">
          <a:xfrm rot="18930620">
            <a:off x="1972836" y="2406393"/>
            <a:ext cx="1341473" cy="644391"/>
          </a:xfrm>
          <a:prstGeom prst="homePlat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Machine Type</a:t>
            </a:r>
          </a:p>
        </p:txBody>
      </p:sp>
      <p:sp>
        <p:nvSpPr>
          <p:cNvPr id="41" name="Pentagon 40"/>
          <p:cNvSpPr/>
          <p:nvPr/>
        </p:nvSpPr>
        <p:spPr bwMode="auto">
          <a:xfrm rot="18930620">
            <a:off x="4951606" y="2442446"/>
            <a:ext cx="1341473" cy="644391"/>
          </a:xfrm>
          <a:prstGeom prst="homePlat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Machine Type</a:t>
            </a:r>
          </a:p>
        </p:txBody>
      </p:sp>
      <p:pic>
        <p:nvPicPr>
          <p:cNvPr id="25" name="Picture 24"/>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4012123" y="1402999"/>
            <a:ext cx="448622" cy="448622"/>
          </a:xfrm>
          <a:prstGeom prst="rect">
            <a:avLst/>
          </a:prstGeom>
        </p:spPr>
      </p:pic>
      <p:sp>
        <p:nvSpPr>
          <p:cNvPr id="27" name="TextBox 26"/>
          <p:cNvSpPr txBox="1"/>
          <p:nvPr/>
        </p:nvSpPr>
        <p:spPr>
          <a:xfrm>
            <a:off x="4367776" y="1448290"/>
            <a:ext cx="3182487"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Virtual Machine Contributor</a:t>
            </a:r>
          </a:p>
        </p:txBody>
      </p:sp>
    </p:spTree>
    <p:extLst>
      <p:ext uri="{BB962C8B-B14F-4D97-AF65-F5344CB8AC3E}">
        <p14:creationId xmlns:p14="http://schemas.microsoft.com/office/powerpoint/2010/main" val="39867158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0-#ppt_w/2"/>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500" fill="hold"/>
                                        <p:tgtEl>
                                          <p:spTgt spid="41"/>
                                        </p:tgtEl>
                                        <p:attrNameLst>
                                          <p:attrName>ppt_x</p:attrName>
                                        </p:attrNameLst>
                                      </p:cBhvr>
                                      <p:tavLst>
                                        <p:tav tm="0">
                                          <p:val>
                                            <p:strVal val="0-#ppt_w/2"/>
                                          </p:val>
                                        </p:tav>
                                        <p:tav tm="100000">
                                          <p:val>
                                            <p:strVal val="#ppt_x"/>
                                          </p:val>
                                        </p:tav>
                                      </p:tavLst>
                                    </p:anim>
                                    <p:anim calcmode="lin" valueType="num">
                                      <p:cBhvr additive="base">
                                        <p:cTn id="1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0" grpId="0" animBg="1"/>
      <p:bldP spid="41" grpId="0" animBg="1"/>
      <p:bldP spid="2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Billing APIs</a:t>
            </a:r>
          </a:p>
        </p:txBody>
      </p:sp>
      <p:sp>
        <p:nvSpPr>
          <p:cNvPr id="2" name="Content Placeholder 1">
            <a:extLst>
              <a:ext uri="{FF2B5EF4-FFF2-40B4-BE49-F238E27FC236}">
                <a16:creationId xmlns:a16="http://schemas.microsoft.com/office/drawing/2014/main" id="{DAF61C69-DDD8-4546-93ED-ADC53E01D38E}"/>
              </a:ext>
            </a:extLst>
          </p:cNvPr>
          <p:cNvSpPr>
            <a:spLocks noGrp="1"/>
          </p:cNvSpPr>
          <p:nvPr>
            <p:ph sz="quarter" idx="10"/>
          </p:nvPr>
        </p:nvSpPr>
        <p:spPr>
          <a:xfrm>
            <a:off x="268288" y="1398397"/>
            <a:ext cx="11542503" cy="5478423"/>
          </a:xfrm>
        </p:spPr>
        <p:txBody>
          <a:bodyPr/>
          <a:lstStyle/>
          <a:p>
            <a:r>
              <a:rPr lang="en-CA" dirty="0"/>
              <a:t>Balance and Summary (monthly)</a:t>
            </a:r>
          </a:p>
          <a:p>
            <a:r>
              <a:rPr lang="en-CA" dirty="0"/>
              <a:t>Usage Details (daily, export to CSV)</a:t>
            </a:r>
          </a:p>
          <a:p>
            <a:r>
              <a:rPr lang="en-CA" dirty="0"/>
              <a:t>Marketplace Store Charge</a:t>
            </a:r>
          </a:p>
          <a:p>
            <a:r>
              <a:rPr lang="en-CA" dirty="0"/>
              <a:t>Price Sheet</a:t>
            </a:r>
          </a:p>
          <a:p>
            <a:r>
              <a:rPr lang="en-CA" dirty="0"/>
              <a:t>Billing Periods</a:t>
            </a:r>
          </a:p>
          <a:p>
            <a:endParaRPr lang="en-CA" dirty="0"/>
          </a:p>
          <a:p>
            <a:endParaRPr lang="en-CA" dirty="0"/>
          </a:p>
          <a:p>
            <a:endParaRPr lang="en-CA" dirty="0"/>
          </a:p>
        </p:txBody>
      </p:sp>
    </p:spTree>
    <p:extLst>
      <p:ext uri="{BB962C8B-B14F-4D97-AF65-F5344CB8AC3E}">
        <p14:creationId xmlns:p14="http://schemas.microsoft.com/office/powerpoint/2010/main" val="213819388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D9B0-2748-4871-A4F8-8FFBB262F22E}"/>
              </a:ext>
            </a:extLst>
          </p:cNvPr>
          <p:cNvSpPr>
            <a:spLocks noGrp="1"/>
          </p:cNvSpPr>
          <p:nvPr>
            <p:ph type="title"/>
          </p:nvPr>
        </p:nvSpPr>
        <p:spPr/>
        <p:txBody>
          <a:bodyPr/>
          <a:lstStyle/>
          <a:p>
            <a:r>
              <a:rPr lang="en-CA" dirty="0"/>
              <a:t>Azure Cost Management</a:t>
            </a:r>
          </a:p>
        </p:txBody>
      </p:sp>
      <p:sp>
        <p:nvSpPr>
          <p:cNvPr id="3" name="Content Placeholder 2">
            <a:extLst>
              <a:ext uri="{FF2B5EF4-FFF2-40B4-BE49-F238E27FC236}">
                <a16:creationId xmlns:a16="http://schemas.microsoft.com/office/drawing/2014/main" id="{457981BB-0D52-4A11-8A0A-FFE10B210A1F}"/>
              </a:ext>
            </a:extLst>
          </p:cNvPr>
          <p:cNvSpPr>
            <a:spLocks noGrp="1"/>
          </p:cNvSpPr>
          <p:nvPr>
            <p:ph sz="quarter" idx="10"/>
          </p:nvPr>
        </p:nvSpPr>
        <p:spPr>
          <a:xfrm>
            <a:off x="268288" y="1398397"/>
            <a:ext cx="11542503" cy="2092881"/>
          </a:xfrm>
        </p:spPr>
        <p:txBody>
          <a:bodyPr/>
          <a:lstStyle/>
          <a:p>
            <a:r>
              <a:rPr lang="en-CA" dirty="0"/>
              <a:t>Former </a:t>
            </a:r>
            <a:r>
              <a:rPr lang="en-CA" dirty="0" err="1"/>
              <a:t>Cloudyn</a:t>
            </a:r>
            <a:r>
              <a:rPr lang="en-CA" dirty="0"/>
              <a:t> offering</a:t>
            </a:r>
          </a:p>
          <a:p>
            <a:r>
              <a:rPr lang="en-CA" dirty="0"/>
              <a:t>Free for enterprise customers till June 2018</a:t>
            </a:r>
          </a:p>
          <a:p>
            <a:endParaRPr lang="en-CA" dirty="0"/>
          </a:p>
        </p:txBody>
      </p:sp>
    </p:spTree>
    <p:extLst>
      <p:ext uri="{BB962C8B-B14F-4D97-AF65-F5344CB8AC3E}">
        <p14:creationId xmlns:p14="http://schemas.microsoft.com/office/powerpoint/2010/main" val="412508538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RBAC and Tagging</a:t>
            </a:r>
          </a:p>
        </p:txBody>
      </p:sp>
    </p:spTree>
    <p:extLst>
      <p:ext uri="{BB962C8B-B14F-4D97-AF65-F5344CB8AC3E}">
        <p14:creationId xmlns:p14="http://schemas.microsoft.com/office/powerpoint/2010/main" val="318662989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Azure Resource Manager Policies</a:t>
            </a:r>
          </a:p>
        </p:txBody>
      </p:sp>
      <p:sp>
        <p:nvSpPr>
          <p:cNvPr id="3" name="Content Placeholder 2"/>
          <p:cNvSpPr>
            <a:spLocks noGrp="1"/>
          </p:cNvSpPr>
          <p:nvPr>
            <p:ph sz="quarter" idx="10"/>
          </p:nvPr>
        </p:nvSpPr>
        <p:spPr>
          <a:xfrm>
            <a:off x="270164" y="1168975"/>
            <a:ext cx="11540627" cy="6315575"/>
          </a:xfrm>
        </p:spPr>
        <p:txBody>
          <a:bodyPr/>
          <a:lstStyle/>
          <a:p>
            <a:r>
              <a:rPr lang="en-CA" sz="3200" dirty="0"/>
              <a:t>Establish conventions</a:t>
            </a:r>
          </a:p>
          <a:p>
            <a:r>
              <a:rPr lang="en-CA" sz="3200" dirty="0"/>
              <a:t>Policy definition</a:t>
            </a:r>
          </a:p>
          <a:p>
            <a:pPr lvl="1"/>
            <a:r>
              <a:rPr lang="en-CA" sz="2800" dirty="0"/>
              <a:t>parameters</a:t>
            </a:r>
          </a:p>
          <a:p>
            <a:pPr lvl="1"/>
            <a:r>
              <a:rPr lang="en-CA" sz="2800" dirty="0"/>
              <a:t>display name</a:t>
            </a:r>
          </a:p>
          <a:p>
            <a:pPr lvl="1"/>
            <a:r>
              <a:rPr lang="en-CA" sz="2800" dirty="0"/>
              <a:t>description</a:t>
            </a:r>
          </a:p>
          <a:p>
            <a:pPr lvl="1"/>
            <a:r>
              <a:rPr lang="en-CA" sz="2800" dirty="0"/>
              <a:t>policy rule</a:t>
            </a:r>
          </a:p>
          <a:p>
            <a:pPr lvl="2"/>
            <a:r>
              <a:rPr lang="en-CA" sz="2400" dirty="0"/>
              <a:t>logical evaluation</a:t>
            </a:r>
          </a:p>
          <a:p>
            <a:pPr lvl="2"/>
            <a:r>
              <a:rPr lang="en-CA" sz="2400" dirty="0"/>
              <a:t>Effect</a:t>
            </a:r>
          </a:p>
          <a:p>
            <a:r>
              <a:rPr lang="en-CA" sz="3200" dirty="0"/>
              <a:t>Policy assignment </a:t>
            </a:r>
          </a:p>
          <a:p>
            <a:pPr lvl="1"/>
            <a:r>
              <a:rPr lang="en-CA" sz="2800" dirty="0"/>
              <a:t>Subscription</a:t>
            </a:r>
          </a:p>
          <a:p>
            <a:pPr lvl="1"/>
            <a:r>
              <a:rPr lang="en-CA" sz="2800" dirty="0"/>
              <a:t>Resource Group</a:t>
            </a:r>
          </a:p>
          <a:p>
            <a:pPr lvl="1"/>
            <a:endParaRPr lang="en-CA" sz="2800" dirty="0"/>
          </a:p>
          <a:p>
            <a:pPr lvl="1"/>
            <a:endParaRPr lang="en-CA" sz="2800" dirty="0"/>
          </a:p>
        </p:txBody>
      </p:sp>
    </p:spTree>
    <p:extLst>
      <p:ext uri="{BB962C8B-B14F-4D97-AF65-F5344CB8AC3E}">
        <p14:creationId xmlns:p14="http://schemas.microsoft.com/office/powerpoint/2010/main" val="313396831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706" dirty="0">
                <a:solidFill>
                  <a:schemeClr val="tx1"/>
                </a:solidFill>
              </a:rPr>
              <a:t>Azure Resource Manager Policies: Scenarios</a:t>
            </a:r>
            <a:br>
              <a:rPr lang="en-US" sz="4706" dirty="0">
                <a:solidFill>
                  <a:schemeClr val="tx1"/>
                </a:solidFill>
              </a:rPr>
            </a:br>
            <a:endParaRPr lang="en-US" sz="4706" dirty="0">
              <a:solidFill>
                <a:schemeClr val="tx1"/>
              </a:solidFill>
            </a:endParaRPr>
          </a:p>
        </p:txBody>
      </p:sp>
      <p:sp>
        <p:nvSpPr>
          <p:cNvPr id="6" name="Text Placeholder 5"/>
          <p:cNvSpPr>
            <a:spLocks noGrp="1"/>
          </p:cNvSpPr>
          <p:nvPr>
            <p:ph sz="quarter" idx="10"/>
          </p:nvPr>
        </p:nvSpPr>
        <p:spPr>
          <a:xfrm>
            <a:off x="268288" y="1398397"/>
            <a:ext cx="11542503" cy="4678204"/>
          </a:xfrm>
        </p:spPr>
        <p:txBody>
          <a:bodyPr/>
          <a:lstStyle/>
          <a:p>
            <a:r>
              <a:rPr lang="en-US" dirty="0"/>
              <a:t>Chargeback: Require departmental tags</a:t>
            </a:r>
          </a:p>
          <a:p>
            <a:r>
              <a:rPr lang="en-US" dirty="0"/>
              <a:t>Geo Compliance: Ensure resource locations</a:t>
            </a:r>
          </a:p>
          <a:p>
            <a:r>
              <a:rPr lang="en-US" dirty="0"/>
              <a:t>Service Catalogue: Select your service catalog</a:t>
            </a:r>
          </a:p>
          <a:p>
            <a:r>
              <a:rPr lang="en-US" dirty="0"/>
              <a:t>Convention: Enforce naming &amp; tags</a:t>
            </a:r>
          </a:p>
          <a:p>
            <a:pPr marL="0" indent="0">
              <a:buNone/>
            </a:pPr>
            <a:endParaRPr lang="en-US" dirty="0"/>
          </a:p>
          <a:p>
            <a:r>
              <a:rPr lang="en-US" dirty="0"/>
              <a:t>Combine ARM Policies with Activity Log Alerts to cover all requirements</a:t>
            </a:r>
          </a:p>
        </p:txBody>
      </p:sp>
    </p:spTree>
    <p:extLst>
      <p:ext uri="{BB962C8B-B14F-4D97-AF65-F5344CB8AC3E}">
        <p14:creationId xmlns:p14="http://schemas.microsoft.com/office/powerpoint/2010/main" val="376825157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1923072" cy="899665"/>
          </a:xfrm>
        </p:spPr>
        <p:txBody>
          <a:bodyPr/>
          <a:lstStyle/>
          <a:p>
            <a:r>
              <a:rPr lang="en-CA" dirty="0"/>
              <a:t>Azure Resource Manager Polices-examples</a:t>
            </a:r>
          </a:p>
        </p:txBody>
      </p:sp>
      <p:pic>
        <p:nvPicPr>
          <p:cNvPr id="4" name="Content Placeholder 3"/>
          <p:cNvPicPr>
            <a:picLocks noGrp="1" noChangeAspect="1"/>
          </p:cNvPicPr>
          <p:nvPr>
            <p:ph sz="quarter" idx="10"/>
          </p:nvPr>
        </p:nvPicPr>
        <p:blipFill>
          <a:blip r:embed="rId3"/>
          <a:stretch>
            <a:fillRect/>
          </a:stretch>
        </p:blipFill>
        <p:spPr>
          <a:xfrm>
            <a:off x="5806098" y="2155825"/>
            <a:ext cx="6052528" cy="3607665"/>
          </a:xfrm>
          <a:prstGeom prst="rect">
            <a:avLst/>
          </a:prstGeom>
        </p:spPr>
      </p:pic>
    </p:spTree>
    <p:extLst>
      <p:ext uri="{BB962C8B-B14F-4D97-AF65-F5344CB8AC3E}">
        <p14:creationId xmlns:p14="http://schemas.microsoft.com/office/powerpoint/2010/main" val="186851728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ARM policies</a:t>
            </a:r>
          </a:p>
        </p:txBody>
      </p:sp>
    </p:spTree>
    <p:extLst>
      <p:ext uri="{BB962C8B-B14F-4D97-AF65-F5344CB8AC3E}">
        <p14:creationId xmlns:p14="http://schemas.microsoft.com/office/powerpoint/2010/main" val="179762287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Monitor</a:t>
            </a:r>
          </a:p>
        </p:txBody>
      </p:sp>
    </p:spTree>
    <p:extLst>
      <p:ext uri="{BB962C8B-B14F-4D97-AF65-F5344CB8AC3E}">
        <p14:creationId xmlns:p14="http://schemas.microsoft.com/office/powerpoint/2010/main" val="121847483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Design</a:t>
            </a:r>
          </a:p>
        </p:txBody>
      </p:sp>
    </p:spTree>
    <p:extLst>
      <p:ext uri="{BB962C8B-B14F-4D97-AF65-F5344CB8AC3E}">
        <p14:creationId xmlns:p14="http://schemas.microsoft.com/office/powerpoint/2010/main" val="109799007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Azure Monitor</a:t>
            </a:r>
          </a:p>
        </p:txBody>
      </p:sp>
      <p:pic>
        <p:nvPicPr>
          <p:cNvPr id="1026" name="Picture 2" descr="Model for monitoring and diagnostics for non-compute resources"/>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6274650" y="2587743"/>
            <a:ext cx="5623304" cy="389489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odel for monitoring and diagnostics for compute resourc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373" y="2587743"/>
            <a:ext cx="5623304" cy="38948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04373" y="1165980"/>
            <a:ext cx="11593581" cy="1037207"/>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CA" sz="2400" dirty="0">
                <a:gradFill>
                  <a:gsLst>
                    <a:gs pos="2917">
                      <a:schemeClr val="tx1"/>
                    </a:gs>
                    <a:gs pos="30000">
                      <a:schemeClr val="tx1"/>
                    </a:gs>
                  </a:gsLst>
                  <a:lin ang="5400000" scaled="0"/>
                </a:gradFill>
              </a:rPr>
              <a:t>One stop built-in monitoring for Azure on multiple levels</a:t>
            </a:r>
          </a:p>
          <a:p>
            <a:pPr marL="342900" indent="-342900">
              <a:lnSpc>
                <a:spcPct val="90000"/>
              </a:lnSpc>
              <a:spcAft>
                <a:spcPts val="600"/>
              </a:spcAft>
              <a:buFont typeface="Arial" panose="020B0604020202020204" pitchFamily="34" charset="0"/>
              <a:buChar char="•"/>
            </a:pPr>
            <a:r>
              <a:rPr lang="en-CA" sz="2400" dirty="0">
                <a:gradFill>
                  <a:gsLst>
                    <a:gs pos="2917">
                      <a:schemeClr val="tx1"/>
                    </a:gs>
                    <a:gs pos="30000">
                      <a:schemeClr val="tx1"/>
                    </a:gs>
                  </a:gsLst>
                  <a:lin ang="5400000" scaled="0"/>
                </a:gradFill>
              </a:rPr>
              <a:t>Doesn’t use a separate agent</a:t>
            </a:r>
          </a:p>
        </p:txBody>
      </p:sp>
    </p:spTree>
    <p:extLst>
      <p:ext uri="{BB962C8B-B14F-4D97-AF65-F5344CB8AC3E}">
        <p14:creationId xmlns:p14="http://schemas.microsoft.com/office/powerpoint/2010/main" val="99747991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Azure Monitor</a:t>
            </a:r>
          </a:p>
        </p:txBody>
      </p:sp>
      <p:sp>
        <p:nvSpPr>
          <p:cNvPr id="3" name="Content Placeholder 2"/>
          <p:cNvSpPr>
            <a:spLocks noGrp="1"/>
          </p:cNvSpPr>
          <p:nvPr>
            <p:ph sz="quarter" idx="10"/>
          </p:nvPr>
        </p:nvSpPr>
        <p:spPr>
          <a:xfrm>
            <a:off x="268288" y="1398397"/>
            <a:ext cx="11542503" cy="4825937"/>
          </a:xfrm>
        </p:spPr>
        <p:txBody>
          <a:bodyPr/>
          <a:lstStyle/>
          <a:p>
            <a:r>
              <a:rPr lang="en-CA" sz="3200" dirty="0"/>
              <a:t>Has many sources</a:t>
            </a:r>
          </a:p>
          <a:p>
            <a:pPr lvl="1"/>
            <a:r>
              <a:rPr lang="en-CA" sz="2800" b="1" dirty="0"/>
              <a:t>Activity log</a:t>
            </a:r>
          </a:p>
          <a:p>
            <a:pPr lvl="1"/>
            <a:r>
              <a:rPr lang="en-CA" sz="2800" dirty="0"/>
              <a:t> Diagnostics logs, Application logs and Matrices </a:t>
            </a:r>
          </a:p>
          <a:p>
            <a:pPr lvl="3"/>
            <a:r>
              <a:rPr lang="en-CA" sz="2000" dirty="0"/>
              <a:t>Performance counters</a:t>
            </a:r>
          </a:p>
          <a:p>
            <a:pPr lvl="3"/>
            <a:r>
              <a:rPr lang="en-CA" sz="2000" dirty="0"/>
              <a:t>Application Logs</a:t>
            </a:r>
          </a:p>
          <a:p>
            <a:pPr lvl="3"/>
            <a:r>
              <a:rPr lang="en-CA" sz="2000" dirty="0"/>
              <a:t>Windows Event Logs</a:t>
            </a:r>
          </a:p>
          <a:p>
            <a:pPr lvl="3"/>
            <a:r>
              <a:rPr lang="en-CA" sz="2000" dirty="0"/>
              <a:t>.NET Event Source</a:t>
            </a:r>
          </a:p>
          <a:p>
            <a:pPr lvl="3"/>
            <a:r>
              <a:rPr lang="en-CA" sz="2000" dirty="0"/>
              <a:t>IIS Logs</a:t>
            </a:r>
          </a:p>
          <a:p>
            <a:pPr lvl="3"/>
            <a:r>
              <a:rPr lang="en-CA" sz="2000" dirty="0"/>
              <a:t>Manifest based ETW</a:t>
            </a:r>
          </a:p>
          <a:p>
            <a:pPr lvl="3"/>
            <a:r>
              <a:rPr lang="en-CA" sz="2000" dirty="0"/>
              <a:t>Crash Dumps</a:t>
            </a:r>
          </a:p>
          <a:p>
            <a:pPr lvl="3"/>
            <a:r>
              <a:rPr lang="en-CA" sz="2000" dirty="0"/>
              <a:t>Customer Error Logs</a:t>
            </a:r>
          </a:p>
          <a:p>
            <a:r>
              <a:rPr lang="en-CA" sz="3200" dirty="0"/>
              <a:t>Integrate with Log Analytics, Event Hubs &amp; storage accounts</a:t>
            </a:r>
          </a:p>
        </p:txBody>
      </p:sp>
    </p:spTree>
    <p:extLst>
      <p:ext uri="{BB962C8B-B14F-4D97-AF65-F5344CB8AC3E}">
        <p14:creationId xmlns:p14="http://schemas.microsoft.com/office/powerpoint/2010/main" val="248342389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Azure Monitor</a:t>
            </a:r>
          </a:p>
        </p:txBody>
      </p:sp>
      <p:sp>
        <p:nvSpPr>
          <p:cNvPr id="3" name="Content Placeholder 2"/>
          <p:cNvSpPr>
            <a:spLocks noGrp="1"/>
          </p:cNvSpPr>
          <p:nvPr>
            <p:ph sz="quarter" idx="10"/>
          </p:nvPr>
        </p:nvSpPr>
        <p:spPr>
          <a:xfrm>
            <a:off x="268288" y="1398397"/>
            <a:ext cx="11542503" cy="5638467"/>
          </a:xfrm>
        </p:spPr>
        <p:txBody>
          <a:bodyPr/>
          <a:lstStyle/>
          <a:p>
            <a:r>
              <a:rPr lang="en-CA" dirty="0"/>
              <a:t>Can create alerts based on matrices or </a:t>
            </a:r>
            <a:r>
              <a:rPr lang="en-CA" b="1" dirty="0"/>
              <a:t>Activity Log</a:t>
            </a:r>
          </a:p>
          <a:p>
            <a:r>
              <a:rPr lang="en-CA" dirty="0"/>
              <a:t>Alerts delver immediate SMS/email or </a:t>
            </a:r>
            <a:r>
              <a:rPr lang="en-CA" dirty="0" err="1"/>
              <a:t>webhook</a:t>
            </a:r>
            <a:r>
              <a:rPr lang="en-CA" dirty="0"/>
              <a:t> </a:t>
            </a:r>
          </a:p>
          <a:p>
            <a:r>
              <a:rPr lang="en-CA" dirty="0"/>
              <a:t>Activity log alerts use cases</a:t>
            </a:r>
          </a:p>
          <a:p>
            <a:pPr lvl="1"/>
            <a:r>
              <a:rPr lang="en-CA" dirty="0"/>
              <a:t>When creating certain type of </a:t>
            </a:r>
            <a:r>
              <a:rPr lang="en-CA" dirty="0" err="1"/>
              <a:t>resoruces</a:t>
            </a:r>
            <a:endParaRPr lang="en-CA" dirty="0"/>
          </a:p>
          <a:p>
            <a:pPr lvl="1"/>
            <a:r>
              <a:rPr lang="en-CA" dirty="0"/>
              <a:t>When Altering the state of important resources</a:t>
            </a:r>
          </a:p>
          <a:p>
            <a:pPr lvl="1"/>
            <a:r>
              <a:rPr lang="en-CA" dirty="0"/>
              <a:t>When important resource restarts or change its operation state</a:t>
            </a:r>
          </a:p>
          <a:p>
            <a:pPr lvl="1"/>
            <a:r>
              <a:rPr lang="en-CA" dirty="0"/>
              <a:t>When permissions are granted to users/groups</a:t>
            </a:r>
          </a:p>
          <a:p>
            <a:pPr lvl="1"/>
            <a:endParaRPr lang="en-CA" dirty="0"/>
          </a:p>
        </p:txBody>
      </p:sp>
    </p:spTree>
    <p:extLst>
      <p:ext uri="{BB962C8B-B14F-4D97-AF65-F5344CB8AC3E}">
        <p14:creationId xmlns:p14="http://schemas.microsoft.com/office/powerpoint/2010/main" val="3307785098"/>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060" dirty="0"/>
              <a:t>Naming Conventions in Azure</a:t>
            </a:r>
          </a:p>
        </p:txBody>
      </p:sp>
    </p:spTree>
    <p:extLst>
      <p:ext uri="{BB962C8B-B14F-4D97-AF65-F5344CB8AC3E}">
        <p14:creationId xmlns:p14="http://schemas.microsoft.com/office/powerpoint/2010/main" val="2788041252"/>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lstStyle/>
          <a:p>
            <a:r>
              <a:rPr lang="en-US"/>
              <a:t>Naming Conventions</a:t>
            </a:r>
            <a:endParaRPr lang="en-US" dirty="0"/>
          </a:p>
        </p:txBody>
      </p:sp>
      <p:graphicFrame>
        <p:nvGraphicFramePr>
          <p:cNvPr id="7" name="Content Placeholder 6"/>
          <p:cNvGraphicFramePr>
            <a:graphicFrameLocks noGrp="1"/>
          </p:cNvGraphicFramePr>
          <p:nvPr>
            <p:ph sz="quarter" idx="10"/>
            <p:extLst>
              <p:ext uri="{D42A27DB-BD31-4B8C-83A1-F6EECF244321}">
                <p14:modId xmlns:p14="http://schemas.microsoft.com/office/powerpoint/2010/main" val="916056778"/>
              </p:ext>
            </p:extLst>
          </p:nvPr>
        </p:nvGraphicFramePr>
        <p:xfrm>
          <a:off x="268288" y="1398588"/>
          <a:ext cx="11542712" cy="4451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7759079"/>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Azure Naming Constraints Examples</a:t>
            </a:r>
            <a:endParaRPr lang="en-US" dirty="0"/>
          </a:p>
        </p:txBody>
      </p:sp>
      <p:sp>
        <p:nvSpPr>
          <p:cNvPr id="5" name="Text Placeholder 4"/>
          <p:cNvSpPr>
            <a:spLocks noGrp="1"/>
          </p:cNvSpPr>
          <p:nvPr>
            <p:ph sz="quarter" idx="10"/>
          </p:nvPr>
        </p:nvSpPr>
        <p:spPr>
          <a:xfrm>
            <a:off x="268288" y="1398396"/>
            <a:ext cx="11542503" cy="4978549"/>
          </a:xfrm>
        </p:spPr>
        <p:txBody>
          <a:bodyPr>
            <a:noAutofit/>
          </a:bodyPr>
          <a:lstStyle/>
          <a:p>
            <a:r>
              <a:rPr lang="en-US" sz="2800" dirty="0"/>
              <a:t>Some resource names are constrained-Must be globally unique across Azure</a:t>
            </a:r>
          </a:p>
          <a:p>
            <a:pPr lvl="1"/>
            <a:r>
              <a:rPr lang="en-US" sz="2400" dirty="0"/>
              <a:t>e.g., SQL Server Name, Storage Account Names, etc.</a:t>
            </a:r>
          </a:p>
          <a:p>
            <a:r>
              <a:rPr lang="en-US" sz="2800" dirty="0"/>
              <a:t>Some resource names are constrained by length</a:t>
            </a:r>
          </a:p>
          <a:p>
            <a:pPr lvl="1"/>
            <a:r>
              <a:rPr lang="en-US" sz="2400" dirty="0"/>
              <a:t>e.g., Search Service is constrained 2 to 15 characters</a:t>
            </a:r>
          </a:p>
          <a:p>
            <a:r>
              <a:rPr lang="en-US" sz="2800" dirty="0"/>
              <a:t>Some resource names are constrained to alpha-numeric</a:t>
            </a:r>
          </a:p>
          <a:p>
            <a:pPr lvl="1"/>
            <a:r>
              <a:rPr lang="en-US" sz="2400" dirty="0"/>
              <a:t>e.g., Storage Account Name cannot have dash, dots, etc.</a:t>
            </a:r>
          </a:p>
          <a:p>
            <a:r>
              <a:rPr lang="en-US" sz="2800" dirty="0"/>
              <a:t>Some resource names must be unique within the subscription</a:t>
            </a:r>
          </a:p>
          <a:p>
            <a:pPr lvl="1"/>
            <a:r>
              <a:rPr lang="en-US" sz="2400" dirty="0"/>
              <a:t>e.g., Storage Table Name must be unique within Azure storage account</a:t>
            </a:r>
          </a:p>
          <a:p>
            <a:r>
              <a:rPr lang="en-US" sz="2800" dirty="0"/>
              <a:t>Some resource names cannot be upper characters</a:t>
            </a:r>
          </a:p>
          <a:p>
            <a:pPr lvl="1"/>
            <a:r>
              <a:rPr lang="en-US" sz="2400" dirty="0"/>
              <a:t>e.g., Storage account names must be all lower case</a:t>
            </a:r>
          </a:p>
        </p:txBody>
      </p:sp>
    </p:spTree>
    <p:extLst>
      <p:ext uri="{BB962C8B-B14F-4D97-AF65-F5344CB8AC3E}">
        <p14:creationId xmlns:p14="http://schemas.microsoft.com/office/powerpoint/2010/main" val="3749609999"/>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Governance summary</a:t>
            </a:r>
          </a:p>
        </p:txBody>
      </p:sp>
    </p:spTree>
    <p:extLst>
      <p:ext uri="{BB962C8B-B14F-4D97-AF65-F5344CB8AC3E}">
        <p14:creationId xmlns:p14="http://schemas.microsoft.com/office/powerpoint/2010/main" val="215373794"/>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Design Guidance (General)</a:t>
            </a:r>
          </a:p>
        </p:txBody>
      </p:sp>
      <p:sp>
        <p:nvSpPr>
          <p:cNvPr id="5" name="Text Placeholder 4"/>
          <p:cNvSpPr>
            <a:spLocks noGrp="1"/>
          </p:cNvSpPr>
          <p:nvPr>
            <p:ph sz="quarter" idx="10"/>
          </p:nvPr>
        </p:nvSpPr>
        <p:spPr>
          <a:xfrm>
            <a:off x="268288" y="1266469"/>
            <a:ext cx="11542503" cy="4994908"/>
          </a:xfrm>
        </p:spPr>
        <p:txBody>
          <a:bodyPr>
            <a:noAutofit/>
          </a:bodyPr>
          <a:lstStyle/>
          <a:p>
            <a:r>
              <a:rPr lang="en-US" sz="2400" dirty="0"/>
              <a:t>Work or School Accounts not Microsoft Accounts</a:t>
            </a:r>
          </a:p>
          <a:p>
            <a:pPr lvl="1"/>
            <a:r>
              <a:rPr lang="en-US" sz="2400" dirty="0"/>
              <a:t>Use organizational accounts to sign-up and manage Azure. Connect your Azure AD with on-</a:t>
            </a:r>
            <a:r>
              <a:rPr lang="en-US" sz="2400" dirty="0" err="1"/>
              <a:t>prem</a:t>
            </a:r>
            <a:r>
              <a:rPr lang="en-US" sz="2400" dirty="0"/>
              <a:t> AD.</a:t>
            </a:r>
          </a:p>
          <a:p>
            <a:r>
              <a:rPr lang="en-US" sz="2400" dirty="0"/>
              <a:t>Resource Groups not Subscriptions</a:t>
            </a:r>
          </a:p>
          <a:p>
            <a:pPr lvl="1"/>
            <a:r>
              <a:rPr lang="en-US" sz="2400" dirty="0"/>
              <a:t>Use resource groups to segregate workloads with different access needs. Avoid granting access to individual resources unless necessary.</a:t>
            </a:r>
          </a:p>
          <a:p>
            <a:r>
              <a:rPr lang="en-US" sz="2400" dirty="0"/>
              <a:t>Manage Access using Groups</a:t>
            </a:r>
          </a:p>
          <a:p>
            <a:pPr lvl="1"/>
            <a:r>
              <a:rPr lang="en-US" sz="2400" dirty="0"/>
              <a:t>Assign access to AD groups, manage membership of groups for on-going access management.</a:t>
            </a:r>
          </a:p>
          <a:p>
            <a:r>
              <a:rPr lang="en-US" sz="2400" dirty="0"/>
              <a:t>Enable Multi-Factor Auth</a:t>
            </a:r>
          </a:p>
          <a:p>
            <a:pPr lvl="1"/>
            <a:r>
              <a:rPr lang="en-US" sz="2400" dirty="0"/>
              <a:t>Use Azure AD conditional access policies to enable MFA for Azure management.</a:t>
            </a:r>
          </a:p>
          <a:p>
            <a:r>
              <a:rPr lang="en-US" sz="2400" dirty="0"/>
              <a:t>Least Privilege</a:t>
            </a:r>
          </a:p>
          <a:p>
            <a:pPr lvl="1"/>
            <a:r>
              <a:rPr lang="en-US" sz="2400" dirty="0"/>
              <a:t>Pick the right role for the job. Contributor not Owner. Model on-premises roles using resource-type specific Azure roles.</a:t>
            </a:r>
          </a:p>
          <a:p>
            <a:endParaRPr lang="en-US" sz="2800" dirty="0"/>
          </a:p>
        </p:txBody>
      </p:sp>
    </p:spTree>
    <p:extLst>
      <p:ext uri="{BB962C8B-B14F-4D97-AF65-F5344CB8AC3E}">
        <p14:creationId xmlns:p14="http://schemas.microsoft.com/office/powerpoint/2010/main" val="2197035401"/>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Subscription Design Guidance (General)</a:t>
            </a:r>
          </a:p>
        </p:txBody>
      </p:sp>
      <p:sp>
        <p:nvSpPr>
          <p:cNvPr id="5" name="Text Placeholder 4"/>
          <p:cNvSpPr>
            <a:spLocks noGrp="1"/>
          </p:cNvSpPr>
          <p:nvPr>
            <p:ph sz="quarter" idx="10"/>
          </p:nvPr>
        </p:nvSpPr>
        <p:spPr>
          <a:xfrm>
            <a:off x="268288" y="1161834"/>
            <a:ext cx="11542503" cy="4851483"/>
          </a:xfrm>
        </p:spPr>
        <p:txBody>
          <a:bodyPr>
            <a:noAutofit/>
          </a:bodyPr>
          <a:lstStyle/>
          <a:p>
            <a:r>
              <a:rPr lang="en-US" sz="2400" dirty="0"/>
              <a:t>Keep a tab on Access Changes</a:t>
            </a:r>
          </a:p>
          <a:p>
            <a:pPr lvl="1"/>
            <a:r>
              <a:rPr lang="en-US" sz="2400" dirty="0"/>
              <a:t>Monitor changes to access settings. Regularly dump and review entire access policy.</a:t>
            </a:r>
          </a:p>
          <a:p>
            <a:r>
              <a:rPr lang="en-US" sz="2400" dirty="0"/>
              <a:t>Control # of subscriptions. Start with 3 (1 Business Unite/function, 1 IT, 1 Dev)</a:t>
            </a:r>
          </a:p>
          <a:p>
            <a:r>
              <a:rPr lang="en-US" sz="2400" dirty="0"/>
              <a:t>Identity Management</a:t>
            </a:r>
          </a:p>
          <a:p>
            <a:pPr lvl="1"/>
            <a:r>
              <a:rPr lang="en-US" sz="2000" dirty="0"/>
              <a:t>Use Customer Azure Active Directory for Azure Governance roles</a:t>
            </a:r>
          </a:p>
          <a:p>
            <a:r>
              <a:rPr lang="en-US" sz="2400" dirty="0"/>
              <a:t>Add at least one more Enterprise Administrator</a:t>
            </a:r>
          </a:p>
          <a:p>
            <a:pPr lvl="1"/>
            <a:r>
              <a:rPr lang="en-US" sz="2000" dirty="0"/>
              <a:t>Use Functional Accounts not Named Accounts for Roles. Specially for Account Owners and Service Administrators</a:t>
            </a:r>
          </a:p>
          <a:p>
            <a:r>
              <a:rPr lang="en-US" sz="2400" dirty="0"/>
              <a:t>Security and Identity</a:t>
            </a:r>
          </a:p>
          <a:p>
            <a:pPr lvl="1"/>
            <a:r>
              <a:rPr lang="en-US" sz="2000" dirty="0"/>
              <a:t>If the subscription includes Azure Active Directory, IaaS Domain Controllers, or connects to Domain Controllers from an on-premises active directory, the Subscription administrators and Co-administrators are de-facto domain owners as well. </a:t>
            </a:r>
          </a:p>
          <a:p>
            <a:r>
              <a:rPr lang="en-US" sz="2400" dirty="0"/>
              <a:t>Scale</a:t>
            </a:r>
          </a:p>
          <a:p>
            <a:pPr lvl="1"/>
            <a:r>
              <a:rPr lang="en-US" sz="2000" dirty="0"/>
              <a:t>Subscriptions form the scale unit in Azure.  Many resources, from computing cores, and storage accounts, to reserved IP addresses all have quantity and size limitations based on the subscription. </a:t>
            </a:r>
          </a:p>
        </p:txBody>
      </p:sp>
    </p:spTree>
    <p:extLst>
      <p:ext uri="{BB962C8B-B14F-4D97-AF65-F5344CB8AC3E}">
        <p14:creationId xmlns:p14="http://schemas.microsoft.com/office/powerpoint/2010/main" val="1347062337"/>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Subscription Design Guidance (Networking)</a:t>
            </a:r>
          </a:p>
        </p:txBody>
      </p:sp>
      <p:sp>
        <p:nvSpPr>
          <p:cNvPr id="5" name="Text Placeholder 4"/>
          <p:cNvSpPr>
            <a:spLocks noGrp="1"/>
          </p:cNvSpPr>
          <p:nvPr>
            <p:ph sz="quarter" idx="10"/>
          </p:nvPr>
        </p:nvSpPr>
        <p:spPr>
          <a:xfrm>
            <a:off x="268288" y="1398397"/>
            <a:ext cx="11542503" cy="4777320"/>
          </a:xfrm>
        </p:spPr>
        <p:txBody>
          <a:bodyPr>
            <a:normAutofit fontScale="85000" lnSpcReduction="20000"/>
          </a:bodyPr>
          <a:lstStyle/>
          <a:p>
            <a:r>
              <a:rPr lang="en-US" dirty="0"/>
              <a:t>Connectivity</a:t>
            </a:r>
          </a:p>
          <a:p>
            <a:pPr lvl="1"/>
            <a:r>
              <a:rPr lang="en-US" dirty="0"/>
              <a:t>The subscription is a required container to hold a virtual network, and oftentimes networking is a shared resource within an enterprise</a:t>
            </a:r>
          </a:p>
          <a:p>
            <a:pPr lvl="1"/>
            <a:r>
              <a:rPr lang="en-CA" dirty="0"/>
              <a:t>VLANs do NOT span subscriptions</a:t>
            </a:r>
          </a:p>
          <a:p>
            <a:r>
              <a:rPr lang="en-US" dirty="0"/>
              <a:t>Express Route</a:t>
            </a:r>
          </a:p>
          <a:p>
            <a:pPr lvl="1"/>
            <a:r>
              <a:rPr lang="en-US" dirty="0"/>
              <a:t>Minimize #subscriptions (take network requirements and ER boundaries into account)</a:t>
            </a:r>
          </a:p>
          <a:p>
            <a:pPr lvl="1"/>
            <a:r>
              <a:rPr lang="en-US" dirty="0"/>
              <a:t>10 virtual networks can be attached to a single ExpressRoute standard circuit, so at most 10 subscriptions could be attached to that circuit (Premium varies from 20-100) </a:t>
            </a:r>
          </a:p>
        </p:txBody>
      </p:sp>
    </p:spTree>
    <p:extLst>
      <p:ext uri="{BB962C8B-B14F-4D97-AF65-F5344CB8AC3E}">
        <p14:creationId xmlns:p14="http://schemas.microsoft.com/office/powerpoint/2010/main" val="5358754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Portals</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478228614"/>
              </p:ext>
            </p:extLst>
          </p:nvPr>
        </p:nvGraphicFramePr>
        <p:xfrm>
          <a:off x="268288" y="1398588"/>
          <a:ext cx="11542712" cy="49178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1239641"/>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Resources</a:t>
            </a:r>
          </a:p>
        </p:txBody>
      </p:sp>
      <p:sp>
        <p:nvSpPr>
          <p:cNvPr id="4" name="Content Placeholder 3"/>
          <p:cNvSpPr>
            <a:spLocks noGrp="1"/>
          </p:cNvSpPr>
          <p:nvPr>
            <p:ph sz="quarter" idx="10"/>
          </p:nvPr>
        </p:nvSpPr>
        <p:spPr>
          <a:xfrm>
            <a:off x="268288" y="1398396"/>
            <a:ext cx="11542503" cy="4862870"/>
          </a:xfrm>
        </p:spPr>
        <p:txBody>
          <a:bodyPr/>
          <a:lstStyle/>
          <a:p>
            <a:r>
              <a:rPr lang="en-US" dirty="0"/>
              <a:t>Design for subscription boundaries</a:t>
            </a:r>
          </a:p>
          <a:p>
            <a:r>
              <a:rPr lang="en-US" dirty="0"/>
              <a:t>Billing and Usage APIs</a:t>
            </a:r>
          </a:p>
          <a:p>
            <a:r>
              <a:rPr lang="en-US" dirty="0"/>
              <a:t>Azure Resource Manager provides RBAC, tagging, organization, and deployment</a:t>
            </a:r>
          </a:p>
          <a:p>
            <a:pPr lvl="1"/>
            <a:r>
              <a:rPr lang="en-US" dirty="0"/>
              <a:t>Samples - </a:t>
            </a:r>
            <a:r>
              <a:rPr lang="en-US" dirty="0">
                <a:hlinkClick r:id="rId3"/>
              </a:rPr>
              <a:t>https://github.com/Azure/azure-quickstart-templates</a:t>
            </a:r>
            <a:r>
              <a:rPr lang="en-US" dirty="0"/>
              <a:t> </a:t>
            </a:r>
          </a:p>
          <a:p>
            <a:pPr lvl="1"/>
            <a:r>
              <a:rPr lang="en-US" dirty="0"/>
              <a:t>Documentation - </a:t>
            </a:r>
            <a:r>
              <a:rPr lang="en-US" dirty="0">
                <a:hlinkClick r:id="rId4"/>
              </a:rPr>
              <a:t>http://azure.microsoft.com/en-us/documentation/articles/resource-group-overview/</a:t>
            </a:r>
            <a:r>
              <a:rPr lang="en-US" dirty="0"/>
              <a:t> </a:t>
            </a:r>
          </a:p>
        </p:txBody>
      </p:sp>
    </p:spTree>
    <p:extLst>
      <p:ext uri="{BB962C8B-B14F-4D97-AF65-F5344CB8AC3E}">
        <p14:creationId xmlns:p14="http://schemas.microsoft.com/office/powerpoint/2010/main" val="3435921317"/>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Resources</a:t>
            </a:r>
          </a:p>
        </p:txBody>
      </p:sp>
      <p:sp>
        <p:nvSpPr>
          <p:cNvPr id="3" name="Content Placeholder 2"/>
          <p:cNvSpPr>
            <a:spLocks noGrp="1"/>
          </p:cNvSpPr>
          <p:nvPr>
            <p:ph sz="quarter" idx="10"/>
          </p:nvPr>
        </p:nvSpPr>
        <p:spPr>
          <a:xfrm>
            <a:off x="268288" y="1398397"/>
            <a:ext cx="11542503" cy="3754874"/>
          </a:xfrm>
        </p:spPr>
        <p:txBody>
          <a:bodyPr/>
          <a:lstStyle/>
          <a:p>
            <a:r>
              <a:rPr lang="en-CA" dirty="0"/>
              <a:t>Best practices for enterprises moving to Azure | Microsoft Docs</a:t>
            </a:r>
          </a:p>
          <a:p>
            <a:r>
              <a:rPr lang="en-CA" dirty="0">
                <a:hlinkClick r:id="rId3"/>
              </a:rPr>
              <a:t>https://docs.microsoft.com/en-us/azure/azure-resource-manager/resource-manager-subscription-governance</a:t>
            </a:r>
            <a:r>
              <a:rPr lang="en-CA" dirty="0"/>
              <a:t> </a:t>
            </a:r>
          </a:p>
          <a:p>
            <a:endParaRPr lang="en-CA" dirty="0"/>
          </a:p>
        </p:txBody>
      </p:sp>
    </p:spTree>
    <p:extLst>
      <p:ext uri="{BB962C8B-B14F-4D97-AF65-F5344CB8AC3E}">
        <p14:creationId xmlns:p14="http://schemas.microsoft.com/office/powerpoint/2010/main" val="2297711121"/>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60363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07576" y="1021976"/>
            <a:ext cx="11967883" cy="2351708"/>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https://ea.windowsazure.com</a:t>
            </a:r>
          </a:p>
        </p:txBody>
      </p:sp>
      <p:sp>
        <p:nvSpPr>
          <p:cNvPr id="23" name="Rectangle 22"/>
          <p:cNvSpPr/>
          <p:nvPr/>
        </p:nvSpPr>
        <p:spPr bwMode="auto">
          <a:xfrm>
            <a:off x="337559" y="2420756"/>
            <a:ext cx="11643770" cy="822960"/>
          </a:xfrm>
          <a:prstGeom prst="rect">
            <a:avLst/>
          </a:prstGeom>
          <a:solidFill>
            <a:schemeClr val="accent1"/>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lvl="1" defTabSz="932472" fontAlgn="base">
              <a:lnSpc>
                <a:spcPct val="90000"/>
              </a:lnSpc>
              <a:spcBef>
                <a:spcPct val="0"/>
              </a:spcBef>
              <a:spcAft>
                <a:spcPct val="0"/>
              </a:spcAft>
            </a:pPr>
            <a:endParaRPr lang="en-US" sz="2400" dirty="0"/>
          </a:p>
        </p:txBody>
      </p:sp>
      <p:sp>
        <p:nvSpPr>
          <p:cNvPr id="49" name="Rectangle 48"/>
          <p:cNvSpPr/>
          <p:nvPr/>
        </p:nvSpPr>
        <p:spPr bwMode="auto">
          <a:xfrm>
            <a:off x="324201" y="5552296"/>
            <a:ext cx="11660248" cy="822960"/>
          </a:xfrm>
          <a:prstGeom prst="rect">
            <a:avLst/>
          </a:prstGeom>
          <a:solidFill>
            <a:schemeClr val="accent6"/>
          </a:solidFill>
          <a:ln>
            <a:no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p:cNvSpPr/>
          <p:nvPr/>
        </p:nvSpPr>
        <p:spPr bwMode="auto">
          <a:xfrm>
            <a:off x="337559" y="4013813"/>
            <a:ext cx="11643770" cy="822960"/>
          </a:xfrm>
          <a:prstGeom prst="rect">
            <a:avLst/>
          </a:prstGeom>
          <a:solidFill>
            <a:schemeClr val="accent2"/>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lvl="1" defTabSz="932472" fontAlgn="base">
              <a:lnSpc>
                <a:spcPct val="90000"/>
              </a:lnSpc>
              <a:spcBef>
                <a:spcPct val="0"/>
              </a:spcBef>
              <a:spcAft>
                <a:spcPct val="0"/>
              </a:spcAft>
            </a:pPr>
            <a:endParaRPr lang="en-US" sz="1400" dirty="0"/>
          </a:p>
        </p:txBody>
      </p:sp>
      <p:sp>
        <p:nvSpPr>
          <p:cNvPr id="47" name="Rectangle 46"/>
          <p:cNvSpPr/>
          <p:nvPr/>
        </p:nvSpPr>
        <p:spPr bwMode="auto">
          <a:xfrm>
            <a:off x="324201" y="1486602"/>
            <a:ext cx="11660248" cy="820088"/>
          </a:xfrm>
          <a:prstGeom prst="rect">
            <a:avLst/>
          </a:prstGeom>
          <a:solidFill>
            <a:schemeClr val="accent1"/>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lvl="1" defTabSz="932472" fontAlgn="base">
              <a:lnSpc>
                <a:spcPct val="90000"/>
              </a:lnSpc>
              <a:spcBef>
                <a:spcPct val="0"/>
              </a:spcBef>
              <a:spcAft>
                <a:spcPct val="0"/>
              </a:spcAft>
            </a:pPr>
            <a:endParaRPr lang="en-US" sz="2400" dirty="0"/>
          </a:p>
        </p:txBody>
      </p:sp>
      <p:sp>
        <p:nvSpPr>
          <p:cNvPr id="3" name="Title 2"/>
          <p:cNvSpPr>
            <a:spLocks noGrp="1"/>
          </p:cNvSpPr>
          <p:nvPr>
            <p:ph type="title"/>
          </p:nvPr>
        </p:nvSpPr>
        <p:spPr/>
        <p:txBody>
          <a:bodyPr/>
          <a:lstStyle/>
          <a:p>
            <a:r>
              <a:rPr lang="en-US" dirty="0"/>
              <a:t>Enterprise Azure Roles and Portals</a:t>
            </a:r>
          </a:p>
        </p:txBody>
      </p:sp>
      <p:sp>
        <p:nvSpPr>
          <p:cNvPr id="4" name="Rectangle 3"/>
          <p:cNvSpPr/>
          <p:nvPr/>
        </p:nvSpPr>
        <p:spPr bwMode="auto">
          <a:xfrm>
            <a:off x="6074569" y="1629237"/>
            <a:ext cx="286247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Enterprise Enrollment</a:t>
            </a:r>
          </a:p>
        </p:txBody>
      </p:sp>
      <p:sp>
        <p:nvSpPr>
          <p:cNvPr id="5" name="Rectangle 4"/>
          <p:cNvSpPr/>
          <p:nvPr/>
        </p:nvSpPr>
        <p:spPr bwMode="auto">
          <a:xfrm>
            <a:off x="4251864" y="4169503"/>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Account</a:t>
            </a:r>
          </a:p>
        </p:txBody>
      </p:sp>
      <p:sp>
        <p:nvSpPr>
          <p:cNvPr id="6" name="Rectangle 5"/>
          <p:cNvSpPr/>
          <p:nvPr/>
        </p:nvSpPr>
        <p:spPr bwMode="auto">
          <a:xfrm>
            <a:off x="6482477" y="4169503"/>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Account</a:t>
            </a:r>
          </a:p>
        </p:txBody>
      </p:sp>
      <p:pic>
        <p:nvPicPr>
          <p:cNvPr id="33" name="Picture 3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6608" y="1488552"/>
            <a:ext cx="457200" cy="457200"/>
          </a:xfrm>
          <a:prstGeom prst="rect">
            <a:avLst/>
          </a:prstGeom>
        </p:spPr>
      </p:pic>
      <p:sp>
        <p:nvSpPr>
          <p:cNvPr id="34" name="TextBox 33"/>
          <p:cNvSpPr txBox="1"/>
          <p:nvPr/>
        </p:nvSpPr>
        <p:spPr>
          <a:xfrm>
            <a:off x="772769" y="1488552"/>
            <a:ext cx="256384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Enterprise Administrator</a:t>
            </a:r>
          </a:p>
        </p:txBody>
      </p:sp>
      <p:pic>
        <p:nvPicPr>
          <p:cNvPr id="43" name="Picture 4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6608" y="4017485"/>
            <a:ext cx="457200" cy="457200"/>
          </a:xfrm>
          <a:prstGeom prst="rect">
            <a:avLst/>
          </a:prstGeom>
        </p:spPr>
      </p:pic>
      <p:sp>
        <p:nvSpPr>
          <p:cNvPr id="44" name="TextBox 43"/>
          <p:cNvSpPr txBox="1"/>
          <p:nvPr/>
        </p:nvSpPr>
        <p:spPr>
          <a:xfrm>
            <a:off x="772769" y="4017485"/>
            <a:ext cx="176715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Account Owner</a:t>
            </a:r>
          </a:p>
        </p:txBody>
      </p:sp>
      <p:pic>
        <p:nvPicPr>
          <p:cNvPr id="45" name="Picture 4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6608" y="5554902"/>
            <a:ext cx="457200" cy="457200"/>
          </a:xfrm>
          <a:prstGeom prst="rect">
            <a:avLst/>
          </a:prstGeom>
        </p:spPr>
      </p:pic>
      <p:sp>
        <p:nvSpPr>
          <p:cNvPr id="46" name="TextBox 45"/>
          <p:cNvSpPr txBox="1"/>
          <p:nvPr/>
        </p:nvSpPr>
        <p:spPr>
          <a:xfrm>
            <a:off x="772769" y="5554902"/>
            <a:ext cx="230755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Service Administrator</a:t>
            </a:r>
          </a:p>
        </p:txBody>
      </p:sp>
      <p:pic>
        <p:nvPicPr>
          <p:cNvPr id="24" name="Picture 2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6608" y="2422706"/>
            <a:ext cx="457200" cy="457200"/>
          </a:xfrm>
          <a:prstGeom prst="rect">
            <a:avLst/>
          </a:prstGeom>
        </p:spPr>
      </p:pic>
      <p:sp>
        <p:nvSpPr>
          <p:cNvPr id="25" name="TextBox 24"/>
          <p:cNvSpPr txBox="1"/>
          <p:nvPr/>
        </p:nvSpPr>
        <p:spPr>
          <a:xfrm>
            <a:off x="772769" y="2422706"/>
            <a:ext cx="2749792"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Department Administrator</a:t>
            </a:r>
          </a:p>
        </p:txBody>
      </p:sp>
      <p:sp>
        <p:nvSpPr>
          <p:cNvPr id="26" name="Rectangle 25"/>
          <p:cNvSpPr/>
          <p:nvPr/>
        </p:nvSpPr>
        <p:spPr bwMode="auto">
          <a:xfrm>
            <a:off x="5359621" y="2569814"/>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Department</a:t>
            </a:r>
          </a:p>
        </p:txBody>
      </p:sp>
      <p:sp>
        <p:nvSpPr>
          <p:cNvPr id="27" name="Rectangle 26"/>
          <p:cNvSpPr/>
          <p:nvPr/>
        </p:nvSpPr>
        <p:spPr bwMode="auto">
          <a:xfrm>
            <a:off x="7685377" y="2569814"/>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Department</a:t>
            </a:r>
          </a:p>
        </p:txBody>
      </p:sp>
      <p:sp>
        <p:nvSpPr>
          <p:cNvPr id="28" name="Rectangle 27"/>
          <p:cNvSpPr/>
          <p:nvPr/>
        </p:nvSpPr>
        <p:spPr bwMode="auto">
          <a:xfrm>
            <a:off x="8713090" y="416437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Account</a:t>
            </a:r>
          </a:p>
        </p:txBody>
      </p:sp>
      <p:sp>
        <p:nvSpPr>
          <p:cNvPr id="29" name="Rectangle 28"/>
          <p:cNvSpPr/>
          <p:nvPr/>
        </p:nvSpPr>
        <p:spPr bwMode="auto">
          <a:xfrm>
            <a:off x="3135763" y="570075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sp>
        <p:nvSpPr>
          <p:cNvPr id="30" name="Rectangle 29"/>
          <p:cNvSpPr/>
          <p:nvPr/>
        </p:nvSpPr>
        <p:spPr bwMode="auto">
          <a:xfrm>
            <a:off x="5366376" y="570075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sp>
        <p:nvSpPr>
          <p:cNvPr id="31" name="Rectangle 30"/>
          <p:cNvSpPr/>
          <p:nvPr/>
        </p:nvSpPr>
        <p:spPr bwMode="auto">
          <a:xfrm>
            <a:off x="7596989" y="5695617"/>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sp>
        <p:nvSpPr>
          <p:cNvPr id="35" name="Rectangle 34"/>
          <p:cNvSpPr/>
          <p:nvPr/>
        </p:nvSpPr>
        <p:spPr bwMode="auto">
          <a:xfrm>
            <a:off x="107576" y="5083189"/>
            <a:ext cx="11967883" cy="1459058"/>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https://portal.azure.com</a:t>
            </a:r>
          </a:p>
        </p:txBody>
      </p:sp>
      <p:cxnSp>
        <p:nvCxnSpPr>
          <p:cNvPr id="12" name="Elbow Connector 11"/>
          <p:cNvCxnSpPr>
            <a:stCxn id="4" idx="2"/>
            <a:endCxn id="26" idx="0"/>
          </p:cNvCxnSpPr>
          <p:nvPr/>
        </p:nvCxnSpPr>
        <p:spPr>
          <a:xfrm rot="5400000">
            <a:off x="6736680" y="1800689"/>
            <a:ext cx="391937" cy="114631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4" idx="2"/>
            <a:endCxn id="27" idx="0"/>
          </p:cNvCxnSpPr>
          <p:nvPr/>
        </p:nvCxnSpPr>
        <p:spPr>
          <a:xfrm rot="16200000" flipH="1">
            <a:off x="7899557" y="1784123"/>
            <a:ext cx="391937" cy="117944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26" idx="2"/>
            <a:endCxn id="5" idx="0"/>
          </p:cNvCxnSpPr>
          <p:nvPr/>
        </p:nvCxnSpPr>
        <p:spPr>
          <a:xfrm rot="5400000">
            <a:off x="5280089" y="3090100"/>
            <a:ext cx="1051049" cy="1107757"/>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6" idx="2"/>
            <a:endCxn id="6" idx="0"/>
          </p:cNvCxnSpPr>
          <p:nvPr/>
        </p:nvCxnSpPr>
        <p:spPr>
          <a:xfrm rot="16200000" flipH="1">
            <a:off x="6395395" y="3082550"/>
            <a:ext cx="1051049" cy="1122856"/>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27" idx="2"/>
            <a:endCxn id="28" idx="0"/>
          </p:cNvCxnSpPr>
          <p:nvPr/>
        </p:nvCxnSpPr>
        <p:spPr>
          <a:xfrm rot="16200000" flipH="1">
            <a:off x="8676145" y="3127555"/>
            <a:ext cx="1045916" cy="1027713"/>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5" idx="2"/>
            <a:endCxn id="29" idx="0"/>
          </p:cNvCxnSpPr>
          <p:nvPr/>
        </p:nvCxnSpPr>
        <p:spPr>
          <a:xfrm rot="5400000">
            <a:off x="4202381" y="4651396"/>
            <a:ext cx="982607" cy="1116101"/>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5" idx="2"/>
            <a:endCxn id="30" idx="0"/>
          </p:cNvCxnSpPr>
          <p:nvPr/>
        </p:nvCxnSpPr>
        <p:spPr>
          <a:xfrm rot="16200000" flipH="1">
            <a:off x="5317687" y="4652190"/>
            <a:ext cx="982607" cy="1114512"/>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6" idx="2"/>
            <a:endCxn id="31" idx="0"/>
          </p:cNvCxnSpPr>
          <p:nvPr/>
        </p:nvCxnSpPr>
        <p:spPr>
          <a:xfrm rot="16200000" flipH="1">
            <a:off x="7550866" y="4649624"/>
            <a:ext cx="977474" cy="1114512"/>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bwMode="auto">
          <a:xfrm>
            <a:off x="107575" y="3522742"/>
            <a:ext cx="11967883" cy="1467884"/>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https://account.windowsazure.com</a:t>
            </a:r>
          </a:p>
        </p:txBody>
      </p:sp>
      <p:sp>
        <p:nvSpPr>
          <p:cNvPr id="56" name="Rectangle 55"/>
          <p:cNvSpPr/>
          <p:nvPr/>
        </p:nvSpPr>
        <p:spPr bwMode="auto">
          <a:xfrm>
            <a:off x="9790719" y="570075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cxnSp>
        <p:nvCxnSpPr>
          <p:cNvPr id="58" name="Elbow Connector 57"/>
          <p:cNvCxnSpPr>
            <a:stCxn id="28" idx="2"/>
            <a:endCxn id="56" idx="0"/>
          </p:cNvCxnSpPr>
          <p:nvPr/>
        </p:nvCxnSpPr>
        <p:spPr>
          <a:xfrm rot="16200000" flipH="1">
            <a:off x="9757904" y="4668065"/>
            <a:ext cx="987740" cy="1077629"/>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2316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par>
                          <p:cTn id="28" fill="hold">
                            <p:stCondLst>
                              <p:cond delay="1000"/>
                            </p:stCondLst>
                            <p:childTnLst>
                              <p:par>
                                <p:cTn id="29" presetID="22" presetClass="entr" presetSubtype="1"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up)">
                                      <p:cBhvr>
                                        <p:cTn id="31" dur="500"/>
                                        <p:tgtEl>
                                          <p:spTgt spid="16"/>
                                        </p:tgtEl>
                                      </p:cBhvr>
                                    </p:animEffect>
                                  </p:childTnLst>
                                </p:cTn>
                              </p:par>
                            </p:childTnLst>
                          </p:cTn>
                        </p:par>
                        <p:par>
                          <p:cTn id="32" fill="hold">
                            <p:stCondLst>
                              <p:cond delay="1500"/>
                            </p:stCondLst>
                            <p:childTnLst>
                              <p:par>
                                <p:cTn id="33" presetID="10" presetClass="entr" presetSubtype="0"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childTnLst>
                          </p:cTn>
                        </p:par>
                        <p:par>
                          <p:cTn id="40" fill="hold">
                            <p:stCondLst>
                              <p:cond delay="2500"/>
                            </p:stCondLst>
                            <p:childTnLst>
                              <p:par>
                                <p:cTn id="41" presetID="10" presetClass="entr" presetSubtype="0" fill="hold"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up)">
                                      <p:cBhvr>
                                        <p:cTn id="51" dur="500"/>
                                        <p:tgtEl>
                                          <p:spTgt spid="22"/>
                                        </p:tgtEl>
                                      </p:cBhvr>
                                    </p:animEffec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fade">
                                      <p:cBhvr>
                                        <p:cTn id="55" dur="500"/>
                                        <p:tgtEl>
                                          <p:spTgt spid="5"/>
                                        </p:tgtEl>
                                      </p:cBhvr>
                                    </p:animEffect>
                                  </p:childTnLst>
                                </p:cTn>
                              </p:par>
                            </p:childTnLst>
                          </p:cTn>
                        </p:par>
                        <p:par>
                          <p:cTn id="56" fill="hold">
                            <p:stCondLst>
                              <p:cond delay="1000"/>
                            </p:stCondLst>
                            <p:childTnLst>
                              <p:par>
                                <p:cTn id="57" presetID="22" presetClass="entr" presetSubtype="1" fill="hold"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up)">
                                      <p:cBhvr>
                                        <p:cTn id="59" dur="500"/>
                                        <p:tgtEl>
                                          <p:spTgt spid="36"/>
                                        </p:tgtEl>
                                      </p:cBhvr>
                                    </p:animEffect>
                                  </p:childTnLst>
                                </p:cTn>
                              </p:par>
                            </p:childTnLst>
                          </p:cTn>
                        </p:par>
                        <p:par>
                          <p:cTn id="60" fill="hold">
                            <p:stCondLst>
                              <p:cond delay="1500"/>
                            </p:stCondLst>
                            <p:childTnLst>
                              <p:par>
                                <p:cTn id="61" presetID="10" presetClass="entr" presetSubtype="0" fill="hold" grpId="0" nodeType="after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500"/>
                                        <p:tgtEl>
                                          <p:spTgt spid="6"/>
                                        </p:tgtEl>
                                      </p:cBhvr>
                                    </p:animEffect>
                                  </p:childTnLst>
                                </p:cTn>
                              </p:par>
                            </p:childTnLst>
                          </p:cTn>
                        </p:par>
                        <p:par>
                          <p:cTn id="64" fill="hold">
                            <p:stCondLst>
                              <p:cond delay="2000"/>
                            </p:stCondLst>
                            <p:childTnLst>
                              <p:par>
                                <p:cTn id="65" presetID="22" presetClass="entr" presetSubtype="1" fill="hold" nodeType="after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wipe(up)">
                                      <p:cBhvr>
                                        <p:cTn id="67" dur="500"/>
                                        <p:tgtEl>
                                          <p:spTgt spid="38"/>
                                        </p:tgtEl>
                                      </p:cBhvr>
                                    </p:animEffect>
                                  </p:childTnLst>
                                </p:cTn>
                              </p:par>
                            </p:childTnLst>
                          </p:cTn>
                        </p:par>
                        <p:par>
                          <p:cTn id="68" fill="hold">
                            <p:stCondLst>
                              <p:cond delay="2500"/>
                            </p:stCondLst>
                            <p:childTnLst>
                              <p:par>
                                <p:cTn id="69" presetID="10"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childTnLst>
                          </p:cTn>
                        </p:par>
                        <p:par>
                          <p:cTn id="72" fill="hold">
                            <p:stCondLst>
                              <p:cond delay="3000"/>
                            </p:stCondLst>
                            <p:childTnLst>
                              <p:par>
                                <p:cTn id="73" presetID="22" presetClass="entr" presetSubtype="8" fill="hold" grpId="0" nodeType="afterEffect">
                                  <p:stCondLst>
                                    <p:cond delay="0"/>
                                  </p:stCondLst>
                                  <p:childTnLst>
                                    <p:set>
                                      <p:cBhvr>
                                        <p:cTn id="74" dur="1" fill="hold">
                                          <p:stCondLst>
                                            <p:cond delay="0"/>
                                          </p:stCondLst>
                                        </p:cTn>
                                        <p:tgtEl>
                                          <p:spTgt spid="48"/>
                                        </p:tgtEl>
                                        <p:attrNameLst>
                                          <p:attrName>style.visibility</p:attrName>
                                        </p:attrNameLst>
                                      </p:cBhvr>
                                      <p:to>
                                        <p:strVal val="visible"/>
                                      </p:to>
                                    </p:set>
                                    <p:animEffect transition="in" filter="wipe(left)">
                                      <p:cBhvr>
                                        <p:cTn id="75" dur="500"/>
                                        <p:tgtEl>
                                          <p:spTgt spid="48"/>
                                        </p:tgtEl>
                                      </p:cBhvr>
                                    </p:animEffect>
                                  </p:childTnLst>
                                </p:cTn>
                              </p:par>
                            </p:childTnLst>
                          </p:cTn>
                        </p:par>
                        <p:par>
                          <p:cTn id="76" fill="hold">
                            <p:stCondLst>
                              <p:cond delay="3500"/>
                            </p:stCondLst>
                            <p:childTnLst>
                              <p:par>
                                <p:cTn id="77" presetID="10" presetClass="entr" presetSubtype="0" fill="hold" nodeType="after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500"/>
                                        <p:tgtEl>
                                          <p:spTgt spid="4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41"/>
                                        </p:tgtEl>
                                        <p:attrNameLst>
                                          <p:attrName>style.visibility</p:attrName>
                                        </p:attrNameLst>
                                      </p:cBhvr>
                                      <p:to>
                                        <p:strVal val="visible"/>
                                      </p:to>
                                    </p:set>
                                    <p:animEffect transition="in" filter="wipe(up)">
                                      <p:cBhvr>
                                        <p:cTn id="87" dur="500"/>
                                        <p:tgtEl>
                                          <p:spTgt spid="41"/>
                                        </p:tgtEl>
                                      </p:cBhvr>
                                    </p:animEffect>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par>
                          <p:cTn id="92" fill="hold">
                            <p:stCondLst>
                              <p:cond delay="1000"/>
                            </p:stCondLst>
                            <p:childTnLst>
                              <p:par>
                                <p:cTn id="93" presetID="22" presetClass="entr" presetSubtype="1" fill="hold" nodeType="afterEffect">
                                  <p:stCondLst>
                                    <p:cond delay="0"/>
                                  </p:stCondLst>
                                  <p:childTnLst>
                                    <p:set>
                                      <p:cBhvr>
                                        <p:cTn id="94" dur="1" fill="hold">
                                          <p:stCondLst>
                                            <p:cond delay="0"/>
                                          </p:stCondLst>
                                        </p:cTn>
                                        <p:tgtEl>
                                          <p:spTgt spid="50"/>
                                        </p:tgtEl>
                                        <p:attrNameLst>
                                          <p:attrName>style.visibility</p:attrName>
                                        </p:attrNameLst>
                                      </p:cBhvr>
                                      <p:to>
                                        <p:strVal val="visible"/>
                                      </p:to>
                                    </p:set>
                                    <p:animEffect transition="in" filter="wipe(up)">
                                      <p:cBhvr>
                                        <p:cTn id="95" dur="500"/>
                                        <p:tgtEl>
                                          <p:spTgt spid="50"/>
                                        </p:tgtEl>
                                      </p:cBhvr>
                                    </p:animEffect>
                                  </p:childTnLst>
                                </p:cTn>
                              </p:par>
                            </p:childTnLst>
                          </p:cTn>
                        </p:par>
                        <p:par>
                          <p:cTn id="96" fill="hold">
                            <p:stCondLst>
                              <p:cond delay="1500"/>
                            </p:stCondLst>
                            <p:childTnLst>
                              <p:par>
                                <p:cTn id="97" presetID="10" presetClass="entr" presetSubtype="0" fill="hold" grpId="0" nodeType="afterEffect">
                                  <p:stCondLst>
                                    <p:cond delay="0"/>
                                  </p:stCondLst>
                                  <p:childTnLst>
                                    <p:set>
                                      <p:cBhvr>
                                        <p:cTn id="98" dur="1" fill="hold">
                                          <p:stCondLst>
                                            <p:cond delay="0"/>
                                          </p:stCondLst>
                                        </p:cTn>
                                        <p:tgtEl>
                                          <p:spTgt spid="30"/>
                                        </p:tgtEl>
                                        <p:attrNameLst>
                                          <p:attrName>style.visibility</p:attrName>
                                        </p:attrNameLst>
                                      </p:cBhvr>
                                      <p:to>
                                        <p:strVal val="visible"/>
                                      </p:to>
                                    </p:set>
                                    <p:animEffect transition="in" filter="fade">
                                      <p:cBhvr>
                                        <p:cTn id="99" dur="500"/>
                                        <p:tgtEl>
                                          <p:spTgt spid="30"/>
                                        </p:tgtEl>
                                      </p:cBhvr>
                                    </p:animEffect>
                                  </p:childTnLst>
                                </p:cTn>
                              </p:par>
                            </p:childTnLst>
                          </p:cTn>
                        </p:par>
                        <p:par>
                          <p:cTn id="100" fill="hold">
                            <p:stCondLst>
                              <p:cond delay="2000"/>
                            </p:stCondLst>
                            <p:childTnLst>
                              <p:par>
                                <p:cTn id="101" presetID="22" presetClass="entr" presetSubtype="1" fill="hold" nodeType="after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wipe(up)">
                                      <p:cBhvr>
                                        <p:cTn id="103" dur="500"/>
                                        <p:tgtEl>
                                          <p:spTgt spid="52"/>
                                        </p:tgtEl>
                                      </p:cBhvr>
                                    </p:animEffect>
                                  </p:childTnLst>
                                </p:cTn>
                              </p:par>
                            </p:childTnLst>
                          </p:cTn>
                        </p:par>
                        <p:par>
                          <p:cTn id="104" fill="hold">
                            <p:stCondLst>
                              <p:cond delay="2500"/>
                            </p:stCondLst>
                            <p:childTnLst>
                              <p:par>
                                <p:cTn id="105" presetID="10" presetClass="entr" presetSubtype="0" fill="hold" grpId="0" nodeType="afterEffect">
                                  <p:stCondLst>
                                    <p:cond delay="0"/>
                                  </p:stCondLst>
                                  <p:childTnLst>
                                    <p:set>
                                      <p:cBhvr>
                                        <p:cTn id="106" dur="1" fill="hold">
                                          <p:stCondLst>
                                            <p:cond delay="0"/>
                                          </p:stCondLst>
                                        </p:cTn>
                                        <p:tgtEl>
                                          <p:spTgt spid="31"/>
                                        </p:tgtEl>
                                        <p:attrNameLst>
                                          <p:attrName>style.visibility</p:attrName>
                                        </p:attrNameLst>
                                      </p:cBhvr>
                                      <p:to>
                                        <p:strVal val="visible"/>
                                      </p:to>
                                    </p:set>
                                    <p:animEffect transition="in" filter="fade">
                                      <p:cBhvr>
                                        <p:cTn id="107" dur="500"/>
                                        <p:tgtEl>
                                          <p:spTgt spid="31"/>
                                        </p:tgtEl>
                                      </p:cBhvr>
                                    </p:animEffect>
                                  </p:childTnLst>
                                </p:cTn>
                              </p:par>
                            </p:childTnLst>
                          </p:cTn>
                        </p:par>
                        <p:par>
                          <p:cTn id="108" fill="hold">
                            <p:stCondLst>
                              <p:cond delay="3000"/>
                            </p:stCondLst>
                            <p:childTnLst>
                              <p:par>
                                <p:cTn id="109" presetID="22" presetClass="entr" presetSubtype="1" fill="hold" nodeType="afterEffect">
                                  <p:stCondLst>
                                    <p:cond delay="0"/>
                                  </p:stCondLst>
                                  <p:childTnLst>
                                    <p:set>
                                      <p:cBhvr>
                                        <p:cTn id="110" dur="1" fill="hold">
                                          <p:stCondLst>
                                            <p:cond delay="0"/>
                                          </p:stCondLst>
                                        </p:cTn>
                                        <p:tgtEl>
                                          <p:spTgt spid="58"/>
                                        </p:tgtEl>
                                        <p:attrNameLst>
                                          <p:attrName>style.visibility</p:attrName>
                                        </p:attrNameLst>
                                      </p:cBhvr>
                                      <p:to>
                                        <p:strVal val="visible"/>
                                      </p:to>
                                    </p:set>
                                    <p:animEffect transition="in" filter="wipe(up)">
                                      <p:cBhvr>
                                        <p:cTn id="111" dur="500"/>
                                        <p:tgtEl>
                                          <p:spTgt spid="58"/>
                                        </p:tgtEl>
                                      </p:cBhvr>
                                    </p:animEffect>
                                  </p:childTnLst>
                                </p:cTn>
                              </p:par>
                            </p:childTnLst>
                          </p:cTn>
                        </p:par>
                        <p:par>
                          <p:cTn id="112" fill="hold">
                            <p:stCondLst>
                              <p:cond delay="3500"/>
                            </p:stCondLst>
                            <p:childTnLst>
                              <p:par>
                                <p:cTn id="113" presetID="10" presetClass="entr" presetSubtype="0" fill="hold" grpId="0" nodeType="afterEffect">
                                  <p:stCondLst>
                                    <p:cond delay="0"/>
                                  </p:stCondLst>
                                  <p:childTnLst>
                                    <p:set>
                                      <p:cBhvr>
                                        <p:cTn id="114" dur="1" fill="hold">
                                          <p:stCondLst>
                                            <p:cond delay="0"/>
                                          </p:stCondLst>
                                        </p:cTn>
                                        <p:tgtEl>
                                          <p:spTgt spid="56"/>
                                        </p:tgtEl>
                                        <p:attrNameLst>
                                          <p:attrName>style.visibility</p:attrName>
                                        </p:attrNameLst>
                                      </p:cBhvr>
                                      <p:to>
                                        <p:strVal val="visible"/>
                                      </p:to>
                                    </p:set>
                                    <p:animEffect transition="in" filter="fade">
                                      <p:cBhvr>
                                        <p:cTn id="115" dur="500"/>
                                        <p:tgtEl>
                                          <p:spTgt spid="56"/>
                                        </p:tgtEl>
                                      </p:cBhvr>
                                    </p:animEffect>
                                  </p:childTnLst>
                                </p:cTn>
                              </p:par>
                            </p:childTnLst>
                          </p:cTn>
                        </p:par>
                        <p:par>
                          <p:cTn id="116" fill="hold">
                            <p:stCondLst>
                              <p:cond delay="4000"/>
                            </p:stCondLst>
                            <p:childTnLst>
                              <p:par>
                                <p:cTn id="117" presetID="22" presetClass="entr" presetSubtype="8" fill="hold" grpId="0" nodeType="afterEffect">
                                  <p:stCondLst>
                                    <p:cond delay="0"/>
                                  </p:stCondLst>
                                  <p:childTnLst>
                                    <p:set>
                                      <p:cBhvr>
                                        <p:cTn id="118" dur="1" fill="hold">
                                          <p:stCondLst>
                                            <p:cond delay="0"/>
                                          </p:stCondLst>
                                        </p:cTn>
                                        <p:tgtEl>
                                          <p:spTgt spid="49"/>
                                        </p:tgtEl>
                                        <p:attrNameLst>
                                          <p:attrName>style.visibility</p:attrName>
                                        </p:attrNameLst>
                                      </p:cBhvr>
                                      <p:to>
                                        <p:strVal val="visible"/>
                                      </p:to>
                                    </p:set>
                                    <p:animEffect transition="in" filter="wipe(left)">
                                      <p:cBhvr>
                                        <p:cTn id="119" dur="500"/>
                                        <p:tgtEl>
                                          <p:spTgt spid="49"/>
                                        </p:tgtEl>
                                      </p:cBhvr>
                                    </p:animEffect>
                                  </p:childTnLst>
                                </p:cTn>
                              </p:par>
                            </p:childTnLst>
                          </p:cTn>
                        </p:par>
                        <p:par>
                          <p:cTn id="120" fill="hold">
                            <p:stCondLst>
                              <p:cond delay="4500"/>
                            </p:stCondLst>
                            <p:childTnLst>
                              <p:par>
                                <p:cTn id="121" presetID="10" presetClass="entr" presetSubtype="0" fill="hold" nodeType="afterEffect">
                                  <p:stCondLst>
                                    <p:cond delay="0"/>
                                  </p:stCondLst>
                                  <p:childTnLst>
                                    <p:set>
                                      <p:cBhvr>
                                        <p:cTn id="122" dur="1" fill="hold">
                                          <p:stCondLst>
                                            <p:cond delay="0"/>
                                          </p:stCondLst>
                                        </p:cTn>
                                        <p:tgtEl>
                                          <p:spTgt spid="45"/>
                                        </p:tgtEl>
                                        <p:attrNameLst>
                                          <p:attrName>style.visibility</p:attrName>
                                        </p:attrNameLst>
                                      </p:cBhvr>
                                      <p:to>
                                        <p:strVal val="visible"/>
                                      </p:to>
                                    </p:set>
                                    <p:animEffect transition="in" filter="fade">
                                      <p:cBhvr>
                                        <p:cTn id="123" dur="500"/>
                                        <p:tgtEl>
                                          <p:spTgt spid="45"/>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6"/>
                                        </p:tgtEl>
                                        <p:attrNameLst>
                                          <p:attrName>style.visibility</p:attrName>
                                        </p:attrNameLst>
                                      </p:cBhvr>
                                      <p:to>
                                        <p:strVal val="visible"/>
                                      </p:to>
                                    </p:set>
                                    <p:animEffect transition="in" filter="fade">
                                      <p:cBhvr>
                                        <p:cTn id="12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9" grpId="0" animBg="1"/>
      <p:bldP spid="48" grpId="0" animBg="1"/>
      <p:bldP spid="47" grpId="0" animBg="1"/>
      <p:bldP spid="4" grpId="0" animBg="1"/>
      <p:bldP spid="5" grpId="0" animBg="1"/>
      <p:bldP spid="6" grpId="0" animBg="1"/>
      <p:bldP spid="34" grpId="0"/>
      <p:bldP spid="44" grpId="0"/>
      <p:bldP spid="46" grpId="0"/>
      <p:bldP spid="25" grpId="0"/>
      <p:bldP spid="26" grpId="0" animBg="1"/>
      <p:bldP spid="27" grpId="0" animBg="1"/>
      <p:bldP spid="28" grpId="0" animBg="1"/>
      <p:bldP spid="29" grpId="0" animBg="1"/>
      <p:bldP spid="30" grpId="0" animBg="1"/>
      <p:bldP spid="31" grpId="0" animBg="1"/>
      <p:bldP spid="5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Azure Subscription?</a:t>
            </a:r>
          </a:p>
        </p:txBody>
      </p:sp>
      <p:sp>
        <p:nvSpPr>
          <p:cNvPr id="3" name="Content Placeholder 2"/>
          <p:cNvSpPr>
            <a:spLocks noGrp="1"/>
          </p:cNvSpPr>
          <p:nvPr>
            <p:ph sz="quarter" idx="10"/>
          </p:nvPr>
        </p:nvSpPr>
        <p:spPr>
          <a:xfrm>
            <a:off x="268288" y="1398396"/>
            <a:ext cx="11542503" cy="5002404"/>
          </a:xfrm>
        </p:spPr>
        <p:txBody>
          <a:bodyPr>
            <a:normAutofit/>
          </a:bodyPr>
          <a:lstStyle/>
          <a:p>
            <a:r>
              <a:rPr lang="en-US" sz="2800" dirty="0"/>
              <a:t>Governs the following:</a:t>
            </a:r>
          </a:p>
          <a:p>
            <a:pPr lvl="1"/>
            <a:r>
              <a:rPr lang="en-US" sz="2800" dirty="0"/>
              <a:t>Billing relationship (billing APIs supports now EE level)</a:t>
            </a:r>
          </a:p>
          <a:p>
            <a:pPr lvl="1"/>
            <a:r>
              <a:rPr lang="en-US" sz="2800" dirty="0"/>
              <a:t>Account administration</a:t>
            </a:r>
          </a:p>
          <a:p>
            <a:pPr lvl="1"/>
            <a:r>
              <a:rPr lang="en-US" sz="2800" dirty="0"/>
              <a:t>Role Based Access Control (RBAC) to artifacts</a:t>
            </a:r>
          </a:p>
          <a:p>
            <a:pPr lvl="1"/>
            <a:r>
              <a:rPr lang="en-US" sz="2800" dirty="0"/>
              <a:t>Boundaries/Limits</a:t>
            </a:r>
          </a:p>
          <a:p>
            <a:r>
              <a:rPr lang="en-US" sz="2800" dirty="0"/>
              <a:t>Boundaries</a:t>
            </a:r>
          </a:p>
          <a:p>
            <a:pPr lvl="1"/>
            <a:r>
              <a:rPr lang="en-US" sz="2800" dirty="0"/>
              <a:t>Limits</a:t>
            </a:r>
          </a:p>
          <a:p>
            <a:pPr lvl="1"/>
            <a:r>
              <a:rPr lang="en-US" sz="2800" dirty="0"/>
              <a:t>Virtual Network </a:t>
            </a:r>
          </a:p>
          <a:p>
            <a:pPr lvl="1"/>
            <a:r>
              <a:rPr lang="en-US" sz="2800" dirty="0"/>
              <a:t>Attached to 1 AAD (1 AAD be associated with many subscriptions)</a:t>
            </a:r>
          </a:p>
          <a:p>
            <a:r>
              <a:rPr lang="en-US" sz="2800" dirty="0"/>
              <a:t>Associated to an enterprise enrollment account</a:t>
            </a:r>
          </a:p>
        </p:txBody>
      </p:sp>
    </p:spTree>
    <p:extLst>
      <p:ext uri="{BB962C8B-B14F-4D97-AF65-F5344CB8AC3E}">
        <p14:creationId xmlns:p14="http://schemas.microsoft.com/office/powerpoint/2010/main" val="351706502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Enterprise Dev/Test subscription</a:t>
            </a:r>
          </a:p>
        </p:txBody>
      </p:sp>
      <p:sp>
        <p:nvSpPr>
          <p:cNvPr id="3" name="Content Placeholder 2"/>
          <p:cNvSpPr>
            <a:spLocks noGrp="1"/>
          </p:cNvSpPr>
          <p:nvPr>
            <p:ph sz="quarter" idx="10"/>
          </p:nvPr>
        </p:nvSpPr>
        <p:spPr>
          <a:xfrm>
            <a:off x="268288" y="1398397"/>
            <a:ext cx="11542503" cy="4481227"/>
          </a:xfrm>
        </p:spPr>
        <p:txBody>
          <a:bodyPr/>
          <a:lstStyle/>
          <a:p>
            <a:r>
              <a:rPr lang="en-US" sz="2800" dirty="0"/>
              <a:t>Done by marking the account as Dev/Test</a:t>
            </a:r>
          </a:p>
          <a:p>
            <a:r>
              <a:rPr lang="en-US" sz="2800" dirty="0"/>
              <a:t>Even </a:t>
            </a:r>
            <a:r>
              <a:rPr lang="en-US" sz="2800" b="1" dirty="0"/>
              <a:t>Better</a:t>
            </a:r>
            <a:r>
              <a:rPr lang="en-US" sz="2800" dirty="0"/>
              <a:t> rates for VMs, HDInsight, Cloud Services, and Websites because there’s no license cost</a:t>
            </a:r>
          </a:p>
          <a:p>
            <a:r>
              <a:rPr lang="en-US" sz="2800" dirty="0"/>
              <a:t>All usage consumes Azure Monetary Commitment funds</a:t>
            </a:r>
          </a:p>
          <a:p>
            <a:r>
              <a:rPr lang="en-US" sz="2800" dirty="0"/>
              <a:t>Exclusive Gallery images, like </a:t>
            </a:r>
            <a:r>
              <a:rPr lang="en-US" sz="2800" b="1" dirty="0"/>
              <a:t>Windows 7 / 8.x / 10 client</a:t>
            </a:r>
          </a:p>
          <a:p>
            <a:r>
              <a:rPr lang="en-US" sz="2800" dirty="0"/>
              <a:t>Dev/test use only and no SLA</a:t>
            </a:r>
          </a:p>
          <a:p>
            <a:r>
              <a:rPr lang="en-US" sz="2800" dirty="0"/>
              <a:t>Should be created by a user who has </a:t>
            </a:r>
            <a:r>
              <a:rPr lang="en-US" sz="2800" dirty="0" err="1"/>
              <a:t>msdn</a:t>
            </a:r>
            <a:r>
              <a:rPr lang="en-US" sz="2800" dirty="0"/>
              <a:t> subscription </a:t>
            </a:r>
          </a:p>
          <a:p>
            <a:r>
              <a:rPr lang="en-US" sz="2800" dirty="0"/>
              <a:t>Can convert a normal subscription to Dev/test subscription </a:t>
            </a:r>
          </a:p>
          <a:p>
            <a:endParaRPr lang="en-CA" dirty="0"/>
          </a:p>
        </p:txBody>
      </p:sp>
    </p:spTree>
    <p:extLst>
      <p:ext uri="{BB962C8B-B14F-4D97-AF65-F5344CB8AC3E}">
        <p14:creationId xmlns:p14="http://schemas.microsoft.com/office/powerpoint/2010/main" val="8786932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Subscription Considerations</a:t>
            </a:r>
            <a:endParaRPr lang="en-US" dirty="0"/>
          </a:p>
        </p:txBody>
      </p:sp>
      <p:graphicFrame>
        <p:nvGraphicFramePr>
          <p:cNvPr id="6" name="Content Placeholder 5"/>
          <p:cNvGraphicFramePr>
            <a:graphicFrameLocks noGrp="1"/>
          </p:cNvGraphicFramePr>
          <p:nvPr>
            <p:ph sz="quarter" idx="10"/>
            <p:extLst>
              <p:ext uri="{D42A27DB-BD31-4B8C-83A1-F6EECF244321}">
                <p14:modId xmlns:p14="http://schemas.microsoft.com/office/powerpoint/2010/main" val="2791118131"/>
              </p:ext>
            </p:extLst>
          </p:nvPr>
        </p:nvGraphicFramePr>
        <p:xfrm>
          <a:off x="268288" y="1398588"/>
          <a:ext cx="11542712" cy="4451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1248"/>
      </p:ext>
    </p:extLst>
  </p:cSld>
  <p:clrMapOvr>
    <a:masterClrMapping/>
  </p:clrMapOvr>
  <p:transition>
    <p:fade/>
  </p:transition>
</p:sld>
</file>

<file path=ppt/theme/theme1.xml><?xml version="1.0" encoding="utf-8"?>
<a:theme xmlns:a="http://schemas.openxmlformats.org/drawingml/2006/main" name="1_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 id="{A28382A3-38E4-4C61-8F63-2E5C29CAAD5C}" vid="{8F476405-2F79-4B8C-90DC-8EA1F5CF2DD5}"/>
    </a:ext>
  </a:extLst>
</a:theme>
</file>

<file path=ppt/theme/theme2.xml><?xml version="1.0" encoding="utf-8"?>
<a:theme xmlns:a="http://schemas.openxmlformats.org/drawingml/2006/main" name="1_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potx [Read-Only]" id="{1530D5E8-20CA-4CF3-8212-8BA00317751E}" vid="{ACFB5AF2-7E03-452D-A202-569D7361D7E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08F381963C77D44A6A91469D5845EE5" ma:contentTypeVersion="2" ma:contentTypeDescription="Create a new document." ma:contentTypeScope="" ma:versionID="66290b1f7725e443aa19cdb7b89371b7">
  <xsd:schema xmlns:xsd="http://www.w3.org/2001/XMLSchema" xmlns:xs="http://www.w3.org/2001/XMLSchema" xmlns:p="http://schemas.microsoft.com/office/2006/metadata/properties" xmlns:ns2="c58f79d2-8dd2-43f0-9a03-e1b9f874d667" targetNamespace="http://schemas.microsoft.com/office/2006/metadata/properties" ma:root="true" ma:fieldsID="27a8e9c299bda407fa38b12f0db042eb" ns2:_="">
    <xsd:import namespace="c58f79d2-8dd2-43f0-9a03-e1b9f874d66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79d2-8dd2-43f0-9a03-e1b9f874d66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98B8685-CAA3-4A1A-8397-DF9971695697}">
  <ds:schemaRefs>
    <ds:schemaRef ds:uri="http://schemas.microsoft.com/sharepoint/v3/contenttype/forms"/>
  </ds:schemaRefs>
</ds:datastoreItem>
</file>

<file path=customXml/itemProps2.xml><?xml version="1.0" encoding="utf-8"?>
<ds:datastoreItem xmlns:ds="http://schemas.openxmlformats.org/officeDocument/2006/customXml" ds:itemID="{AE30008B-22D1-4C3E-A0BE-5BCAFBE11F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79d2-8dd2-43f0-9a03-e1b9f874d6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9254BEE-C2AB-4E68-AA3E-3E2702671367}">
  <ds:schemaRefs>
    <ds:schemaRef ds:uri="http://purl.org/dc/terms/"/>
    <ds:schemaRef ds:uri="http://schemas.openxmlformats.org/package/2006/metadata/core-properties"/>
    <ds:schemaRef ds:uri="http://schemas.microsoft.com/office/2006/documentManagement/types"/>
    <ds:schemaRef ds:uri="c58f79d2-8dd2-43f0-9a03-e1b9f874d667"/>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GSI Architect Workshop Template</Template>
  <TotalTime>10832</TotalTime>
  <Words>3380</Words>
  <Application>Microsoft Office PowerPoint</Application>
  <PresentationFormat>Widescreen</PresentationFormat>
  <Paragraphs>493</Paragraphs>
  <Slides>52</Slides>
  <Notes>52</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52</vt:i4>
      </vt:variant>
    </vt:vector>
  </HeadingPairs>
  <TitlesOfParts>
    <vt:vector size="61" baseType="lpstr">
      <vt:lpstr>Arial</vt:lpstr>
      <vt:lpstr>Calibri</vt:lpstr>
      <vt:lpstr>Courier New</vt:lpstr>
      <vt:lpstr>Segoe UI</vt:lpstr>
      <vt:lpstr>Segoe UI Light</vt:lpstr>
      <vt:lpstr>Segoe UI Semibold</vt:lpstr>
      <vt:lpstr>Wingdings</vt:lpstr>
      <vt:lpstr>1_Windows Azure</vt:lpstr>
      <vt:lpstr>1_5-50033_TR23_BO_CT_Template</vt:lpstr>
      <vt:lpstr>PowerPoint Presentation</vt:lpstr>
      <vt:lpstr>READ THIS</vt:lpstr>
      <vt:lpstr>Agenda</vt:lpstr>
      <vt:lpstr>Subscription Design</vt:lpstr>
      <vt:lpstr>Management Portals</vt:lpstr>
      <vt:lpstr>Enterprise Azure Roles and Portals</vt:lpstr>
      <vt:lpstr>What is an Azure Subscription?</vt:lpstr>
      <vt:lpstr>Enterprise Dev/Test subscription</vt:lpstr>
      <vt:lpstr>Subscription Considerations</vt:lpstr>
      <vt:lpstr>Subscription Limits</vt:lpstr>
      <vt:lpstr>Subscription Limits (subset)</vt:lpstr>
      <vt:lpstr>Suggested subscription topology</vt:lpstr>
      <vt:lpstr>Subscription Management</vt:lpstr>
      <vt:lpstr>How do I manage an Azure Subscription?</vt:lpstr>
      <vt:lpstr>How do I mange someone else's subscription?</vt:lpstr>
      <vt:lpstr>Subscriptions operations</vt:lpstr>
      <vt:lpstr>Resource Groups</vt:lpstr>
      <vt:lpstr>PowerPoint Presentation</vt:lpstr>
      <vt:lpstr>Access Control, Billing, and Usage</vt:lpstr>
      <vt:lpstr>2 generations of Azure</vt:lpstr>
      <vt:lpstr>Role Based Access Control (RBAC)</vt:lpstr>
      <vt:lpstr>Role Based Access Control (RBAC)</vt:lpstr>
      <vt:lpstr>Role Based Access Control (RBAC)</vt:lpstr>
      <vt:lpstr>Custom RBAC </vt:lpstr>
      <vt:lpstr>Custom RBAC </vt:lpstr>
      <vt:lpstr>Mapping teams to RBAC - examples</vt:lpstr>
      <vt:lpstr>PowerPoint Presentation</vt:lpstr>
      <vt:lpstr>Resource Tags</vt:lpstr>
      <vt:lpstr>Resource Tags</vt:lpstr>
      <vt:lpstr>Tagging Tips</vt:lpstr>
      <vt:lpstr>Demo Architecture</vt:lpstr>
      <vt:lpstr>Billing APIs</vt:lpstr>
      <vt:lpstr>Azure Cost Management</vt:lpstr>
      <vt:lpstr>PowerPoint Presentation</vt:lpstr>
      <vt:lpstr>Azure Resource Manager Policies</vt:lpstr>
      <vt:lpstr>Azure Resource Manager Policies: Scenarios </vt:lpstr>
      <vt:lpstr>Azure Resource Manager Polices-examples</vt:lpstr>
      <vt:lpstr>PowerPoint Presentation</vt:lpstr>
      <vt:lpstr>Azure Monitor</vt:lpstr>
      <vt:lpstr>Azure Monitor</vt:lpstr>
      <vt:lpstr>Azure Monitor</vt:lpstr>
      <vt:lpstr>Azure Monitor</vt:lpstr>
      <vt:lpstr>Naming Conventions in Azure</vt:lpstr>
      <vt:lpstr>Naming Conventions</vt:lpstr>
      <vt:lpstr>Azure Naming Constraints Examples</vt:lpstr>
      <vt:lpstr>Subscription Governance summary</vt:lpstr>
      <vt:lpstr>Subscription Design Guidance (General)</vt:lpstr>
      <vt:lpstr>Subscription Design Guidance (General)</vt:lpstr>
      <vt:lpstr>Subscription Design Guidance (Networking)</vt:lpstr>
      <vt:lpstr>Resources</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Kirk Evans</dc:creator>
  <cp:lastModifiedBy>Mohamed Sharaf</cp:lastModifiedBy>
  <cp:revision>239</cp:revision>
  <dcterms:created xsi:type="dcterms:W3CDTF">2015-09-20T20:00:44Z</dcterms:created>
  <dcterms:modified xsi:type="dcterms:W3CDTF">2017-11-01T05:15:43Z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0x010100C08F381963C77D44A6A91469D5845EE5</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mosharaf@microsoft.com</vt:lpwstr>
  </property>
  <property fmtid="{D5CDD505-2E9C-101B-9397-08002B2CF9AE}" pid="6" name="MSIP_Label_f42aa342-8706-4288-bd11-ebb85995028c_SetDate">
    <vt:lpwstr>2017-11-01T02:39:10.3727494Z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