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58"/>
  </p:notesMasterIdLst>
  <p:handoutMasterIdLst>
    <p:handoutMasterId r:id="rId59"/>
  </p:handoutMasterIdLst>
  <p:sldIdLst>
    <p:sldId id="281" r:id="rId6"/>
    <p:sldId id="411" r:id="rId7"/>
    <p:sldId id="284" r:id="rId8"/>
    <p:sldId id="283" r:id="rId9"/>
    <p:sldId id="415" r:id="rId10"/>
    <p:sldId id="317" r:id="rId11"/>
    <p:sldId id="331" r:id="rId12"/>
    <p:sldId id="418" r:id="rId13"/>
    <p:sldId id="402" r:id="rId14"/>
    <p:sldId id="430" r:id="rId15"/>
    <p:sldId id="294" r:id="rId16"/>
    <p:sldId id="420" r:id="rId17"/>
    <p:sldId id="385" r:id="rId18"/>
    <p:sldId id="369" r:id="rId19"/>
    <p:sldId id="370" r:id="rId20"/>
    <p:sldId id="405" r:id="rId21"/>
    <p:sldId id="416" r:id="rId22"/>
    <p:sldId id="366" r:id="rId23"/>
    <p:sldId id="301" r:id="rId24"/>
    <p:sldId id="400" r:id="rId25"/>
    <p:sldId id="313" r:id="rId26"/>
    <p:sldId id="312" r:id="rId27"/>
    <p:sldId id="406" r:id="rId28"/>
    <p:sldId id="409" r:id="rId29"/>
    <p:sldId id="401" r:id="rId30"/>
    <p:sldId id="407" r:id="rId31"/>
    <p:sldId id="417" r:id="rId32"/>
    <p:sldId id="303" r:id="rId33"/>
    <p:sldId id="410" r:id="rId34"/>
    <p:sldId id="304" r:id="rId35"/>
    <p:sldId id="316" r:id="rId36"/>
    <p:sldId id="379" r:id="rId37"/>
    <p:sldId id="431" r:id="rId38"/>
    <p:sldId id="292" r:id="rId39"/>
    <p:sldId id="427" r:id="rId40"/>
    <p:sldId id="426" r:id="rId41"/>
    <p:sldId id="429" r:id="rId42"/>
    <p:sldId id="428" r:id="rId43"/>
    <p:sldId id="419" r:id="rId44"/>
    <p:sldId id="421" r:id="rId45"/>
    <p:sldId id="422" r:id="rId46"/>
    <p:sldId id="423" r:id="rId47"/>
    <p:sldId id="337" r:id="rId48"/>
    <p:sldId id="338" r:id="rId49"/>
    <p:sldId id="378" r:id="rId50"/>
    <p:sldId id="380" r:id="rId51"/>
    <p:sldId id="425" r:id="rId52"/>
    <p:sldId id="387" r:id="rId53"/>
    <p:sldId id="388" r:id="rId54"/>
    <p:sldId id="287" r:id="rId55"/>
    <p:sldId id="408"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415"/>
            <p14:sldId id="317"/>
            <p14:sldId id="331"/>
            <p14:sldId id="418"/>
            <p14:sldId id="402"/>
            <p14:sldId id="430"/>
            <p14:sldId id="294"/>
            <p14:sldId id="4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400"/>
            <p14:sldId id="313"/>
            <p14:sldId id="312"/>
            <p14:sldId id="406"/>
            <p14:sldId id="409"/>
            <p14:sldId id="401"/>
            <p14:sldId id="407"/>
            <p14:sldId id="417"/>
            <p14:sldId id="303"/>
            <p14:sldId id="410"/>
            <p14:sldId id="304"/>
            <p14:sldId id="316"/>
            <p14:sldId id="379"/>
            <p14:sldId id="431"/>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26" autoAdjust="0"/>
    <p:restoredTop sz="90597" autoAdjust="0"/>
  </p:normalViewPr>
  <p:slideViewPr>
    <p:cSldViewPr snapToGrid="0">
      <p:cViewPr varScale="1">
        <p:scale>
          <a:sx n="118" d="100"/>
          <a:sy n="118" d="100"/>
        </p:scale>
        <p:origin x="438" y="60"/>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Add Partner’s accounts as guest accounts</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4">
        <dgm:presLayoutVars>
          <dgm:chMax val="1"/>
          <dgm:bulletEnabled val="1"/>
        </dgm:presLayoutVars>
      </dgm:prSet>
      <dgm:spPr/>
    </dgm:pt>
    <dgm:pt modelId="{D5C5E418-8E8C-44CA-8046-C66B80EF4C7D}" type="pres">
      <dgm:prSet presAssocID="{410A5818-4180-4CC3-AC21-BE0D02F20C2F}" presName="bracket" presStyleLbl="parChTrans1D1" presStyleIdx="0" presStyleCnt="4"/>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4">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4">
        <dgm:presLayoutVars>
          <dgm:chMax val="1"/>
          <dgm:bulletEnabled val="1"/>
        </dgm:presLayoutVars>
      </dgm:prSet>
      <dgm:spPr/>
    </dgm:pt>
    <dgm:pt modelId="{19EE855B-C199-4054-9FA5-3BC96AAAA8AE}" type="pres">
      <dgm:prSet presAssocID="{A7F76270-4ED8-4413-8607-0E71BD2ECC2A}" presName="bracket" presStyleLbl="parChTrans1D1" presStyleIdx="1" presStyleCnt="4"/>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4">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4">
        <dgm:presLayoutVars>
          <dgm:chMax val="1"/>
          <dgm:bulletEnabled val="1"/>
        </dgm:presLayoutVars>
      </dgm:prSet>
      <dgm:spPr/>
    </dgm:pt>
    <dgm:pt modelId="{70B4B054-B621-458D-88DD-9D8E0D9C7E13}" type="pres">
      <dgm:prSet presAssocID="{F9A02CB7-7A96-40AB-86C7-04C8CF8EEAAD}" presName="bracket" presStyleLbl="parChTrans1D1" presStyleIdx="2" presStyleCnt="4"/>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4">
        <dgm:presLayoutVars>
          <dgm:bulletEnabled val="1"/>
        </dgm:presLayoutVars>
      </dgm:prSet>
      <dgm:spPr/>
    </dgm:pt>
    <dgm:pt modelId="{1D8CD24E-5DFA-4760-976A-7A1BBB9158DC}" type="pres">
      <dgm:prSet presAssocID="{D0FCB80B-20D1-4313-A78D-427AEBAB6C2A}"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3" presStyleCnt="4">
        <dgm:presLayoutVars>
          <dgm:chMax val="1"/>
          <dgm:bulletEnabled val="1"/>
        </dgm:presLayoutVars>
      </dgm:prSet>
      <dgm:spPr/>
    </dgm:pt>
    <dgm:pt modelId="{97036220-D694-4088-8546-51B7D7C500AC}" type="pres">
      <dgm:prSet presAssocID="{DCE76B8C-5454-45A8-B5E9-423DFD182833}" presName="bracket" presStyleLbl="parChTrans1D1" presStyleIdx="3" presStyleCnt="4"/>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3" presStyleCnt="4">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3"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4F69ACB7-4993-4532-919E-382EE032EF85}" type="presParOf" srcId="{425AC90C-0D8E-4A92-B494-300B64EB8BB8}" destId="{9E2FD817-7489-4162-B663-C7A5293E9E0D}" srcOrd="6"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8331331"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7162638" y="2087673"/>
          <a:ext cx="1214412" cy="278210"/>
        </a:xfrm>
        <a:custGeom>
          <a:avLst/>
          <a:gdLst/>
          <a:ahLst/>
          <a:cxnLst/>
          <a:rect l="0" t="0" r="0" b="0"/>
          <a:pathLst>
            <a:path>
              <a:moveTo>
                <a:pt x="0" y="0"/>
              </a:moveTo>
              <a:lnTo>
                <a:pt x="0" y="140209"/>
              </a:lnTo>
              <a:lnTo>
                <a:pt x="1214412" y="140209"/>
              </a:lnTo>
              <a:lnTo>
                <a:pt x="1214412"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902505"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48225" y="2087673"/>
          <a:ext cx="1214412" cy="278210"/>
        </a:xfrm>
        <a:custGeom>
          <a:avLst/>
          <a:gdLst/>
          <a:ahLst/>
          <a:cxnLst/>
          <a:rect l="0" t="0" r="0" b="0"/>
          <a:pathLst>
            <a:path>
              <a:moveTo>
                <a:pt x="1214412" y="0"/>
              </a:moveTo>
              <a:lnTo>
                <a:pt x="1214412" y="140209"/>
              </a:lnTo>
              <a:lnTo>
                <a:pt x="0" y="140209"/>
              </a:lnTo>
              <a:lnTo>
                <a:pt x="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126606" y="926253"/>
          <a:ext cx="3036032" cy="278210"/>
        </a:xfrm>
        <a:custGeom>
          <a:avLst/>
          <a:gdLst/>
          <a:ahLst/>
          <a:cxnLst/>
          <a:rect l="0" t="0" r="0" b="0"/>
          <a:pathLst>
            <a:path>
              <a:moveTo>
                <a:pt x="0" y="0"/>
              </a:moveTo>
              <a:lnTo>
                <a:pt x="0" y="140209"/>
              </a:lnTo>
              <a:lnTo>
                <a:pt x="3036032" y="140209"/>
              </a:lnTo>
              <a:lnTo>
                <a:pt x="3036032"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473679"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473679"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519399" y="926253"/>
          <a:ext cx="607206" cy="278210"/>
        </a:xfrm>
        <a:custGeom>
          <a:avLst/>
          <a:gdLst/>
          <a:ahLst/>
          <a:cxnLst/>
          <a:rect l="0" t="0" r="0" b="0"/>
          <a:pathLst>
            <a:path>
              <a:moveTo>
                <a:pt x="607206" y="0"/>
              </a:moveTo>
              <a:lnTo>
                <a:pt x="607206"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044853"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044853"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090573" y="926253"/>
          <a:ext cx="3036032" cy="278210"/>
        </a:xfrm>
        <a:custGeom>
          <a:avLst/>
          <a:gdLst/>
          <a:ahLst/>
          <a:cxnLst/>
          <a:rect l="0" t="0" r="0" b="0"/>
          <a:pathLst>
            <a:path>
              <a:moveTo>
                <a:pt x="3036032" y="0"/>
              </a:moveTo>
              <a:lnTo>
                <a:pt x="3036032"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685001" y="43043"/>
          <a:ext cx="883209" cy="8832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568211" y="40835"/>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568211" y="40835"/>
        <a:ext cx="1324814" cy="883209"/>
      </dsp:txXfrm>
    </dsp:sp>
    <dsp:sp modelId="{A1E0BC4C-9772-4503-87BF-2B83E73F98B4}">
      <dsp:nvSpPr>
        <dsp:cNvPr id="0" name=""/>
        <dsp:cNvSpPr/>
      </dsp:nvSpPr>
      <dsp:spPr>
        <a:xfrm>
          <a:off x="648969"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532178"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532178" y="1202256"/>
        <a:ext cx="1324814" cy="883209"/>
      </dsp:txXfrm>
    </dsp:sp>
    <dsp:sp modelId="{010A4C0F-31F9-4E7C-A87A-F6E48111FE3B}">
      <dsp:nvSpPr>
        <dsp:cNvPr id="0" name=""/>
        <dsp:cNvSpPr/>
      </dsp:nvSpPr>
      <dsp:spPr>
        <a:xfrm>
          <a:off x="648969"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532178"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532178" y="2363676"/>
        <a:ext cx="1324814" cy="883209"/>
      </dsp:txXfrm>
    </dsp:sp>
    <dsp:sp modelId="{B271FC63-2861-478C-9C7F-5769F536B39E}">
      <dsp:nvSpPr>
        <dsp:cNvPr id="0" name=""/>
        <dsp:cNvSpPr/>
      </dsp:nvSpPr>
      <dsp:spPr>
        <a:xfrm>
          <a:off x="648969"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532178"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532178" y="3525096"/>
        <a:ext cx="1324814" cy="883209"/>
      </dsp:txXfrm>
    </dsp:sp>
    <dsp:sp modelId="{81419056-C6DD-426D-BA00-C61461C677DE}">
      <dsp:nvSpPr>
        <dsp:cNvPr id="0" name=""/>
        <dsp:cNvSpPr/>
      </dsp:nvSpPr>
      <dsp:spPr>
        <a:xfrm>
          <a:off x="3077795"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961004"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961004" y="1202256"/>
        <a:ext cx="1324814" cy="883209"/>
      </dsp:txXfrm>
    </dsp:sp>
    <dsp:sp modelId="{704343D4-A952-4CCA-B759-B858C1614358}">
      <dsp:nvSpPr>
        <dsp:cNvPr id="0" name=""/>
        <dsp:cNvSpPr/>
      </dsp:nvSpPr>
      <dsp:spPr>
        <a:xfrm>
          <a:off x="3077795"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961004"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961004" y="2363676"/>
        <a:ext cx="1324814" cy="883209"/>
      </dsp:txXfrm>
    </dsp:sp>
    <dsp:sp modelId="{277C54FB-778D-4684-BBF6-5A6B0739CC1F}">
      <dsp:nvSpPr>
        <dsp:cNvPr id="0" name=""/>
        <dsp:cNvSpPr/>
      </dsp:nvSpPr>
      <dsp:spPr>
        <a:xfrm>
          <a:off x="3077795"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961004"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961004" y="3525096"/>
        <a:ext cx="1324814" cy="883209"/>
      </dsp:txXfrm>
    </dsp:sp>
    <dsp:sp modelId="{AB558343-2E39-4E19-9DC9-4D4837B89B07}">
      <dsp:nvSpPr>
        <dsp:cNvPr id="0" name=""/>
        <dsp:cNvSpPr/>
      </dsp:nvSpPr>
      <dsp:spPr>
        <a:xfrm>
          <a:off x="6721034"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604243"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604243" y="1202256"/>
        <a:ext cx="1324814" cy="883209"/>
      </dsp:txXfrm>
    </dsp:sp>
    <dsp:sp modelId="{D26D8D05-50A0-4E6C-9E24-744EDB0FB81D}">
      <dsp:nvSpPr>
        <dsp:cNvPr id="0" name=""/>
        <dsp:cNvSpPr/>
      </dsp:nvSpPr>
      <dsp:spPr>
        <a:xfrm>
          <a:off x="5506621" y="2365884"/>
          <a:ext cx="883209" cy="88320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389830"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389830" y="2363676"/>
        <a:ext cx="1324814" cy="883209"/>
      </dsp:txXfrm>
    </dsp:sp>
    <dsp:sp modelId="{2E9BE656-CC3F-4AF0-AA25-4C9C124527CF}">
      <dsp:nvSpPr>
        <dsp:cNvPr id="0" name=""/>
        <dsp:cNvSpPr/>
      </dsp:nvSpPr>
      <dsp:spPr>
        <a:xfrm>
          <a:off x="5506621" y="3527304"/>
          <a:ext cx="883209" cy="883209"/>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389830"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389830" y="3525096"/>
        <a:ext cx="1324814" cy="883209"/>
      </dsp:txXfrm>
    </dsp:sp>
    <dsp:sp modelId="{34D8D572-B9AD-483A-B9BC-064748CDDDA2}">
      <dsp:nvSpPr>
        <dsp:cNvPr id="0" name=""/>
        <dsp:cNvSpPr/>
      </dsp:nvSpPr>
      <dsp:spPr>
        <a:xfrm>
          <a:off x="7935447" y="2365884"/>
          <a:ext cx="883209" cy="883209"/>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818656"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818656" y="2363676"/>
        <a:ext cx="1324814" cy="883209"/>
      </dsp:txXfrm>
    </dsp:sp>
    <dsp:sp modelId="{D3B1FF90-585E-474A-8B02-C5C6A5370681}">
      <dsp:nvSpPr>
        <dsp:cNvPr id="0" name=""/>
        <dsp:cNvSpPr/>
      </dsp:nvSpPr>
      <dsp:spPr>
        <a:xfrm>
          <a:off x="7935447" y="3527304"/>
          <a:ext cx="883209" cy="883209"/>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818656"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818656" y="3525096"/>
        <a:ext cx="1324814" cy="883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506503"/>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Service Manager Roles</a:t>
          </a:r>
        </a:p>
      </dsp:txBody>
      <dsp:txXfrm>
        <a:off x="0" y="506503"/>
        <a:ext cx="2882859" cy="897187"/>
      </dsp:txXfrm>
    </dsp:sp>
    <dsp:sp modelId="{D5C5E418-8E8C-44CA-8046-C66B80EF4C7D}">
      <dsp:nvSpPr>
        <dsp:cNvPr id="0" name=""/>
        <dsp:cNvSpPr/>
      </dsp:nvSpPr>
      <dsp:spPr>
        <a:xfrm>
          <a:off x="2882859" y="29872"/>
          <a:ext cx="576571" cy="1850449"/>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29872"/>
          <a:ext cx="7841379" cy="18504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Account administrator (create, cancel, billing)</a:t>
          </a:r>
        </a:p>
        <a:p>
          <a:pPr marL="228600" lvl="1" indent="-228600" algn="l" defTabSz="1111250">
            <a:lnSpc>
              <a:spcPct val="90000"/>
            </a:lnSpc>
            <a:spcBef>
              <a:spcPct val="0"/>
            </a:spcBef>
            <a:spcAft>
              <a:spcPct val="15000"/>
            </a:spcAft>
            <a:buChar char="•"/>
          </a:pPr>
          <a:r>
            <a:rPr lang="en-US" sz="2500" kern="1200" dirty="0"/>
            <a:t>Service administrator (Same as account admin)</a:t>
          </a:r>
        </a:p>
        <a:p>
          <a:pPr marL="228600" lvl="1" indent="-228600" algn="l" defTabSz="1111250">
            <a:lnSpc>
              <a:spcPct val="90000"/>
            </a:lnSpc>
            <a:spcBef>
              <a:spcPct val="0"/>
            </a:spcBef>
            <a:spcAft>
              <a:spcPct val="15000"/>
            </a:spcAft>
            <a:buChar char="•"/>
          </a:pPr>
          <a:r>
            <a:rPr lang="en-US" sz="2500" kern="1200" dirty="0"/>
            <a:t>Co-Administrator (Can’t change Azure AD, billing, create, etc.)</a:t>
          </a:r>
        </a:p>
      </dsp:txBody>
      <dsp:txXfrm>
        <a:off x="3690060" y="29872"/>
        <a:ext cx="7841379" cy="1850449"/>
      </dsp:txXfrm>
    </dsp:sp>
    <dsp:sp modelId="{E6C2D637-0766-4A70-B6DA-6023FDA31FA4}">
      <dsp:nvSpPr>
        <dsp:cNvPr id="0" name=""/>
        <dsp:cNvSpPr/>
      </dsp:nvSpPr>
      <dsp:spPr>
        <a:xfrm>
          <a:off x="0" y="1970321"/>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Resource Manager Roles</a:t>
          </a:r>
        </a:p>
      </dsp:txBody>
      <dsp:txXfrm>
        <a:off x="0" y="1970321"/>
        <a:ext cx="2882859" cy="897187"/>
      </dsp:txXfrm>
    </dsp:sp>
    <dsp:sp modelId="{19EE855B-C199-4054-9FA5-3BC96AAAA8AE}">
      <dsp:nvSpPr>
        <dsp:cNvPr id="0" name=""/>
        <dsp:cNvSpPr/>
      </dsp:nvSpPr>
      <dsp:spPr>
        <a:xfrm>
          <a:off x="2882859" y="1970321"/>
          <a:ext cx="576571" cy="89718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970321"/>
          <a:ext cx="7841379" cy="89718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Role based access via assignment</a:t>
          </a:r>
        </a:p>
      </dsp:txBody>
      <dsp:txXfrm>
        <a:off x="3690060" y="1970321"/>
        <a:ext cx="7841379" cy="897187"/>
      </dsp:txXfrm>
    </dsp:sp>
    <dsp:sp modelId="{A53C0C4F-9D7A-46B1-9C64-1ACCCC9615B2}">
      <dsp:nvSpPr>
        <dsp:cNvPr id="0" name=""/>
        <dsp:cNvSpPr/>
      </dsp:nvSpPr>
      <dsp:spPr>
        <a:xfrm>
          <a:off x="0" y="3093102"/>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Account types</a:t>
          </a:r>
        </a:p>
      </dsp:txBody>
      <dsp:txXfrm>
        <a:off x="0" y="3093102"/>
        <a:ext cx="2885678" cy="510468"/>
      </dsp:txXfrm>
    </dsp:sp>
    <dsp:sp modelId="{70B4B054-B621-458D-88DD-9D8E0D9C7E13}">
      <dsp:nvSpPr>
        <dsp:cNvPr id="0" name=""/>
        <dsp:cNvSpPr/>
      </dsp:nvSpPr>
      <dsp:spPr>
        <a:xfrm>
          <a:off x="2885677" y="2957509"/>
          <a:ext cx="577135" cy="781655"/>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957509"/>
          <a:ext cx="7849044" cy="78165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957509"/>
        <a:ext cx="7849044" cy="781655"/>
      </dsp:txXfrm>
    </dsp:sp>
    <dsp:sp modelId="{C4EC7EEE-E4F2-411A-A90E-82D177E5DAAD}">
      <dsp:nvSpPr>
        <dsp:cNvPr id="0" name=""/>
        <dsp:cNvSpPr/>
      </dsp:nvSpPr>
      <dsp:spPr>
        <a:xfrm>
          <a:off x="0" y="4084399"/>
          <a:ext cx="2882859"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As a Partner</a:t>
          </a:r>
        </a:p>
      </dsp:txBody>
      <dsp:txXfrm>
        <a:off x="0" y="4084399"/>
        <a:ext cx="2882859" cy="510468"/>
      </dsp:txXfrm>
    </dsp:sp>
    <dsp:sp modelId="{97036220-D694-4088-8546-51B7D7C500AC}">
      <dsp:nvSpPr>
        <dsp:cNvPr id="0" name=""/>
        <dsp:cNvSpPr/>
      </dsp:nvSpPr>
      <dsp:spPr>
        <a:xfrm>
          <a:off x="2882859" y="3829164"/>
          <a:ext cx="576571" cy="102093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829164"/>
          <a:ext cx="7841379" cy="102093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Partner manages (On behalf of)</a:t>
          </a:r>
        </a:p>
        <a:p>
          <a:pPr marL="228600" lvl="1" indent="-228600" algn="l" defTabSz="1111250">
            <a:lnSpc>
              <a:spcPct val="90000"/>
            </a:lnSpc>
            <a:spcBef>
              <a:spcPct val="0"/>
            </a:spcBef>
            <a:spcAft>
              <a:spcPct val="15000"/>
            </a:spcAft>
            <a:buChar char="•"/>
          </a:pPr>
          <a:r>
            <a:rPr lang="en-US" sz="2500" kern="1200" dirty="0"/>
            <a:t>Add Partner’s accounts as guest accounts</a:t>
          </a:r>
        </a:p>
      </dsp:txBody>
      <dsp:txXfrm>
        <a:off x="3690060" y="3829164"/>
        <a:ext cx="7841379" cy="1020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92967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330303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997948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29116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163773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3574553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11/1/2017 6:33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244263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296442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19719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27</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dirty="0"/>
          </a:p>
        </p:txBody>
      </p:sp>
    </p:spTree>
    <p:extLst>
      <p:ext uri="{BB962C8B-B14F-4D97-AF65-F5344CB8AC3E}">
        <p14:creationId xmlns:p14="http://schemas.microsoft.com/office/powerpoint/2010/main" val="52388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202833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1536431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dirty="0"/>
          </a:p>
        </p:txBody>
      </p:sp>
    </p:spTree>
    <p:extLst>
      <p:ext uri="{BB962C8B-B14F-4D97-AF65-F5344CB8AC3E}">
        <p14:creationId xmlns:p14="http://schemas.microsoft.com/office/powerpoint/2010/main" val="1607767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2103356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6:33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869267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421784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591460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3240551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413459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2830168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11/1/2017 6:33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6:33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45</a:t>
            </a:fld>
            <a:endParaRPr lang="en-US" dirty="0"/>
          </a:p>
        </p:txBody>
      </p:sp>
    </p:spTree>
    <p:extLst>
      <p:ext uri="{BB962C8B-B14F-4D97-AF65-F5344CB8AC3E}">
        <p14:creationId xmlns:p14="http://schemas.microsoft.com/office/powerpoint/2010/main" val="2191224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46</a:t>
            </a:fld>
            <a:endParaRPr lang="en-US" dirty="0"/>
          </a:p>
        </p:txBody>
      </p:sp>
    </p:spTree>
    <p:extLst>
      <p:ext uri="{BB962C8B-B14F-4D97-AF65-F5344CB8AC3E}">
        <p14:creationId xmlns:p14="http://schemas.microsoft.com/office/powerpoint/2010/main" val="2865120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6:33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3376928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50</a:t>
            </a:fld>
            <a:endParaRPr lang="en-US" dirty="0"/>
          </a:p>
        </p:txBody>
      </p:sp>
    </p:spTree>
    <p:extLst>
      <p:ext uri="{BB962C8B-B14F-4D97-AF65-F5344CB8AC3E}">
        <p14:creationId xmlns:p14="http://schemas.microsoft.com/office/powerpoint/2010/main" val="2066029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51</a:t>
            </a:fld>
            <a:endParaRPr lang="en-US" dirty="0"/>
          </a:p>
        </p:txBody>
      </p:sp>
    </p:spTree>
    <p:extLst>
      <p:ext uri="{BB962C8B-B14F-4D97-AF65-F5344CB8AC3E}">
        <p14:creationId xmlns:p14="http://schemas.microsoft.com/office/powerpoint/2010/main" val="1341928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dirty="0"/>
          </a:p>
        </p:txBody>
      </p:sp>
    </p:spTree>
    <p:extLst>
      <p:ext uri="{BB962C8B-B14F-4D97-AF65-F5344CB8AC3E}">
        <p14:creationId xmlns:p14="http://schemas.microsoft.com/office/powerpoint/2010/main" val="14215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179684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3599920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Designs-Focus on GC Federals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256947179"/>
              </p:ext>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subscription topology</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18859781"/>
              </p:ext>
            </p:extLst>
          </p:nvPr>
        </p:nvGraphicFramePr>
        <p:xfrm>
          <a:off x="643639" y="1434953"/>
          <a:ext cx="10792440"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914829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Effect>
                      <a14:saturation sat="0"/>
                    </a14:imgEffect>
                  </a14:imgLayer>
                </a14:imgProps>
              </a:ext>
            </a:extLst>
          </a:blip>
          <a:stretch>
            <a:fillRect/>
          </a:stretch>
        </p:blipFill>
        <p:spPr>
          <a:xfrm>
            <a:off x="459476" y="190013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1850555"/>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31167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3"/>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24095821"/>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91118131"/>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10931</TotalTime>
  <Words>3374</Words>
  <Application>Microsoft Office PowerPoint</Application>
  <PresentationFormat>Widescreen</PresentationFormat>
  <Paragraphs>492</Paragraphs>
  <Slides>52</Slides>
  <Notes>52</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Subscription Considerations</vt:lpstr>
      <vt:lpstr>Enterprise Dev/Test subscription</vt:lpstr>
      <vt:lpstr>Subscription Limits</vt:lpstr>
      <vt:lpstr>Subscription Limits (subset)</vt:lpstr>
      <vt:lpstr>Example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242</cp:revision>
  <dcterms:created xsi:type="dcterms:W3CDTF">2015-09-20T20:00:44Z</dcterms:created>
  <dcterms:modified xsi:type="dcterms:W3CDTF">2017-11-01T22:33:38Z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2017-11-01T02:39:10.3727494Z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