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5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4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3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4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27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7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4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7CD6-9ECB-48AE-B19D-2521DFA9F733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875B-0A36-42E5-AC8A-F670071AFD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/>
          <p:cNvSpPr/>
          <p:nvPr/>
        </p:nvSpPr>
        <p:spPr>
          <a:xfrm>
            <a:off x="-7206797" y="-1316111"/>
            <a:ext cx="22771510" cy="10441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8814841" y="464163"/>
            <a:ext cx="5895861" cy="6736736"/>
            <a:chOff x="6910467" y="553792"/>
            <a:chExt cx="4976734" cy="598867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910467" y="553792"/>
              <a:ext cx="4976734" cy="59886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52237" y="67455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ru-RU" dirty="0"/>
            </a:p>
          </p:txBody>
        </p:sp>
      </p:grpSp>
      <p:sp>
        <p:nvSpPr>
          <p:cNvPr id="6" name="Блок-схема: магнитный диск 5"/>
          <p:cNvSpPr/>
          <p:nvPr/>
        </p:nvSpPr>
        <p:spPr>
          <a:xfrm>
            <a:off x="12566645" y="5019206"/>
            <a:ext cx="1454046" cy="9443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ru-RU" dirty="0" smtClean="0"/>
          </a:p>
        </p:txBody>
      </p:sp>
      <p:cxnSp>
        <p:nvCxnSpPr>
          <p:cNvPr id="11" name="Прямая со стрелкой 10"/>
          <p:cNvCxnSpPr>
            <a:endCxn id="6" idx="2"/>
          </p:cNvCxnSpPr>
          <p:nvPr/>
        </p:nvCxnSpPr>
        <p:spPr>
          <a:xfrm>
            <a:off x="11703851" y="5491395"/>
            <a:ext cx="8627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97823" y="549504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</a:t>
            </a:r>
            <a:endParaRPr lang="ru-RU" dirty="0"/>
          </a:p>
        </p:txBody>
      </p:sp>
      <p:sp>
        <p:nvSpPr>
          <p:cNvPr id="18" name="Блок-схема: процесс 17"/>
          <p:cNvSpPr/>
          <p:nvPr/>
        </p:nvSpPr>
        <p:spPr>
          <a:xfrm>
            <a:off x="11500883" y="1406684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PatientRepository</a:t>
            </a:r>
            <a:endParaRPr lang="ru-RU" dirty="0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1519964" y="1951597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TreatmentRepository</a:t>
            </a:r>
            <a:endParaRPr lang="ru-RU" dirty="0"/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11500882" y="2496510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SessionRepository</a:t>
            </a:r>
            <a:endParaRPr lang="ru-RU" dirty="0"/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11517367" y="3041423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UserRepository</a:t>
            </a:r>
            <a:endParaRPr lang="ru-RU" dirty="0"/>
          </a:p>
        </p:txBody>
      </p:sp>
      <p:sp>
        <p:nvSpPr>
          <p:cNvPr id="22" name="Блок-схема: процесс 21"/>
          <p:cNvSpPr/>
          <p:nvPr/>
        </p:nvSpPr>
        <p:spPr>
          <a:xfrm>
            <a:off x="9819181" y="5154117"/>
            <a:ext cx="2007115" cy="67455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 smtClean="0"/>
          </a:p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cxnSp>
        <p:nvCxnSpPr>
          <p:cNvPr id="28" name="Соединительная линия уступом 27"/>
          <p:cNvCxnSpPr>
            <a:stCxn id="18" idx="3"/>
            <a:endCxn id="22" idx="1"/>
          </p:cNvCxnSpPr>
          <p:nvPr/>
        </p:nvCxnSpPr>
        <p:spPr>
          <a:xfrm flipH="1">
            <a:off x="9819181" y="1601713"/>
            <a:ext cx="4005177" cy="3889683"/>
          </a:xfrm>
          <a:prstGeom prst="bentConnector5">
            <a:avLst>
              <a:gd name="adj1" fmla="val -5708"/>
              <a:gd name="adj2" fmla="val 50869"/>
              <a:gd name="adj3" fmla="val 105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9" idx="3"/>
            <a:endCxn id="22" idx="1"/>
          </p:cNvCxnSpPr>
          <p:nvPr/>
        </p:nvCxnSpPr>
        <p:spPr>
          <a:xfrm flipH="1">
            <a:off x="9819181" y="2146626"/>
            <a:ext cx="4024258" cy="3344770"/>
          </a:xfrm>
          <a:prstGeom prst="bentConnector5">
            <a:avLst>
              <a:gd name="adj1" fmla="val -5681"/>
              <a:gd name="adj2" fmla="val 47874"/>
              <a:gd name="adj3" fmla="val 105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0" idx="3"/>
            <a:endCxn id="22" idx="1"/>
          </p:cNvCxnSpPr>
          <p:nvPr/>
        </p:nvCxnSpPr>
        <p:spPr>
          <a:xfrm flipH="1">
            <a:off x="9819181" y="2691539"/>
            <a:ext cx="4005176" cy="2799857"/>
          </a:xfrm>
          <a:prstGeom prst="bentConnector5">
            <a:avLst>
              <a:gd name="adj1" fmla="val -5708"/>
              <a:gd name="adj2" fmla="val 47460"/>
              <a:gd name="adj3" fmla="val 105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1" idx="3"/>
            <a:endCxn id="22" idx="1"/>
          </p:cNvCxnSpPr>
          <p:nvPr/>
        </p:nvCxnSpPr>
        <p:spPr>
          <a:xfrm flipH="1">
            <a:off x="9819181" y="3236452"/>
            <a:ext cx="4021661" cy="2254944"/>
          </a:xfrm>
          <a:prstGeom prst="bentConnector5">
            <a:avLst>
              <a:gd name="adj1" fmla="val -5684"/>
              <a:gd name="adj2" fmla="val 46846"/>
              <a:gd name="adj3" fmla="val 105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Блок-схема: процесс 68"/>
          <p:cNvSpPr/>
          <p:nvPr/>
        </p:nvSpPr>
        <p:spPr>
          <a:xfrm>
            <a:off x="9164070" y="2081804"/>
            <a:ext cx="2007115" cy="67455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</a:p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cxnSp>
        <p:nvCxnSpPr>
          <p:cNvPr id="71" name="Соединительная линия уступом 70"/>
          <p:cNvCxnSpPr>
            <a:stCxn id="69" idx="3"/>
            <a:endCxn id="18" idx="1"/>
          </p:cNvCxnSpPr>
          <p:nvPr/>
        </p:nvCxnSpPr>
        <p:spPr>
          <a:xfrm flipV="1">
            <a:off x="11171185" y="1601713"/>
            <a:ext cx="329698" cy="817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69" idx="3"/>
            <a:endCxn id="19" idx="1"/>
          </p:cNvCxnSpPr>
          <p:nvPr/>
        </p:nvCxnSpPr>
        <p:spPr>
          <a:xfrm flipV="1">
            <a:off x="11171185" y="2146626"/>
            <a:ext cx="348779" cy="27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69" idx="3"/>
            <a:endCxn id="20" idx="1"/>
          </p:cNvCxnSpPr>
          <p:nvPr/>
        </p:nvCxnSpPr>
        <p:spPr>
          <a:xfrm>
            <a:off x="11171185" y="2419083"/>
            <a:ext cx="329697" cy="272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69" idx="3"/>
            <a:endCxn id="21" idx="1"/>
          </p:cNvCxnSpPr>
          <p:nvPr/>
        </p:nvCxnSpPr>
        <p:spPr>
          <a:xfrm>
            <a:off x="11171185" y="2419083"/>
            <a:ext cx="346182" cy="817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/>
          <p:cNvGrpSpPr/>
          <p:nvPr/>
        </p:nvGrpSpPr>
        <p:grpSpPr>
          <a:xfrm>
            <a:off x="-3623664" y="464162"/>
            <a:ext cx="10911833" cy="6736737"/>
            <a:chOff x="6910467" y="553792"/>
            <a:chExt cx="4976734" cy="5988676"/>
          </a:xfrm>
        </p:grpSpPr>
        <p:sp>
          <p:nvSpPr>
            <p:cNvPr id="80" name="Прямоугольник 79"/>
            <p:cNvSpPr/>
            <p:nvPr/>
          </p:nvSpPr>
          <p:spPr>
            <a:xfrm>
              <a:off x="6910467" y="553792"/>
              <a:ext cx="4976734" cy="59886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952237" y="674557"/>
              <a:ext cx="671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ru-RU" dirty="0"/>
            </a:p>
          </p:txBody>
        </p:sp>
      </p:grpSp>
      <p:cxnSp>
        <p:nvCxnSpPr>
          <p:cNvPr id="83" name="Соединительная линия уступом 82"/>
          <p:cNvCxnSpPr>
            <a:stCxn id="80" idx="3"/>
            <a:endCxn id="4" idx="1"/>
          </p:cNvCxnSpPr>
          <p:nvPr/>
        </p:nvCxnSpPr>
        <p:spPr>
          <a:xfrm>
            <a:off x="7288169" y="3832531"/>
            <a:ext cx="152667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78599" y="3458501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</a:t>
            </a:r>
            <a:endParaRPr lang="ru-RU" dirty="0"/>
          </a:p>
        </p:txBody>
      </p:sp>
      <p:sp>
        <p:nvSpPr>
          <p:cNvPr id="91" name="Блок-схема: процесс 90"/>
          <p:cNvSpPr/>
          <p:nvPr/>
        </p:nvSpPr>
        <p:spPr>
          <a:xfrm>
            <a:off x="2998137" y="3573449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PatientRepository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3017221" y="2963996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TreatmentRepository</a:t>
            </a:r>
            <a:endParaRPr lang="ru-RU" dirty="0"/>
          </a:p>
        </p:txBody>
      </p:sp>
      <p:sp>
        <p:nvSpPr>
          <p:cNvPr id="93" name="Блок-схема: процесс 92"/>
          <p:cNvSpPr/>
          <p:nvPr/>
        </p:nvSpPr>
        <p:spPr>
          <a:xfrm>
            <a:off x="2998137" y="4175226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SessionRepository</a:t>
            </a:r>
            <a:endParaRPr lang="ru-RU" dirty="0"/>
          </a:p>
        </p:txBody>
      </p:sp>
      <p:sp>
        <p:nvSpPr>
          <p:cNvPr id="94" name="Блок-схема: процесс 93"/>
          <p:cNvSpPr/>
          <p:nvPr/>
        </p:nvSpPr>
        <p:spPr>
          <a:xfrm>
            <a:off x="2998137" y="2419083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UserRepository</a:t>
            </a:r>
            <a:endParaRPr lang="ru-RU" dirty="0"/>
          </a:p>
        </p:txBody>
      </p:sp>
      <p:sp>
        <p:nvSpPr>
          <p:cNvPr id="95" name="Блок-схема: процесс 94"/>
          <p:cNvSpPr/>
          <p:nvPr/>
        </p:nvSpPr>
        <p:spPr>
          <a:xfrm>
            <a:off x="5750196" y="3209275"/>
            <a:ext cx="1335519" cy="674557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r>
              <a:rPr lang="en-US" dirty="0" smtClean="0"/>
              <a:t>Repository</a:t>
            </a:r>
            <a:endParaRPr lang="ru-RU" dirty="0"/>
          </a:p>
        </p:txBody>
      </p:sp>
      <p:cxnSp>
        <p:nvCxnSpPr>
          <p:cNvPr id="97" name="Соединительная линия уступом 96"/>
          <p:cNvCxnSpPr>
            <a:stCxn id="4" idx="1"/>
            <a:endCxn id="69" idx="1"/>
          </p:cNvCxnSpPr>
          <p:nvPr/>
        </p:nvCxnSpPr>
        <p:spPr>
          <a:xfrm rot="10800000" flipH="1">
            <a:off x="8814840" y="2419083"/>
            <a:ext cx="349229" cy="1413448"/>
          </a:xfrm>
          <a:prstGeom prst="bentConnector3">
            <a:avLst>
              <a:gd name="adj1" fmla="val 61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91" idx="3"/>
            <a:endCxn id="95" idx="1"/>
          </p:cNvCxnSpPr>
          <p:nvPr/>
        </p:nvCxnSpPr>
        <p:spPr>
          <a:xfrm flipV="1">
            <a:off x="5321612" y="3546554"/>
            <a:ext cx="428584" cy="221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92" idx="3"/>
            <a:endCxn id="95" idx="1"/>
          </p:cNvCxnSpPr>
          <p:nvPr/>
        </p:nvCxnSpPr>
        <p:spPr>
          <a:xfrm>
            <a:off x="5340696" y="3159025"/>
            <a:ext cx="409500" cy="38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93" idx="3"/>
            <a:endCxn id="95" idx="1"/>
          </p:cNvCxnSpPr>
          <p:nvPr/>
        </p:nvCxnSpPr>
        <p:spPr>
          <a:xfrm flipV="1">
            <a:off x="5321612" y="3546554"/>
            <a:ext cx="428584" cy="8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94" idx="3"/>
            <a:endCxn id="95" idx="1"/>
          </p:cNvCxnSpPr>
          <p:nvPr/>
        </p:nvCxnSpPr>
        <p:spPr>
          <a:xfrm>
            <a:off x="5321612" y="2614112"/>
            <a:ext cx="428584" cy="932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95" idx="3"/>
            <a:endCxn id="80" idx="3"/>
          </p:cNvCxnSpPr>
          <p:nvPr/>
        </p:nvCxnSpPr>
        <p:spPr>
          <a:xfrm>
            <a:off x="7085715" y="3546554"/>
            <a:ext cx="202454" cy="285977"/>
          </a:xfrm>
          <a:prstGeom prst="bentConnector3">
            <a:avLst>
              <a:gd name="adj1" fmla="val 36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Блок-схема: процесс 114"/>
          <p:cNvSpPr/>
          <p:nvPr/>
        </p:nvSpPr>
        <p:spPr>
          <a:xfrm>
            <a:off x="2998137" y="5052078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ReportRepository</a:t>
            </a:r>
            <a:endParaRPr lang="ru-RU" dirty="0"/>
          </a:p>
        </p:txBody>
      </p:sp>
      <p:sp>
        <p:nvSpPr>
          <p:cNvPr id="116" name="Блок-схема: процесс 115"/>
          <p:cNvSpPr/>
          <p:nvPr/>
        </p:nvSpPr>
        <p:spPr>
          <a:xfrm>
            <a:off x="-292527" y="2654225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MedBedProvider</a:t>
            </a:r>
            <a:endParaRPr lang="ru-RU" dirty="0"/>
          </a:p>
        </p:txBody>
      </p:sp>
      <p:sp>
        <p:nvSpPr>
          <p:cNvPr id="117" name="Блок-схема: процесс 116"/>
          <p:cNvSpPr/>
          <p:nvPr/>
        </p:nvSpPr>
        <p:spPr>
          <a:xfrm>
            <a:off x="-292528" y="4163425"/>
            <a:ext cx="2323475" cy="58758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CardioMonitor</a:t>
            </a:r>
            <a:endParaRPr lang="en-US" dirty="0" smtClean="0"/>
          </a:p>
          <a:p>
            <a:pPr algn="ctr"/>
            <a:r>
              <a:rPr lang="en-US" dirty="0" smtClean="0"/>
              <a:t>Provider</a:t>
            </a:r>
            <a:endParaRPr lang="ru-RU" dirty="0"/>
          </a:p>
        </p:txBody>
      </p:sp>
      <p:sp>
        <p:nvSpPr>
          <p:cNvPr id="118" name="Блок-схема: процесс 117"/>
          <p:cNvSpPr/>
          <p:nvPr/>
        </p:nvSpPr>
        <p:spPr>
          <a:xfrm>
            <a:off x="-296456" y="3317234"/>
            <a:ext cx="2323475" cy="58758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EcgData</a:t>
            </a:r>
            <a:endParaRPr lang="en-US" dirty="0" smtClean="0"/>
          </a:p>
          <a:p>
            <a:pPr algn="ctr"/>
            <a:r>
              <a:rPr lang="en-US" dirty="0" smtClean="0"/>
              <a:t>Repository</a:t>
            </a:r>
            <a:endParaRPr lang="ru-RU" dirty="0"/>
          </a:p>
        </p:txBody>
      </p:sp>
      <p:sp>
        <p:nvSpPr>
          <p:cNvPr id="119" name="Блок-схема: процесс 118"/>
          <p:cNvSpPr/>
          <p:nvPr/>
        </p:nvSpPr>
        <p:spPr>
          <a:xfrm>
            <a:off x="-296456" y="6031357"/>
            <a:ext cx="2323475" cy="58758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PatientParams</a:t>
            </a:r>
            <a:endParaRPr lang="en-US" dirty="0" smtClean="0"/>
          </a:p>
          <a:p>
            <a:pPr algn="ctr"/>
            <a:r>
              <a:rPr lang="en-US" dirty="0" smtClean="0"/>
              <a:t>Repository</a:t>
            </a:r>
            <a:endParaRPr lang="ru-RU" dirty="0"/>
          </a:p>
        </p:txBody>
      </p:sp>
      <p:sp>
        <p:nvSpPr>
          <p:cNvPr id="122" name="Блок-схема: процесс 121"/>
          <p:cNvSpPr/>
          <p:nvPr/>
        </p:nvSpPr>
        <p:spPr>
          <a:xfrm>
            <a:off x="3652494" y="5928930"/>
            <a:ext cx="1388144" cy="960795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Stimulsoft</a:t>
            </a:r>
            <a:endParaRPr lang="en-US" dirty="0" smtClean="0"/>
          </a:p>
          <a:p>
            <a:pPr algn="ctr"/>
            <a:r>
              <a:rPr lang="en-US" dirty="0" smtClean="0"/>
              <a:t>Report</a:t>
            </a:r>
          </a:p>
          <a:p>
            <a:pPr algn="ctr"/>
            <a:r>
              <a:rPr lang="en-US" dirty="0" smtClean="0"/>
              <a:t>Builder</a:t>
            </a:r>
            <a:endParaRPr lang="ru-RU" dirty="0"/>
          </a:p>
        </p:txBody>
      </p:sp>
      <p:cxnSp>
        <p:nvCxnSpPr>
          <p:cNvPr id="125" name="Соединительная линия уступом 124"/>
          <p:cNvCxnSpPr>
            <a:stCxn id="115" idx="2"/>
            <a:endCxn id="122" idx="0"/>
          </p:cNvCxnSpPr>
          <p:nvPr/>
        </p:nvCxnSpPr>
        <p:spPr>
          <a:xfrm rot="16200000" flipH="1">
            <a:off x="4009823" y="5592187"/>
            <a:ext cx="486794" cy="18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Блок-схема: процесс 126"/>
          <p:cNvSpPr/>
          <p:nvPr/>
        </p:nvSpPr>
        <p:spPr>
          <a:xfrm>
            <a:off x="9380376" y="6377228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LogSystem</a:t>
            </a:r>
            <a:endParaRPr lang="ru-RU" dirty="0"/>
          </a:p>
        </p:txBody>
      </p:sp>
      <p:sp>
        <p:nvSpPr>
          <p:cNvPr id="128" name="Блок-схема: процесс 127"/>
          <p:cNvSpPr/>
          <p:nvPr/>
        </p:nvSpPr>
        <p:spPr>
          <a:xfrm>
            <a:off x="-2964782" y="4163425"/>
            <a:ext cx="2323475" cy="58758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CardioMonitor</a:t>
            </a:r>
            <a:endParaRPr lang="en-US" dirty="0" smtClean="0"/>
          </a:p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130" name="Блок-схема: процесс 129"/>
          <p:cNvSpPr/>
          <p:nvPr/>
        </p:nvSpPr>
        <p:spPr>
          <a:xfrm>
            <a:off x="-2983864" y="2654225"/>
            <a:ext cx="2323475" cy="39005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MedBedController</a:t>
            </a:r>
            <a:endParaRPr lang="ru-RU" dirty="0"/>
          </a:p>
        </p:txBody>
      </p:sp>
      <p:sp>
        <p:nvSpPr>
          <p:cNvPr id="133" name="Блок-схема: процесс 132"/>
          <p:cNvSpPr/>
          <p:nvPr/>
        </p:nvSpPr>
        <p:spPr>
          <a:xfrm>
            <a:off x="-2964782" y="1080085"/>
            <a:ext cx="2323476" cy="54521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LogSystem</a:t>
            </a:r>
            <a:endParaRPr lang="ru-RU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380376" y="7559758"/>
            <a:ext cx="23234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NLog</a:t>
            </a:r>
            <a:endParaRPr lang="ru-RU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-6463725" y="1006228"/>
            <a:ext cx="23234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NLog</a:t>
            </a:r>
            <a:endParaRPr lang="ru-RU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3660130" y="7456737"/>
            <a:ext cx="13961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Stimulsoft</a:t>
            </a:r>
            <a:endParaRPr lang="en-US" dirty="0" smtClean="0"/>
          </a:p>
          <a:p>
            <a:pPr algn="ctr"/>
            <a:r>
              <a:rPr lang="en-US" dirty="0" smtClean="0"/>
              <a:t>Reports</a:t>
            </a:r>
            <a:endParaRPr lang="ru-RU" dirty="0"/>
          </a:p>
        </p:txBody>
      </p:sp>
      <p:cxnSp>
        <p:nvCxnSpPr>
          <p:cNvPr id="139" name="Прямая со стрелкой 138"/>
          <p:cNvCxnSpPr>
            <a:stCxn id="122" idx="2"/>
            <a:endCxn id="137" idx="0"/>
          </p:cNvCxnSpPr>
          <p:nvPr/>
        </p:nvCxnSpPr>
        <p:spPr>
          <a:xfrm>
            <a:off x="4346566" y="6889725"/>
            <a:ext cx="11627" cy="5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27" idx="2"/>
            <a:endCxn id="135" idx="0"/>
          </p:cNvCxnSpPr>
          <p:nvPr/>
        </p:nvCxnSpPr>
        <p:spPr>
          <a:xfrm>
            <a:off x="10542114" y="6767286"/>
            <a:ext cx="0" cy="79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Рисунок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6690" y="2220565"/>
            <a:ext cx="1298702" cy="1298702"/>
          </a:xfrm>
          <a:prstGeom prst="rect">
            <a:avLst/>
          </a:prstGeom>
        </p:spPr>
      </p:pic>
      <p:pic>
        <p:nvPicPr>
          <p:cNvPr id="153" name="Рисунок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9052" y="3802998"/>
            <a:ext cx="1298702" cy="1298702"/>
          </a:xfrm>
          <a:prstGeom prst="rect">
            <a:avLst/>
          </a:prstGeom>
        </p:spPr>
      </p:pic>
      <p:cxnSp>
        <p:nvCxnSpPr>
          <p:cNvPr id="155" name="Прямая со стрелкой 154"/>
          <p:cNvCxnSpPr>
            <a:stCxn id="133" idx="1"/>
            <a:endCxn id="136" idx="3"/>
          </p:cNvCxnSpPr>
          <p:nvPr/>
        </p:nvCxnSpPr>
        <p:spPr>
          <a:xfrm flipH="1" flipV="1">
            <a:off x="-4140250" y="1349128"/>
            <a:ext cx="1175468" cy="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0" idx="1"/>
            <a:endCxn id="152" idx="3"/>
          </p:cNvCxnSpPr>
          <p:nvPr/>
        </p:nvCxnSpPr>
        <p:spPr>
          <a:xfrm flipH="1">
            <a:off x="-4657988" y="2849254"/>
            <a:ext cx="1674124" cy="2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>
            <a:stCxn id="128" idx="1"/>
            <a:endCxn id="153" idx="3"/>
          </p:cNvCxnSpPr>
          <p:nvPr/>
        </p:nvCxnSpPr>
        <p:spPr>
          <a:xfrm flipH="1" flipV="1">
            <a:off x="-4630350" y="4452349"/>
            <a:ext cx="1665568" cy="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Блок-схема: процесс 166"/>
          <p:cNvSpPr/>
          <p:nvPr/>
        </p:nvSpPr>
        <p:spPr>
          <a:xfrm>
            <a:off x="-3076498" y="6034280"/>
            <a:ext cx="2323475" cy="58758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Flowmeter</a:t>
            </a:r>
          </a:p>
          <a:p>
            <a:pPr algn="ctr"/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-6403706" y="5982249"/>
            <a:ext cx="2323475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Flowmeter</a:t>
            </a:r>
            <a:endParaRPr lang="ru-RU" dirty="0"/>
          </a:p>
        </p:txBody>
      </p:sp>
      <p:cxnSp>
        <p:nvCxnSpPr>
          <p:cNvPr id="170" name="Прямая со стрелкой 169"/>
          <p:cNvCxnSpPr>
            <a:stCxn id="167" idx="1"/>
            <a:endCxn id="168" idx="3"/>
          </p:cNvCxnSpPr>
          <p:nvPr/>
        </p:nvCxnSpPr>
        <p:spPr>
          <a:xfrm flipH="1" flipV="1">
            <a:off x="-4080231" y="6325149"/>
            <a:ext cx="1003733" cy="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19" idx="1"/>
            <a:endCxn id="167" idx="3"/>
          </p:cNvCxnSpPr>
          <p:nvPr/>
        </p:nvCxnSpPr>
        <p:spPr>
          <a:xfrm flipH="1">
            <a:off x="-753023" y="6325149"/>
            <a:ext cx="456567" cy="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19" idx="0"/>
            <a:endCxn id="117" idx="2"/>
          </p:cNvCxnSpPr>
          <p:nvPr/>
        </p:nvCxnSpPr>
        <p:spPr>
          <a:xfrm flipV="1">
            <a:off x="865282" y="4751009"/>
            <a:ext cx="3928" cy="128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17" idx="1"/>
            <a:endCxn id="128" idx="3"/>
          </p:cNvCxnSpPr>
          <p:nvPr/>
        </p:nvCxnSpPr>
        <p:spPr>
          <a:xfrm flipH="1">
            <a:off x="-641307" y="4457217"/>
            <a:ext cx="348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18" idx="2"/>
            <a:endCxn id="117" idx="0"/>
          </p:cNvCxnSpPr>
          <p:nvPr/>
        </p:nvCxnSpPr>
        <p:spPr>
          <a:xfrm>
            <a:off x="865282" y="3904818"/>
            <a:ext cx="3928" cy="25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16" idx="1"/>
          </p:cNvCxnSpPr>
          <p:nvPr/>
        </p:nvCxnSpPr>
        <p:spPr>
          <a:xfrm flipH="1" flipV="1">
            <a:off x="-660391" y="2845696"/>
            <a:ext cx="367864" cy="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278"/>
          <p:cNvCxnSpPr>
            <a:stCxn id="119" idx="3"/>
            <a:endCxn id="93" idx="1"/>
          </p:cNvCxnSpPr>
          <p:nvPr/>
        </p:nvCxnSpPr>
        <p:spPr>
          <a:xfrm flipV="1">
            <a:off x="2027019" y="4370255"/>
            <a:ext cx="971118" cy="1954894"/>
          </a:xfrm>
          <a:prstGeom prst="bentConnector3">
            <a:avLst>
              <a:gd name="adj1" fmla="val 66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115" idx="0"/>
            <a:endCxn id="93" idx="2"/>
          </p:cNvCxnSpPr>
          <p:nvPr/>
        </p:nvCxnSpPr>
        <p:spPr>
          <a:xfrm flipV="1">
            <a:off x="4159875" y="4565284"/>
            <a:ext cx="0" cy="48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Блок-схема: процесс 69"/>
          <p:cNvSpPr/>
          <p:nvPr/>
        </p:nvSpPr>
        <p:spPr>
          <a:xfrm>
            <a:off x="1318771" y="1226133"/>
            <a:ext cx="2323475" cy="798339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SessionController</a:t>
            </a:r>
            <a:endParaRPr lang="ru-RU" dirty="0"/>
          </a:p>
        </p:txBody>
      </p:sp>
      <p:cxnSp>
        <p:nvCxnSpPr>
          <p:cNvPr id="33" name="Соединительная линия уступом 32"/>
          <p:cNvCxnSpPr>
            <a:stCxn id="116" idx="3"/>
            <a:endCxn id="70" idx="2"/>
          </p:cNvCxnSpPr>
          <p:nvPr/>
        </p:nvCxnSpPr>
        <p:spPr>
          <a:xfrm flipV="1">
            <a:off x="2030948" y="2024472"/>
            <a:ext cx="449561" cy="824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117" idx="3"/>
            <a:endCxn id="70" idx="2"/>
          </p:cNvCxnSpPr>
          <p:nvPr/>
        </p:nvCxnSpPr>
        <p:spPr>
          <a:xfrm flipV="1">
            <a:off x="2030947" y="2024472"/>
            <a:ext cx="449562" cy="2432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endCxn id="70" idx="2"/>
          </p:cNvCxnSpPr>
          <p:nvPr/>
        </p:nvCxnSpPr>
        <p:spPr>
          <a:xfrm rot="5400000" flipH="1" flipV="1">
            <a:off x="75439" y="3971697"/>
            <a:ext cx="4352295" cy="457846"/>
          </a:xfrm>
          <a:prstGeom prst="bentConnector3">
            <a:avLst>
              <a:gd name="adj1" fmla="val 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Office PowerPoint</Application>
  <PresentationFormat>Широкоэкранный</PresentationFormat>
  <Paragraphs>43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Маркелов</dc:creator>
  <cp:lastModifiedBy>Максим Маркелов</cp:lastModifiedBy>
  <cp:revision>8</cp:revision>
  <dcterms:created xsi:type="dcterms:W3CDTF">2016-02-10T17:36:01Z</dcterms:created>
  <dcterms:modified xsi:type="dcterms:W3CDTF">2016-02-10T18:27:32Z</dcterms:modified>
</cp:coreProperties>
</file>