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Imaginary (absorption) potential for thermal 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diffuse scattering</a:t>
                </a:r>
                <a:endPara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  <a:endPara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901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/>
          <p:cNvGrpSpPr/>
          <p:nvPr/>
        </p:nvGrpSpPr>
        <p:grpSpPr>
          <a:xfrm>
            <a:off x="-676809" y="-1756475"/>
            <a:ext cx="5653149" cy="5105242"/>
            <a:chOff x="4867247" y="3061935"/>
            <a:chExt cx="3557259" cy="321248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7106201" y="5918726"/>
              <a:ext cx="2327" cy="119495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6386514" y="4549607"/>
              <a:ext cx="34576" cy="5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422304" y="5129838"/>
              <a:ext cx="0" cy="105330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7106195" y="4626047"/>
              <a:ext cx="0" cy="124991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5800007" y="4623267"/>
              <a:ext cx="0" cy="142811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5719763" y="4620552"/>
              <a:ext cx="147637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7087621" y="5885519"/>
              <a:ext cx="37148" cy="37148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853823" y="5881695"/>
                  <a:ext cx="113135" cy="174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23" y="5881695"/>
                  <a:ext cx="113135" cy="174302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5813970" y="4623267"/>
              <a:ext cx="613579" cy="89485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7043556" y="6038221"/>
                  <a:ext cx="115879" cy="125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556" y="6038221"/>
                  <a:ext cx="115879" cy="125684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6959262" y="4882307"/>
                  <a:ext cx="91138" cy="222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262" y="4882307"/>
                  <a:ext cx="91138" cy="222397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5890346" y="5477447"/>
                  <a:ext cx="110392" cy="1936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346" y="5477447"/>
                  <a:ext cx="110392" cy="193669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857653" y="4899807"/>
                  <a:ext cx="285299" cy="1936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653" y="4899807"/>
                  <a:ext cx="285299" cy="193669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5803106" y="5909301"/>
              <a:ext cx="1278732" cy="14287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6643244" y="5781677"/>
                  <a:ext cx="103694" cy="1743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244" y="5781677"/>
                  <a:ext cx="103694" cy="174302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7308656" y="4486562"/>
              <a:ext cx="2609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7313483" y="4614313"/>
              <a:ext cx="246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6541543" y="5428837"/>
                  <a:ext cx="377953" cy="1743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43" y="5428837"/>
                  <a:ext cx="377953" cy="174302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7540615" y="4543858"/>
              <a:ext cx="507935" cy="17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7540615" y="4411039"/>
              <a:ext cx="381085" cy="17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6432709" y="4628426"/>
              <a:ext cx="665797" cy="125230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5781433" y="6034282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7313483" y="5202504"/>
                  <a:ext cx="880065" cy="3018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202504"/>
                  <a:ext cx="880065" cy="301882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7313483" y="5965228"/>
                  <a:ext cx="554459" cy="128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965228"/>
                  <a:ext cx="554459" cy="128024"/>
                </a:xfrm>
                <a:prstGeom prst="rect">
                  <a:avLst/>
                </a:prstGeom>
                <a:blipFill>
                  <a:blip r:embed="rId12"/>
                  <a:stretch>
                    <a:fillRect l="-6250" t="-9091" r="-4167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5604089" y="4414293"/>
              <a:ext cx="1233895" cy="17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5803106" y="5119212"/>
              <a:ext cx="622433" cy="92409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6424249" y="4620553"/>
              <a:ext cx="0" cy="50639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6135032" y="5548839"/>
                  <a:ext cx="164982" cy="200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32" y="5548839"/>
                  <a:ext cx="164982" cy="20040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6422132" y="4838491"/>
                  <a:ext cx="96633" cy="116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32" y="4838491"/>
                  <a:ext cx="96633" cy="116202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5480422" y="6100119"/>
              <a:ext cx="869520" cy="17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7313483" y="5559445"/>
                  <a:ext cx="941515" cy="344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559445"/>
                  <a:ext cx="941515" cy="344368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5810101" y="4620552"/>
              <a:ext cx="621252" cy="1423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6405351" y="4595811"/>
              <a:ext cx="37148" cy="3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6658904" y="4484900"/>
              <a:ext cx="538405" cy="17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7313483" y="5033537"/>
                  <a:ext cx="661098" cy="1455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483" y="5033537"/>
                  <a:ext cx="661098" cy="145535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7217712" y="6056808"/>
              <a:ext cx="1206794" cy="17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6749670" y="4620104"/>
              <a:ext cx="0" cy="196717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778778" y="4699442"/>
              <a:ext cx="41" cy="1065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788609" y="4605957"/>
                  <a:ext cx="102685" cy="1743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609" y="4605957"/>
                  <a:ext cx="102685" cy="174302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円弧 55"/>
            <p:cNvSpPr/>
            <p:nvPr/>
          </p:nvSpPr>
          <p:spPr>
            <a:xfrm>
              <a:off x="4867247" y="3061935"/>
              <a:ext cx="3128211" cy="3128211"/>
            </a:xfrm>
            <a:prstGeom prst="arc">
              <a:avLst>
                <a:gd name="adj1" fmla="val 3594856"/>
                <a:gd name="adj2" fmla="val 70885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正方形/長方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21" y="4804334"/>
                  <a:ext cx="1010799" cy="116202"/>
                </a:xfrm>
                <a:prstGeom prst="rect">
                  <a:avLst/>
                </a:prstGeom>
                <a:blipFill>
                  <a:blip r:embed="rId18"/>
                  <a:stretch>
                    <a:fillRect l="-2662" r="-31939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Periodic function with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the same periodicity as the crystal lattice</a:t>
            </a:r>
            <a:endParaRPr lang="en-US" altLang="ja-JP" sz="11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1950" indent="-361950"/>
            <a:r>
              <a:rPr lang="en-US" altLang="ja-JP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 smtClean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component of </a:t>
                </a:r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 smtClean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 smtClean="0"/>
                  <a:t>	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 smtClean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Specimen thickness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  <a:endParaRPr kumimoji="1" lang="en-US" altLang="ja-JP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101</Words>
  <Application>Microsoft Office PowerPoint</Application>
  <PresentationFormat>A4 210 x 297 mm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ＭＳ 明朝</vt:lpstr>
      <vt:lpstr>UD デジタル 教科書体 NK-R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40</cp:revision>
  <dcterms:created xsi:type="dcterms:W3CDTF">2019-12-07T12:14:33Z</dcterms:created>
  <dcterms:modified xsi:type="dcterms:W3CDTF">2019-12-09T11:44:49Z</dcterms:modified>
</cp:coreProperties>
</file>