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9" r:id="rId3"/>
    <p:sldId id="262" r:id="rId4"/>
    <p:sldId id="264" r:id="rId5"/>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4877CD"/>
    <a:srgbClr val="C55A11"/>
    <a:srgbClr val="537E35"/>
    <a:srgbClr val="CC66FF"/>
    <a:srgbClr val="9933FF"/>
    <a:srgbClr val="C69600"/>
    <a:srgbClr val="4777CC"/>
    <a:srgbClr val="CB9C0E"/>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15" autoAdjust="0"/>
    <p:restoredTop sz="94660"/>
  </p:normalViewPr>
  <p:slideViewPr>
    <p:cSldViewPr snapToGrid="0">
      <p:cViewPr>
        <p:scale>
          <a:sx n="100" d="100"/>
          <a:sy n="100" d="100"/>
        </p:scale>
        <p:origin x="78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A9C509-EAA2-4014-B9F3-4E1FDA6B9B6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C2C54E6-1A1B-4E71-B157-5CB9DA149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A04E72C-635E-4C3A-BF25-FF83B95E7FB1}"/>
              </a:ext>
            </a:extLst>
          </p:cNvPr>
          <p:cNvSpPr>
            <a:spLocks noGrp="1"/>
          </p:cNvSpPr>
          <p:nvPr>
            <p:ph type="dt" sz="half" idx="10"/>
          </p:nvPr>
        </p:nvSpPr>
        <p:spPr/>
        <p:txBody>
          <a:bodyPr/>
          <a:lstStyle/>
          <a:p>
            <a:fld id="{E0B6C293-747F-4F5A-8DB2-27E3A22AF939}" type="datetimeFigureOut">
              <a:rPr kumimoji="1" lang="ja-JP" altLang="en-US" smtClean="0"/>
              <a:t>2020/2/28</a:t>
            </a:fld>
            <a:endParaRPr kumimoji="1" lang="ja-JP" altLang="en-US"/>
          </a:p>
        </p:txBody>
      </p:sp>
      <p:sp>
        <p:nvSpPr>
          <p:cNvPr id="5" name="フッター プレースホルダー 4">
            <a:extLst>
              <a:ext uri="{FF2B5EF4-FFF2-40B4-BE49-F238E27FC236}">
                <a16:creationId xmlns:a16="http://schemas.microsoft.com/office/drawing/2014/main" id="{A0EC11C9-03BA-4F64-AEA1-DB86198AE5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0F1648-4A52-4627-896A-90F762E78638}"/>
              </a:ext>
            </a:extLst>
          </p:cNvPr>
          <p:cNvSpPr>
            <a:spLocks noGrp="1"/>
          </p:cNvSpPr>
          <p:nvPr>
            <p:ph type="sldNum" sz="quarter" idx="12"/>
          </p:nvPr>
        </p:nvSpPr>
        <p:spPr/>
        <p:txBody>
          <a:body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369714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560DC-E987-403D-A8F4-ECB009CBE76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1FB5D1-9242-47B9-9AF5-55E5DA86C80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10A193-871B-4EDE-95F3-7CF14B6C5990}"/>
              </a:ext>
            </a:extLst>
          </p:cNvPr>
          <p:cNvSpPr>
            <a:spLocks noGrp="1"/>
          </p:cNvSpPr>
          <p:nvPr>
            <p:ph type="dt" sz="half" idx="10"/>
          </p:nvPr>
        </p:nvSpPr>
        <p:spPr/>
        <p:txBody>
          <a:bodyPr/>
          <a:lstStyle/>
          <a:p>
            <a:fld id="{E0B6C293-747F-4F5A-8DB2-27E3A22AF939}" type="datetimeFigureOut">
              <a:rPr kumimoji="1" lang="ja-JP" altLang="en-US" smtClean="0"/>
              <a:t>2020/2/28</a:t>
            </a:fld>
            <a:endParaRPr kumimoji="1" lang="ja-JP" altLang="en-US"/>
          </a:p>
        </p:txBody>
      </p:sp>
      <p:sp>
        <p:nvSpPr>
          <p:cNvPr id="5" name="フッター プレースホルダー 4">
            <a:extLst>
              <a:ext uri="{FF2B5EF4-FFF2-40B4-BE49-F238E27FC236}">
                <a16:creationId xmlns:a16="http://schemas.microsoft.com/office/drawing/2014/main" id="{3C9E16BD-8AF5-4F67-97F6-75ACCAADA3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2065C1-BEBA-4D6B-8835-16EE6D196FA7}"/>
              </a:ext>
            </a:extLst>
          </p:cNvPr>
          <p:cNvSpPr>
            <a:spLocks noGrp="1"/>
          </p:cNvSpPr>
          <p:nvPr>
            <p:ph type="sldNum" sz="quarter" idx="12"/>
          </p:nvPr>
        </p:nvSpPr>
        <p:spPr/>
        <p:txBody>
          <a:body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345821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4033DB4-845C-4408-909F-92EDBC8EAAD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F8CCD17-150F-479B-8D9C-46B1826F7B2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CD2FD5-6F67-4F80-9B9E-1ED818348CA3}"/>
              </a:ext>
            </a:extLst>
          </p:cNvPr>
          <p:cNvSpPr>
            <a:spLocks noGrp="1"/>
          </p:cNvSpPr>
          <p:nvPr>
            <p:ph type="dt" sz="half" idx="10"/>
          </p:nvPr>
        </p:nvSpPr>
        <p:spPr/>
        <p:txBody>
          <a:bodyPr/>
          <a:lstStyle/>
          <a:p>
            <a:fld id="{E0B6C293-747F-4F5A-8DB2-27E3A22AF939}" type="datetimeFigureOut">
              <a:rPr kumimoji="1" lang="ja-JP" altLang="en-US" smtClean="0"/>
              <a:t>2020/2/28</a:t>
            </a:fld>
            <a:endParaRPr kumimoji="1" lang="ja-JP" altLang="en-US"/>
          </a:p>
        </p:txBody>
      </p:sp>
      <p:sp>
        <p:nvSpPr>
          <p:cNvPr id="5" name="フッター プレースホルダー 4">
            <a:extLst>
              <a:ext uri="{FF2B5EF4-FFF2-40B4-BE49-F238E27FC236}">
                <a16:creationId xmlns:a16="http://schemas.microsoft.com/office/drawing/2014/main" id="{10C39FC7-B7B6-43AA-891E-C890D68444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F2A380-D191-4CE8-A2D8-2C87AF069EA3}"/>
              </a:ext>
            </a:extLst>
          </p:cNvPr>
          <p:cNvSpPr>
            <a:spLocks noGrp="1"/>
          </p:cNvSpPr>
          <p:nvPr>
            <p:ph type="sldNum" sz="quarter" idx="12"/>
          </p:nvPr>
        </p:nvSpPr>
        <p:spPr/>
        <p:txBody>
          <a:body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289265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6167D-E112-4EEF-A8AB-C7D98309B9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D054CA-B92C-4752-A7AE-A0C3C4B2E7B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8F1652-F940-4734-9617-DAD6461366F2}"/>
              </a:ext>
            </a:extLst>
          </p:cNvPr>
          <p:cNvSpPr>
            <a:spLocks noGrp="1"/>
          </p:cNvSpPr>
          <p:nvPr>
            <p:ph type="dt" sz="half" idx="10"/>
          </p:nvPr>
        </p:nvSpPr>
        <p:spPr/>
        <p:txBody>
          <a:bodyPr/>
          <a:lstStyle/>
          <a:p>
            <a:fld id="{E0B6C293-747F-4F5A-8DB2-27E3A22AF939}" type="datetimeFigureOut">
              <a:rPr kumimoji="1" lang="ja-JP" altLang="en-US" smtClean="0"/>
              <a:t>2020/2/28</a:t>
            </a:fld>
            <a:endParaRPr kumimoji="1" lang="ja-JP" altLang="en-US"/>
          </a:p>
        </p:txBody>
      </p:sp>
      <p:sp>
        <p:nvSpPr>
          <p:cNvPr id="5" name="フッター プレースホルダー 4">
            <a:extLst>
              <a:ext uri="{FF2B5EF4-FFF2-40B4-BE49-F238E27FC236}">
                <a16:creationId xmlns:a16="http://schemas.microsoft.com/office/drawing/2014/main" id="{A68F9C85-52B5-4B0F-A610-146F11E9E8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39FD02-F790-4934-A439-6148EF9BD25C}"/>
              </a:ext>
            </a:extLst>
          </p:cNvPr>
          <p:cNvSpPr>
            <a:spLocks noGrp="1"/>
          </p:cNvSpPr>
          <p:nvPr>
            <p:ph type="sldNum" sz="quarter" idx="12"/>
          </p:nvPr>
        </p:nvSpPr>
        <p:spPr/>
        <p:txBody>
          <a:body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407914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75464-4A40-4726-A156-5E8CD1D1B85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A4262E-0869-4DF9-8492-90161FD43E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31E361-E706-4F3A-8B69-DFE92DEE73A6}"/>
              </a:ext>
            </a:extLst>
          </p:cNvPr>
          <p:cNvSpPr>
            <a:spLocks noGrp="1"/>
          </p:cNvSpPr>
          <p:nvPr>
            <p:ph type="dt" sz="half" idx="10"/>
          </p:nvPr>
        </p:nvSpPr>
        <p:spPr/>
        <p:txBody>
          <a:bodyPr/>
          <a:lstStyle/>
          <a:p>
            <a:fld id="{E0B6C293-747F-4F5A-8DB2-27E3A22AF939}" type="datetimeFigureOut">
              <a:rPr kumimoji="1" lang="ja-JP" altLang="en-US" smtClean="0"/>
              <a:t>2020/2/28</a:t>
            </a:fld>
            <a:endParaRPr kumimoji="1" lang="ja-JP" altLang="en-US"/>
          </a:p>
        </p:txBody>
      </p:sp>
      <p:sp>
        <p:nvSpPr>
          <p:cNvPr id="5" name="フッター プレースホルダー 4">
            <a:extLst>
              <a:ext uri="{FF2B5EF4-FFF2-40B4-BE49-F238E27FC236}">
                <a16:creationId xmlns:a16="http://schemas.microsoft.com/office/drawing/2014/main" id="{1B78351F-3408-49D9-9461-BDDECDB26D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96CA13-E041-4838-A2B7-C4FF11CF5237}"/>
              </a:ext>
            </a:extLst>
          </p:cNvPr>
          <p:cNvSpPr>
            <a:spLocks noGrp="1"/>
          </p:cNvSpPr>
          <p:nvPr>
            <p:ph type="sldNum" sz="quarter" idx="12"/>
          </p:nvPr>
        </p:nvSpPr>
        <p:spPr/>
        <p:txBody>
          <a:body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108706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AD0FF9-90E1-4757-9F2A-17DCAE0C46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B0EF92-00E9-45BD-A872-66DDA8EB035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7EB6654-44BA-44E0-B3FF-ADFEA5F9456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45A7FA6-8E73-4215-A003-CE551F43DD50}"/>
              </a:ext>
            </a:extLst>
          </p:cNvPr>
          <p:cNvSpPr>
            <a:spLocks noGrp="1"/>
          </p:cNvSpPr>
          <p:nvPr>
            <p:ph type="dt" sz="half" idx="10"/>
          </p:nvPr>
        </p:nvSpPr>
        <p:spPr/>
        <p:txBody>
          <a:bodyPr/>
          <a:lstStyle/>
          <a:p>
            <a:fld id="{E0B6C293-747F-4F5A-8DB2-27E3A22AF939}" type="datetimeFigureOut">
              <a:rPr kumimoji="1" lang="ja-JP" altLang="en-US" smtClean="0"/>
              <a:t>2020/2/28</a:t>
            </a:fld>
            <a:endParaRPr kumimoji="1" lang="ja-JP" altLang="en-US"/>
          </a:p>
        </p:txBody>
      </p:sp>
      <p:sp>
        <p:nvSpPr>
          <p:cNvPr id="6" name="フッター プレースホルダー 5">
            <a:extLst>
              <a:ext uri="{FF2B5EF4-FFF2-40B4-BE49-F238E27FC236}">
                <a16:creationId xmlns:a16="http://schemas.microsoft.com/office/drawing/2014/main" id="{E770A606-8B9A-4EC6-94BA-6C783C3609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26C8C1-B07F-4BCC-9CBE-28650354A00E}"/>
              </a:ext>
            </a:extLst>
          </p:cNvPr>
          <p:cNvSpPr>
            <a:spLocks noGrp="1"/>
          </p:cNvSpPr>
          <p:nvPr>
            <p:ph type="sldNum" sz="quarter" idx="12"/>
          </p:nvPr>
        </p:nvSpPr>
        <p:spPr/>
        <p:txBody>
          <a:body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34191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772839-D3EF-4F2E-86DA-FD545D05D39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BFB741-B409-4892-BDDE-B082680E1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F7401AA-E8B5-48CC-96B1-F91FF34DBD4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5B4168A-6E12-4A99-9143-3EC2A0E20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EF4FD71-4219-4A99-B245-F0D89329C67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A0F6EBE-AC8D-4A80-A3BD-FC2D87D9806B}"/>
              </a:ext>
            </a:extLst>
          </p:cNvPr>
          <p:cNvSpPr>
            <a:spLocks noGrp="1"/>
          </p:cNvSpPr>
          <p:nvPr>
            <p:ph type="dt" sz="half" idx="10"/>
          </p:nvPr>
        </p:nvSpPr>
        <p:spPr/>
        <p:txBody>
          <a:bodyPr/>
          <a:lstStyle/>
          <a:p>
            <a:fld id="{E0B6C293-747F-4F5A-8DB2-27E3A22AF939}" type="datetimeFigureOut">
              <a:rPr kumimoji="1" lang="ja-JP" altLang="en-US" smtClean="0"/>
              <a:t>2020/2/28</a:t>
            </a:fld>
            <a:endParaRPr kumimoji="1" lang="ja-JP" altLang="en-US"/>
          </a:p>
        </p:txBody>
      </p:sp>
      <p:sp>
        <p:nvSpPr>
          <p:cNvPr id="8" name="フッター プレースホルダー 7">
            <a:extLst>
              <a:ext uri="{FF2B5EF4-FFF2-40B4-BE49-F238E27FC236}">
                <a16:creationId xmlns:a16="http://schemas.microsoft.com/office/drawing/2014/main" id="{45FD019A-88FE-403C-8C06-1AD7FC836D1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FA45981-1334-4694-B31D-2DBF9493D022}"/>
              </a:ext>
            </a:extLst>
          </p:cNvPr>
          <p:cNvSpPr>
            <a:spLocks noGrp="1"/>
          </p:cNvSpPr>
          <p:nvPr>
            <p:ph type="sldNum" sz="quarter" idx="12"/>
          </p:nvPr>
        </p:nvSpPr>
        <p:spPr/>
        <p:txBody>
          <a:body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191352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6D8838-DA0A-41E5-B462-6DD24BF760D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9B8CFA5-BD6E-4AE1-BBAE-00D2CE88C5DC}"/>
              </a:ext>
            </a:extLst>
          </p:cNvPr>
          <p:cNvSpPr>
            <a:spLocks noGrp="1"/>
          </p:cNvSpPr>
          <p:nvPr>
            <p:ph type="dt" sz="half" idx="10"/>
          </p:nvPr>
        </p:nvSpPr>
        <p:spPr/>
        <p:txBody>
          <a:bodyPr/>
          <a:lstStyle/>
          <a:p>
            <a:fld id="{E0B6C293-747F-4F5A-8DB2-27E3A22AF939}" type="datetimeFigureOut">
              <a:rPr kumimoji="1" lang="ja-JP" altLang="en-US" smtClean="0"/>
              <a:t>2020/2/28</a:t>
            </a:fld>
            <a:endParaRPr kumimoji="1" lang="ja-JP" altLang="en-US"/>
          </a:p>
        </p:txBody>
      </p:sp>
      <p:sp>
        <p:nvSpPr>
          <p:cNvPr id="4" name="フッター プレースホルダー 3">
            <a:extLst>
              <a:ext uri="{FF2B5EF4-FFF2-40B4-BE49-F238E27FC236}">
                <a16:creationId xmlns:a16="http://schemas.microsoft.com/office/drawing/2014/main" id="{A1F0F9BE-1B80-4175-880E-A2DBDA6CF8F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83D1616-6269-490E-BA9E-51DAB5C7450D}"/>
              </a:ext>
            </a:extLst>
          </p:cNvPr>
          <p:cNvSpPr>
            <a:spLocks noGrp="1"/>
          </p:cNvSpPr>
          <p:nvPr>
            <p:ph type="sldNum" sz="quarter" idx="12"/>
          </p:nvPr>
        </p:nvSpPr>
        <p:spPr/>
        <p:txBody>
          <a:body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6760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858291-8AD6-4040-98DF-D31B2A5B82D6}"/>
              </a:ext>
            </a:extLst>
          </p:cNvPr>
          <p:cNvSpPr>
            <a:spLocks noGrp="1"/>
          </p:cNvSpPr>
          <p:nvPr>
            <p:ph type="dt" sz="half" idx="10"/>
          </p:nvPr>
        </p:nvSpPr>
        <p:spPr/>
        <p:txBody>
          <a:bodyPr/>
          <a:lstStyle/>
          <a:p>
            <a:fld id="{E0B6C293-747F-4F5A-8DB2-27E3A22AF939}" type="datetimeFigureOut">
              <a:rPr kumimoji="1" lang="ja-JP" altLang="en-US" smtClean="0"/>
              <a:t>2020/2/28</a:t>
            </a:fld>
            <a:endParaRPr kumimoji="1" lang="ja-JP" altLang="en-US"/>
          </a:p>
        </p:txBody>
      </p:sp>
      <p:sp>
        <p:nvSpPr>
          <p:cNvPr id="3" name="フッター プレースホルダー 2">
            <a:extLst>
              <a:ext uri="{FF2B5EF4-FFF2-40B4-BE49-F238E27FC236}">
                <a16:creationId xmlns:a16="http://schemas.microsoft.com/office/drawing/2014/main" id="{B7957085-7FC6-488D-B02D-F39BABCF521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EB6FDB-2714-47B3-BDFA-35BFB68E40E9}"/>
              </a:ext>
            </a:extLst>
          </p:cNvPr>
          <p:cNvSpPr>
            <a:spLocks noGrp="1"/>
          </p:cNvSpPr>
          <p:nvPr>
            <p:ph type="sldNum" sz="quarter" idx="12"/>
          </p:nvPr>
        </p:nvSpPr>
        <p:spPr/>
        <p:txBody>
          <a:body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170012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81DD46-B80E-4439-848C-53BC5EE282C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D739EA-1EA4-415E-99D1-4ED9338F6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3B9D482-76A6-48CD-98C1-45ABB4B67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03A7CA-DE82-4438-9233-BB9484D494D3}"/>
              </a:ext>
            </a:extLst>
          </p:cNvPr>
          <p:cNvSpPr>
            <a:spLocks noGrp="1"/>
          </p:cNvSpPr>
          <p:nvPr>
            <p:ph type="dt" sz="half" idx="10"/>
          </p:nvPr>
        </p:nvSpPr>
        <p:spPr/>
        <p:txBody>
          <a:bodyPr/>
          <a:lstStyle/>
          <a:p>
            <a:fld id="{E0B6C293-747F-4F5A-8DB2-27E3A22AF939}" type="datetimeFigureOut">
              <a:rPr kumimoji="1" lang="ja-JP" altLang="en-US" smtClean="0"/>
              <a:t>2020/2/28</a:t>
            </a:fld>
            <a:endParaRPr kumimoji="1" lang="ja-JP" altLang="en-US"/>
          </a:p>
        </p:txBody>
      </p:sp>
      <p:sp>
        <p:nvSpPr>
          <p:cNvPr id="6" name="フッター プレースホルダー 5">
            <a:extLst>
              <a:ext uri="{FF2B5EF4-FFF2-40B4-BE49-F238E27FC236}">
                <a16:creationId xmlns:a16="http://schemas.microsoft.com/office/drawing/2014/main" id="{8792BA22-7AEB-4300-ABC1-DFE6A18E87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FBB9ED-3174-4602-8B45-4EB217B000B3}"/>
              </a:ext>
            </a:extLst>
          </p:cNvPr>
          <p:cNvSpPr>
            <a:spLocks noGrp="1"/>
          </p:cNvSpPr>
          <p:nvPr>
            <p:ph type="sldNum" sz="quarter" idx="12"/>
          </p:nvPr>
        </p:nvSpPr>
        <p:spPr/>
        <p:txBody>
          <a:body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204882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00E94-AFD9-4427-B318-512A3B5E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4D275A4-A10A-4BAA-BA84-A6CB9A332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B7A9F7D-74FC-4E40-83E1-2B0AF37D2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39E88E9-361E-46D6-916F-741474C10464}"/>
              </a:ext>
            </a:extLst>
          </p:cNvPr>
          <p:cNvSpPr>
            <a:spLocks noGrp="1"/>
          </p:cNvSpPr>
          <p:nvPr>
            <p:ph type="dt" sz="half" idx="10"/>
          </p:nvPr>
        </p:nvSpPr>
        <p:spPr/>
        <p:txBody>
          <a:bodyPr/>
          <a:lstStyle/>
          <a:p>
            <a:fld id="{E0B6C293-747F-4F5A-8DB2-27E3A22AF939}" type="datetimeFigureOut">
              <a:rPr kumimoji="1" lang="ja-JP" altLang="en-US" smtClean="0"/>
              <a:t>2020/2/28</a:t>
            </a:fld>
            <a:endParaRPr kumimoji="1" lang="ja-JP" altLang="en-US"/>
          </a:p>
        </p:txBody>
      </p:sp>
      <p:sp>
        <p:nvSpPr>
          <p:cNvPr id="6" name="フッター プレースホルダー 5">
            <a:extLst>
              <a:ext uri="{FF2B5EF4-FFF2-40B4-BE49-F238E27FC236}">
                <a16:creationId xmlns:a16="http://schemas.microsoft.com/office/drawing/2014/main" id="{1AA02CF4-F836-464D-9B2D-34062EED40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E74898-5041-426A-A031-66BBF680ED9E}"/>
              </a:ext>
            </a:extLst>
          </p:cNvPr>
          <p:cNvSpPr>
            <a:spLocks noGrp="1"/>
          </p:cNvSpPr>
          <p:nvPr>
            <p:ph type="sldNum" sz="quarter" idx="12"/>
          </p:nvPr>
        </p:nvSpPr>
        <p:spPr/>
        <p:txBody>
          <a:body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284056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C393FA-E330-47CD-BB16-1A07493CC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8EF201-A8D7-4122-B38C-69133ADAC7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0DE009-68A5-487E-A8B1-FD8D0D7F8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6C293-747F-4F5A-8DB2-27E3A22AF939}" type="datetimeFigureOut">
              <a:rPr kumimoji="1" lang="ja-JP" altLang="en-US" smtClean="0"/>
              <a:t>2020/2/28</a:t>
            </a:fld>
            <a:endParaRPr kumimoji="1" lang="ja-JP" altLang="en-US"/>
          </a:p>
        </p:txBody>
      </p:sp>
      <p:sp>
        <p:nvSpPr>
          <p:cNvPr id="5" name="フッター プレースホルダー 4">
            <a:extLst>
              <a:ext uri="{FF2B5EF4-FFF2-40B4-BE49-F238E27FC236}">
                <a16:creationId xmlns:a16="http://schemas.microsoft.com/office/drawing/2014/main" id="{9026A93D-2338-4CE8-AED8-F3297B2E9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F0BA1EF-733E-4B9C-A008-96408BA11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C59E5-1A96-4AFD-933F-137F863675D3}" type="slidenum">
              <a:rPr kumimoji="1" lang="ja-JP" altLang="en-US" smtClean="0"/>
              <a:t>‹#›</a:t>
            </a:fld>
            <a:endParaRPr kumimoji="1" lang="ja-JP" altLang="en-US"/>
          </a:p>
        </p:txBody>
      </p:sp>
    </p:spTree>
    <p:extLst>
      <p:ext uri="{BB962C8B-B14F-4D97-AF65-F5344CB8AC3E}">
        <p14:creationId xmlns:p14="http://schemas.microsoft.com/office/powerpoint/2010/main" val="2211104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テキスト ボックス 285">
            <a:extLst>
              <a:ext uri="{FF2B5EF4-FFF2-40B4-BE49-F238E27FC236}">
                <a16:creationId xmlns:a16="http://schemas.microsoft.com/office/drawing/2014/main" id="{D7D78DB3-DC26-4901-8867-A2ED31D22EE8}"/>
              </a:ext>
            </a:extLst>
          </p:cNvPr>
          <p:cNvSpPr txBox="1"/>
          <p:nvPr/>
        </p:nvSpPr>
        <p:spPr>
          <a:xfrm>
            <a:off x="5450563" y="1536506"/>
            <a:ext cx="1009412" cy="323807"/>
          </a:xfrm>
          <a:prstGeom prst="rect">
            <a:avLst/>
          </a:prstGeom>
          <a:noFill/>
          <a:scene3d>
            <a:camera prst="orthographicFront">
              <a:rot lat="0" lon="0" rev="0"/>
            </a:camera>
            <a:lightRig rig="threePt" dir="t"/>
          </a:scene3d>
        </p:spPr>
        <p:txBody>
          <a:bodyPr wrap="square" rtlCol="0">
            <a:spAutoFit/>
          </a:bodyPr>
          <a:lstStyle/>
          <a:p>
            <a:pPr>
              <a:lnSpc>
                <a:spcPts val="1800"/>
              </a:lnSpc>
            </a:pPr>
            <a:r>
              <a:rPr kumimoji="1" lang="en-US" altLang="ja-JP" sz="1600" dirty="0">
                <a:solidFill>
                  <a:srgbClr val="537E35"/>
                </a:solidFill>
                <a:latin typeface="Cambria" panose="02040503050406030204" pitchFamily="18" charset="0"/>
                <a:ea typeface="Cambria" panose="02040503050406030204" pitchFamily="18" charset="0"/>
              </a:rPr>
              <a:t>Rotation</a:t>
            </a:r>
            <a:endParaRPr kumimoji="1" lang="ja-JP" altLang="en-US" sz="1600" dirty="0">
              <a:solidFill>
                <a:srgbClr val="537E35"/>
              </a:solidFill>
              <a:latin typeface="Cambria" panose="02040503050406030204" pitchFamily="18" charset="0"/>
            </a:endParaRPr>
          </a:p>
        </p:txBody>
      </p:sp>
      <p:sp>
        <p:nvSpPr>
          <p:cNvPr id="287" name="テキスト ボックス 286">
            <a:extLst>
              <a:ext uri="{FF2B5EF4-FFF2-40B4-BE49-F238E27FC236}">
                <a16:creationId xmlns:a16="http://schemas.microsoft.com/office/drawing/2014/main" id="{56B4B0C3-3796-4E62-A080-44766080A3E2}"/>
              </a:ext>
            </a:extLst>
          </p:cNvPr>
          <p:cNvSpPr txBox="1"/>
          <p:nvPr/>
        </p:nvSpPr>
        <p:spPr>
          <a:xfrm>
            <a:off x="812426" y="3799597"/>
            <a:ext cx="10129522" cy="2846933"/>
          </a:xfrm>
          <a:prstGeom prst="rect">
            <a:avLst/>
          </a:prstGeom>
          <a:noFill/>
          <a:scene3d>
            <a:camera prst="orthographicFront">
              <a:rot lat="0" lon="0" rev="0"/>
            </a:camera>
            <a:lightRig rig="threePt" dir="t"/>
          </a:scene3d>
        </p:spPr>
        <p:txBody>
          <a:bodyPr wrap="square" lIns="0" tIns="0" rIns="0" bIns="0" numCol="2" spcCol="360000" rtlCol="0">
            <a:spAutoFit/>
          </a:bodyPr>
          <a:lstStyle/>
          <a:p>
            <a:pPr marL="92075" indent="-92075" algn="just" defTabSz="808038">
              <a:lnSpc>
                <a:spcPts val="1400"/>
              </a:lnSpc>
              <a:buFont typeface="Arial" panose="020B0604020202020204" pitchFamily="34" charset="0"/>
              <a:buChar char="•"/>
            </a:pPr>
            <a:r>
              <a:rPr lang="en-US" altLang="ja-JP" sz="1400" b="1"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Real coordinates (X, Y, Z)</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Three dimensional coordinates of the experimental setup with millimeter unit. The origin of the coordinates is always the sample position, and </a:t>
            </a:r>
            <a:r>
              <a:rPr lang="en-US" altLang="ja-JP" sz="14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Z</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axis direction is always parallel to the beam direction. If the detector is normal to the incident beam, </a:t>
            </a:r>
            <a:r>
              <a:rPr lang="en-US" altLang="ja-JP" sz="14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X</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&amp; </a:t>
            </a:r>
            <a:r>
              <a:rPr lang="en-US" altLang="ja-JP" sz="14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Y</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axes are parallel to </a:t>
            </a:r>
            <a:r>
              <a:rPr lang="en-US" altLang="ja-JP" sz="1400" dirty="0">
                <a:solidFill>
                  <a:srgbClr val="C55A11"/>
                </a:solidFill>
                <a:latin typeface="Times New Roman" panose="02020603050405020304" pitchFamily="18" charset="0"/>
                <a:ea typeface="Cambria" panose="02040503050406030204" pitchFamily="18" charset="0"/>
                <a:cs typeface="Times New Roman" panose="02020603050405020304" pitchFamily="18" charset="0"/>
              </a:rPr>
              <a:t>X’</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&amp; </a:t>
            </a:r>
            <a:r>
              <a:rPr lang="en-US" altLang="ja-JP" sz="1400" dirty="0">
                <a:solidFill>
                  <a:srgbClr val="C55A11"/>
                </a:solidFill>
                <a:latin typeface="Times New Roman" panose="02020603050405020304" pitchFamily="18" charset="0"/>
                <a:ea typeface="Cambria" panose="02040503050406030204" pitchFamily="18" charset="0"/>
                <a:cs typeface="Times New Roman" panose="02020603050405020304" pitchFamily="18" charset="0"/>
              </a:rPr>
              <a:t>Y’</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axes, respectively. </a:t>
            </a:r>
          </a:p>
          <a:p>
            <a:pPr marL="266700" lvl="2" algn="just" defTabSz="808038">
              <a:lnSpc>
                <a:spcPts val="1400"/>
              </a:lnSpc>
            </a:pPr>
            <a:r>
              <a:rPr lang="en-US" altLang="ja-JP" sz="1400" b="1"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Sample</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Scattering material by the incident beam. </a:t>
            </a:r>
          </a:p>
          <a:p>
            <a:pPr marL="92075" indent="-92075" algn="just" defTabSz="808038">
              <a:lnSpc>
                <a:spcPts val="1400"/>
              </a:lnSpc>
              <a:spcBef>
                <a:spcPts val="600"/>
              </a:spcBef>
              <a:buFont typeface="Arial" panose="020B0604020202020204" pitchFamily="34" charset="0"/>
              <a:buChar char="•"/>
            </a:pPr>
            <a:r>
              <a:rPr lang="en-US" altLang="ja-JP" sz="1400" b="1"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rPr>
              <a:t>Rotation of detector</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The rotation state of the detector is represented by rotation axis direction and angle. The axis is defined on </a:t>
            </a:r>
            <a:r>
              <a:rPr lang="en-US" altLang="ja-JP" sz="14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Z=0</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plane (namely </a:t>
            </a:r>
            <a:r>
              <a:rPr lang="en-US" altLang="ja-JP" sz="14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XY</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plane).  </a:t>
            </a:r>
          </a:p>
          <a:p>
            <a:pPr marL="180975" lvl="1" indent="85725" algn="just" defTabSz="808038">
              <a:lnSpc>
                <a:spcPts val="1400"/>
              </a:lnSpc>
            </a:pPr>
            <a:r>
              <a:rPr lang="en-US" altLang="ja-JP" sz="1400" b="1"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rPr>
              <a:t>φ</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Angle from </a:t>
            </a:r>
            <a:r>
              <a:rPr lang="en-US" altLang="ja-JP" sz="14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X </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axis to the rotation axis. Right-hand rule.</a:t>
            </a:r>
          </a:p>
          <a:p>
            <a:pPr marL="180975" lvl="1" indent="85725" algn="just" defTabSz="808038">
              <a:lnSpc>
                <a:spcPts val="1400"/>
              </a:lnSpc>
            </a:pPr>
            <a:r>
              <a:rPr lang="en-US" altLang="ja-JP" sz="1400" b="1"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rPr>
              <a:t>τ</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Rotation angle around the rotation axis. Right-hand rule.</a:t>
            </a:r>
          </a:p>
          <a:p>
            <a:pPr marL="92075" indent="-92075" algn="just" defTabSz="808038">
              <a:lnSpc>
                <a:spcPts val="1400"/>
              </a:lnSpc>
              <a:spcBef>
                <a:spcPts val="600"/>
              </a:spcBef>
              <a:buFont typeface="Arial" panose="020B0604020202020204" pitchFamily="34" charset="0"/>
              <a:buChar char="•"/>
            </a:pPr>
            <a:r>
              <a:rPr lang="en-US" altLang="ja-JP" sz="14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Detector coordinates (X’, Y’)</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Two dimensional coordinates on the detector plane with millimeter unit. The origin is the foot (see below). </a:t>
            </a:r>
            <a:r>
              <a:rPr lang="en-US" altLang="ja-JP" sz="1400" dirty="0">
                <a:solidFill>
                  <a:srgbClr val="C55A11"/>
                </a:solidFill>
                <a:latin typeface="Times New Roman" panose="02020603050405020304" pitchFamily="18" charset="0"/>
                <a:ea typeface="Cambria" panose="02040503050406030204" pitchFamily="18" charset="0"/>
                <a:cs typeface="Times New Roman" panose="02020603050405020304" pitchFamily="18" charset="0"/>
              </a:rPr>
              <a:t>X’</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&amp; </a:t>
            </a:r>
            <a:r>
              <a:rPr lang="en-US" altLang="ja-JP" sz="1400" dirty="0">
                <a:solidFill>
                  <a:srgbClr val="C55A11"/>
                </a:solidFill>
                <a:latin typeface="Times New Roman" panose="02020603050405020304" pitchFamily="18" charset="0"/>
                <a:ea typeface="Cambria" panose="02040503050406030204" pitchFamily="18" charset="0"/>
                <a:cs typeface="Times New Roman" panose="02020603050405020304" pitchFamily="18" charset="0"/>
              </a:rPr>
              <a:t>Y’</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axes are always parallel to </a:t>
            </a:r>
            <a:r>
              <a:rPr lang="en-US" altLang="ja-JP" sz="1400"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X’’ </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&amp; </a:t>
            </a:r>
            <a:r>
              <a:rPr lang="en-US" altLang="ja-JP" sz="1400"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Y’’</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respectively. </a:t>
            </a:r>
          </a:p>
          <a:p>
            <a:pPr marL="357188" lvl="1" indent="-90488" algn="just" defTabSz="808038">
              <a:lnSpc>
                <a:spcPts val="1400"/>
              </a:lnSpc>
            </a:pPr>
            <a:r>
              <a:rPr lang="en-US" altLang="ja-JP" sz="14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Foot</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The foot of the perpendicular from the sample. If the detector is normal to the incident beam, the foot position is identical to the direct spot. To use overlapped image mode, the foot position should be set in the pixel coordinates. </a:t>
            </a:r>
          </a:p>
          <a:p>
            <a:pPr marL="357188" lvl="1" indent="-90488" algn="just" defTabSz="808038">
              <a:lnSpc>
                <a:spcPts val="1400"/>
              </a:lnSpc>
            </a:pPr>
            <a:r>
              <a:rPr lang="en-US" altLang="ja-JP" sz="14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Camera length 2</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Distance from the sample to the foot. The value is defined in millimeter. </a:t>
            </a:r>
          </a:p>
          <a:p>
            <a:pPr marL="357188" lvl="1" indent="-90488" algn="just" defTabSz="808038">
              <a:lnSpc>
                <a:spcPts val="1400"/>
              </a:lnSpc>
            </a:pPr>
            <a:r>
              <a:rPr lang="en-US" altLang="ja-JP" sz="14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Direct spot</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a:t>
            </a:r>
            <a:r>
              <a:rPr lang="en-US" altLang="ja-JP" sz="1400" dirty="0">
                <a:solidFill>
                  <a:srgbClr val="4777CC"/>
                </a:solidFill>
                <a:latin typeface="Times New Roman" panose="02020603050405020304" pitchFamily="18" charset="0"/>
                <a:ea typeface="Cambria" panose="02040503050406030204" pitchFamily="18" charset="0"/>
                <a:cs typeface="Times New Roman" panose="02020603050405020304" pitchFamily="18" charset="0"/>
              </a:rPr>
              <a:t> </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Intersection of the incident beam and the detector. </a:t>
            </a:r>
          </a:p>
          <a:p>
            <a:pPr marL="357188" lvl="1" indent="-90488" algn="just" defTabSz="808038">
              <a:lnSpc>
                <a:spcPts val="1400"/>
              </a:lnSpc>
            </a:pPr>
            <a:r>
              <a:rPr lang="en-US" altLang="ja-JP" sz="14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Camera length 1</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Distance from the sample to direct spot. </a:t>
            </a:r>
          </a:p>
          <a:p>
            <a:pPr marL="92075" indent="-92075" algn="just" defTabSz="808038">
              <a:lnSpc>
                <a:spcPts val="1400"/>
              </a:lnSpc>
              <a:spcBef>
                <a:spcPts val="600"/>
              </a:spcBef>
              <a:buFont typeface="Arial" panose="020B0604020202020204" pitchFamily="34" charset="0"/>
              <a:buChar char="•"/>
            </a:pPr>
            <a:r>
              <a:rPr lang="en-US" altLang="ja-JP" sz="1400" b="1"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Pixel coordinates (X’’, Y’’)</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Two dimensional coordinates on the detector plane with pixel unit. </a:t>
            </a:r>
            <a:r>
              <a:rPr lang="en-US" altLang="ja-JP" sz="1400"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X’’ </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and </a:t>
            </a:r>
            <a:r>
              <a:rPr lang="en-US" altLang="ja-JP" sz="1400"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Y’’ </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directions correspond to pixel arrays of the detector. The origin is always upper-left corner of the detector.</a:t>
            </a:r>
          </a:p>
          <a:p>
            <a:pPr marL="357188" lvl="1" indent="-90488" algn="just" defTabSz="808038">
              <a:lnSpc>
                <a:spcPts val="1400"/>
              </a:lnSpc>
            </a:pPr>
            <a:r>
              <a:rPr lang="en-US" altLang="ja-JP" sz="1400" b="1"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Pixel size</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Length of one side of the pixel. The value is defined in millimeter. A square pixel is only acceptable.</a:t>
            </a:r>
          </a:p>
          <a:p>
            <a:pPr marL="357188" lvl="1" indent="-90488" algn="just" defTabSz="808038">
              <a:lnSpc>
                <a:spcPts val="1400"/>
              </a:lnSpc>
            </a:pPr>
            <a:r>
              <a:rPr lang="en-US" altLang="ja-JP" sz="1400" b="1"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Detector width/height</a:t>
            </a:r>
            <a:r>
              <a:rPr lang="en-US" altLang="ja-JP" sz="1400" dirty="0">
                <a:latin typeface="Times New Roman" panose="02020603050405020304" pitchFamily="18" charset="0"/>
                <a:ea typeface="Cambria" panose="02040503050406030204" pitchFamily="18" charset="0"/>
                <a:cs typeface="Times New Roman" panose="02020603050405020304" pitchFamily="18" charset="0"/>
              </a:rPr>
              <a:t>: Pixel numbers horizontally/vertically.</a:t>
            </a:r>
          </a:p>
        </p:txBody>
      </p:sp>
      <p:cxnSp>
        <p:nvCxnSpPr>
          <p:cNvPr id="12" name="直線コネクタ 11">
            <a:extLst>
              <a:ext uri="{FF2B5EF4-FFF2-40B4-BE49-F238E27FC236}">
                <a16:creationId xmlns:a16="http://schemas.microsoft.com/office/drawing/2014/main" id="{CE3AB630-B55C-4FEF-9AA2-AE7D16FB4423}"/>
              </a:ext>
            </a:extLst>
          </p:cNvPr>
          <p:cNvCxnSpPr>
            <a:cxnSpLocks/>
          </p:cNvCxnSpPr>
          <p:nvPr/>
        </p:nvCxnSpPr>
        <p:spPr>
          <a:xfrm>
            <a:off x="752301" y="3763876"/>
            <a:ext cx="102564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ED18347E-A566-41E9-94E7-18BD42BAAA18}"/>
              </a:ext>
            </a:extLst>
          </p:cNvPr>
          <p:cNvSpPr/>
          <p:nvPr/>
        </p:nvSpPr>
        <p:spPr>
          <a:xfrm>
            <a:off x="5713772" y="1863849"/>
            <a:ext cx="438145" cy="397494"/>
          </a:xfrm>
          <a:prstGeom prst="rightArrow">
            <a:avLst/>
          </a:prstGeom>
          <a:solidFill>
            <a:srgbClr val="537E35"/>
          </a:solidFill>
          <a:ln>
            <a:solidFill>
              <a:srgbClr val="537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矢印コネクタ 143">
            <a:extLst>
              <a:ext uri="{FF2B5EF4-FFF2-40B4-BE49-F238E27FC236}">
                <a16:creationId xmlns:a16="http://schemas.microsoft.com/office/drawing/2014/main" id="{3A8C74D1-83F8-4139-BBA8-6908F1492662}"/>
              </a:ext>
            </a:extLst>
          </p:cNvPr>
          <p:cNvCxnSpPr>
            <a:cxnSpLocks/>
          </p:cNvCxnSpPr>
          <p:nvPr/>
        </p:nvCxnSpPr>
        <p:spPr>
          <a:xfrm flipH="1">
            <a:off x="528864" y="1852516"/>
            <a:ext cx="2438400" cy="0"/>
          </a:xfrm>
          <a:prstGeom prst="straightConnector1">
            <a:avLst/>
          </a:prstGeom>
          <a:ln w="31750">
            <a:tailEnd type="stealth" w="lg" len="lg"/>
          </a:ln>
          <a:scene3d>
            <a:camera prst="orthographicFront">
              <a:rot lat="600000" lon="24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3B344C58-60BD-4795-8663-4905F35285AA}"/>
              </a:ext>
            </a:extLst>
          </p:cNvPr>
          <p:cNvGrpSpPr/>
          <p:nvPr/>
        </p:nvGrpSpPr>
        <p:grpSpPr>
          <a:xfrm>
            <a:off x="1238212" y="567981"/>
            <a:ext cx="2890058" cy="2886889"/>
            <a:chOff x="7786159" y="818336"/>
            <a:chExt cx="2890058" cy="2886889"/>
          </a:xfrm>
          <a:scene3d>
            <a:camera prst="orthographicFront">
              <a:rot lat="600000" lon="18600000" rev="0"/>
            </a:camera>
            <a:lightRig rig="threePt" dir="t"/>
          </a:scene3d>
        </p:grpSpPr>
        <p:sp>
          <p:nvSpPr>
            <p:cNvPr id="146" name="正方形/長方形 145">
              <a:extLst>
                <a:ext uri="{FF2B5EF4-FFF2-40B4-BE49-F238E27FC236}">
                  <a16:creationId xmlns:a16="http://schemas.microsoft.com/office/drawing/2014/main" id="{119037A2-11B7-4740-9E94-DBA7F4E4498B}"/>
                </a:ext>
              </a:extLst>
            </p:cNvPr>
            <p:cNvSpPr/>
            <p:nvPr/>
          </p:nvSpPr>
          <p:spPr>
            <a:xfrm>
              <a:off x="7792756" y="821372"/>
              <a:ext cx="2880000" cy="2880000"/>
            </a:xfrm>
            <a:prstGeom prst="rect">
              <a:avLst/>
            </a:prstGeom>
            <a:solidFill>
              <a:schemeClr val="accent2">
                <a:lumMod val="40000"/>
                <a:lumOff val="60000"/>
                <a:alpha val="90000"/>
              </a:schemeClr>
            </a:solidFill>
            <a:ln>
              <a:noFill/>
            </a:ln>
            <a:sp3d extrusionH="50800">
              <a:extrusionClr>
                <a:schemeClr val="accent2">
                  <a:lumMod val="40000"/>
                  <a:lumOff val="60000"/>
                </a:schemeClr>
              </a:extrusionClr>
              <a:contourClr>
                <a:schemeClr val="accent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147" name="直線コネクタ 146">
              <a:extLst>
                <a:ext uri="{FF2B5EF4-FFF2-40B4-BE49-F238E27FC236}">
                  <a16:creationId xmlns:a16="http://schemas.microsoft.com/office/drawing/2014/main" id="{783E9BAA-7FFC-4B83-B105-0E5547E7C382}"/>
                </a:ext>
              </a:extLst>
            </p:cNvPr>
            <p:cNvCxnSpPr>
              <a:cxnSpLocks/>
            </p:cNvCxnSpPr>
            <p:nvPr/>
          </p:nvCxnSpPr>
          <p:spPr>
            <a:xfrm>
              <a:off x="7788275" y="2261372"/>
              <a:ext cx="2879725" cy="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0D7C9822-E857-4913-A202-4B036A0738A1}"/>
                </a:ext>
              </a:extLst>
            </p:cNvPr>
            <p:cNvCxnSpPr>
              <a:cxnSpLocks/>
            </p:cNvCxnSpPr>
            <p:nvPr/>
          </p:nvCxnSpPr>
          <p:spPr>
            <a:xfrm>
              <a:off x="7790419" y="2007049"/>
              <a:ext cx="2880756" cy="507955"/>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76F18349-FD25-45D0-AF92-B5A9CB0E27E3}"/>
                </a:ext>
              </a:extLst>
            </p:cNvPr>
            <p:cNvCxnSpPr>
              <a:cxnSpLocks/>
            </p:cNvCxnSpPr>
            <p:nvPr/>
          </p:nvCxnSpPr>
          <p:spPr>
            <a:xfrm>
              <a:off x="9232756" y="825500"/>
              <a:ext cx="0" cy="28702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B2B02066-6FA5-4BF8-B672-7BBD8FA9B6AD}"/>
                </a:ext>
              </a:extLst>
            </p:cNvPr>
            <p:cNvCxnSpPr>
              <a:cxnSpLocks/>
            </p:cNvCxnSpPr>
            <p:nvPr/>
          </p:nvCxnSpPr>
          <p:spPr>
            <a:xfrm flipH="1">
              <a:off x="8978167" y="822317"/>
              <a:ext cx="508334" cy="2882908"/>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46249C8D-471A-4304-983C-842392347D58}"/>
                </a:ext>
              </a:extLst>
            </p:cNvPr>
            <p:cNvCxnSpPr>
              <a:cxnSpLocks/>
            </p:cNvCxnSpPr>
            <p:nvPr/>
          </p:nvCxnSpPr>
          <p:spPr>
            <a:xfrm flipH="1">
              <a:off x="8402814" y="818336"/>
              <a:ext cx="1663080" cy="288053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3BDD5D79-9146-4EF9-A9F9-78E2DD49B329}"/>
                </a:ext>
              </a:extLst>
            </p:cNvPr>
            <p:cNvCxnSpPr>
              <a:cxnSpLocks/>
            </p:cNvCxnSpPr>
            <p:nvPr/>
          </p:nvCxnSpPr>
          <p:spPr>
            <a:xfrm>
              <a:off x="7795663" y="1738313"/>
              <a:ext cx="2877100" cy="104717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916C4B53-5A8E-4656-A84F-A5D1BE701518}"/>
                </a:ext>
              </a:extLst>
            </p:cNvPr>
            <p:cNvCxnSpPr>
              <a:cxnSpLocks/>
            </p:cNvCxnSpPr>
            <p:nvPr/>
          </p:nvCxnSpPr>
          <p:spPr>
            <a:xfrm>
              <a:off x="7786159" y="1426179"/>
              <a:ext cx="2886604" cy="166658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D4B757FA-D8F6-4F04-AA09-3C7B5B8A237A}"/>
                </a:ext>
              </a:extLst>
            </p:cNvPr>
            <p:cNvCxnSpPr>
              <a:cxnSpLocks/>
            </p:cNvCxnSpPr>
            <p:nvPr/>
          </p:nvCxnSpPr>
          <p:spPr>
            <a:xfrm>
              <a:off x="7790356" y="1051055"/>
              <a:ext cx="2884800" cy="2420634"/>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EA535DB6-56F1-4B29-8940-43509A571717}"/>
                </a:ext>
              </a:extLst>
            </p:cNvPr>
            <p:cNvCxnSpPr>
              <a:cxnSpLocks/>
            </p:cNvCxnSpPr>
            <p:nvPr/>
          </p:nvCxnSpPr>
          <p:spPr>
            <a:xfrm>
              <a:off x="8022439" y="818972"/>
              <a:ext cx="2420634" cy="28848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F4882383-7F55-4A28-AEBB-600A7FE37172}"/>
                </a:ext>
              </a:extLst>
            </p:cNvPr>
            <p:cNvCxnSpPr>
              <a:cxnSpLocks/>
            </p:cNvCxnSpPr>
            <p:nvPr/>
          </p:nvCxnSpPr>
          <p:spPr>
            <a:xfrm>
              <a:off x="8402839" y="823913"/>
              <a:ext cx="1663526" cy="288131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01876AC1-6915-43E8-8F9D-152BA96AC29C}"/>
                </a:ext>
              </a:extLst>
            </p:cNvPr>
            <p:cNvCxnSpPr>
              <a:cxnSpLocks/>
            </p:cNvCxnSpPr>
            <p:nvPr/>
          </p:nvCxnSpPr>
          <p:spPr>
            <a:xfrm>
              <a:off x="8709564" y="823913"/>
              <a:ext cx="1046978" cy="287655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CB9223C6-12D2-4F32-8EAE-07A556FDE6E3}"/>
                </a:ext>
              </a:extLst>
            </p:cNvPr>
            <p:cNvCxnSpPr>
              <a:cxnSpLocks/>
            </p:cNvCxnSpPr>
            <p:nvPr/>
          </p:nvCxnSpPr>
          <p:spPr>
            <a:xfrm>
              <a:off x="8978942" y="821923"/>
              <a:ext cx="508404" cy="288330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E70C0162-3A74-49AC-A989-0C6FF19592DF}"/>
                </a:ext>
              </a:extLst>
            </p:cNvPr>
            <p:cNvCxnSpPr>
              <a:cxnSpLocks/>
            </p:cNvCxnSpPr>
            <p:nvPr/>
          </p:nvCxnSpPr>
          <p:spPr>
            <a:xfrm flipH="1">
              <a:off x="8710613" y="819150"/>
              <a:ext cx="1047070" cy="287679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A140E993-33B0-4E03-9436-3AF69079B037}"/>
                </a:ext>
              </a:extLst>
            </p:cNvPr>
            <p:cNvCxnSpPr>
              <a:cxnSpLocks/>
            </p:cNvCxnSpPr>
            <p:nvPr/>
          </p:nvCxnSpPr>
          <p:spPr>
            <a:xfrm flipH="1">
              <a:off x="8022439" y="818972"/>
              <a:ext cx="2420634" cy="28848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CDEE4889-060B-4553-8992-8CE6BEEC351A}"/>
                </a:ext>
              </a:extLst>
            </p:cNvPr>
            <p:cNvCxnSpPr>
              <a:cxnSpLocks/>
            </p:cNvCxnSpPr>
            <p:nvPr/>
          </p:nvCxnSpPr>
          <p:spPr>
            <a:xfrm flipH="1">
              <a:off x="7790356" y="1051055"/>
              <a:ext cx="2884800" cy="2420634"/>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247FD95-E5A5-4975-9A88-5C56920290E8}"/>
                </a:ext>
              </a:extLst>
            </p:cNvPr>
            <p:cNvCxnSpPr>
              <a:cxnSpLocks/>
            </p:cNvCxnSpPr>
            <p:nvPr/>
          </p:nvCxnSpPr>
          <p:spPr>
            <a:xfrm flipH="1">
              <a:off x="7791451" y="1428750"/>
              <a:ext cx="2883450" cy="166476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F82BF383-F382-4D17-BEAF-9319AE97CC25}"/>
                </a:ext>
              </a:extLst>
            </p:cNvPr>
            <p:cNvCxnSpPr>
              <a:cxnSpLocks/>
            </p:cNvCxnSpPr>
            <p:nvPr/>
          </p:nvCxnSpPr>
          <p:spPr>
            <a:xfrm flipH="1">
              <a:off x="7796213" y="1737252"/>
              <a:ext cx="2876550" cy="104697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870B309E-9E73-46DD-B0BB-7D2DCB03697E}"/>
                </a:ext>
              </a:extLst>
            </p:cNvPr>
            <p:cNvCxnSpPr>
              <a:cxnSpLocks/>
            </p:cNvCxnSpPr>
            <p:nvPr/>
          </p:nvCxnSpPr>
          <p:spPr>
            <a:xfrm flipH="1">
              <a:off x="7791451" y="2006851"/>
              <a:ext cx="2884766" cy="50866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sp>
          <p:nvSpPr>
            <p:cNvPr id="165" name="楕円 164">
              <a:extLst>
                <a:ext uri="{FF2B5EF4-FFF2-40B4-BE49-F238E27FC236}">
                  <a16:creationId xmlns:a16="http://schemas.microsoft.com/office/drawing/2014/main" id="{EDF65D1D-CF20-49EC-95A6-3C57A9E36EB2}"/>
                </a:ext>
              </a:extLst>
            </p:cNvPr>
            <p:cNvSpPr/>
            <p:nvPr/>
          </p:nvSpPr>
          <p:spPr>
            <a:xfrm>
              <a:off x="8874348" y="1893321"/>
              <a:ext cx="720000" cy="72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66" name="楕円 165">
              <a:extLst>
                <a:ext uri="{FF2B5EF4-FFF2-40B4-BE49-F238E27FC236}">
                  <a16:creationId xmlns:a16="http://schemas.microsoft.com/office/drawing/2014/main" id="{31BF4FE0-4B65-4E27-95ED-F8D64E8731BE}"/>
                </a:ext>
              </a:extLst>
            </p:cNvPr>
            <p:cNvSpPr/>
            <p:nvPr/>
          </p:nvSpPr>
          <p:spPr>
            <a:xfrm>
              <a:off x="8514344" y="1542572"/>
              <a:ext cx="1440000" cy="144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67" name="楕円 166">
              <a:extLst>
                <a:ext uri="{FF2B5EF4-FFF2-40B4-BE49-F238E27FC236}">
                  <a16:creationId xmlns:a16="http://schemas.microsoft.com/office/drawing/2014/main" id="{E677D083-92EC-4E1F-9F9D-5B9BF4EAD8AC}"/>
                </a:ext>
              </a:extLst>
            </p:cNvPr>
            <p:cNvSpPr/>
            <p:nvPr/>
          </p:nvSpPr>
          <p:spPr>
            <a:xfrm>
              <a:off x="8154148" y="1178843"/>
              <a:ext cx="2160000" cy="216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68" name="楕円 167">
              <a:extLst>
                <a:ext uri="{FF2B5EF4-FFF2-40B4-BE49-F238E27FC236}">
                  <a16:creationId xmlns:a16="http://schemas.microsoft.com/office/drawing/2014/main" id="{EF6514F6-73D5-47D9-98F4-A78914712349}"/>
                </a:ext>
              </a:extLst>
            </p:cNvPr>
            <p:cNvSpPr/>
            <p:nvPr/>
          </p:nvSpPr>
          <p:spPr>
            <a:xfrm>
              <a:off x="7787709" y="824414"/>
              <a:ext cx="2880000" cy="288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grpSp>
      <p:cxnSp>
        <p:nvCxnSpPr>
          <p:cNvPr id="169" name="直線矢印コネクタ 168">
            <a:extLst>
              <a:ext uri="{FF2B5EF4-FFF2-40B4-BE49-F238E27FC236}">
                <a16:creationId xmlns:a16="http://schemas.microsoft.com/office/drawing/2014/main" id="{001DD584-4113-44A0-A144-BD43A1AE1EE4}"/>
              </a:ext>
            </a:extLst>
          </p:cNvPr>
          <p:cNvCxnSpPr>
            <a:cxnSpLocks/>
          </p:cNvCxnSpPr>
          <p:nvPr/>
        </p:nvCxnSpPr>
        <p:spPr>
          <a:xfrm>
            <a:off x="2483304" y="1928138"/>
            <a:ext cx="1080000" cy="0"/>
          </a:xfrm>
          <a:prstGeom prst="straightConnector1">
            <a:avLst/>
          </a:prstGeom>
          <a:ln w="31750">
            <a:solidFill>
              <a:schemeClr val="accent1">
                <a:alpha val="50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170" name="直線矢印コネクタ 169">
            <a:extLst>
              <a:ext uri="{FF2B5EF4-FFF2-40B4-BE49-F238E27FC236}">
                <a16:creationId xmlns:a16="http://schemas.microsoft.com/office/drawing/2014/main" id="{11A4FA79-A567-40C3-8914-41DC3CAB6785}"/>
              </a:ext>
            </a:extLst>
          </p:cNvPr>
          <p:cNvCxnSpPr>
            <a:cxnSpLocks/>
          </p:cNvCxnSpPr>
          <p:nvPr/>
        </p:nvCxnSpPr>
        <p:spPr>
          <a:xfrm>
            <a:off x="2692765" y="2048743"/>
            <a:ext cx="0" cy="1080000"/>
          </a:xfrm>
          <a:prstGeom prst="straightConnector1">
            <a:avLst/>
          </a:prstGeom>
          <a:ln w="31750">
            <a:solidFill>
              <a:schemeClr val="accent1">
                <a:alpha val="50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75829042-F11E-4F55-A639-DEDB7D54043E}"/>
              </a:ext>
            </a:extLst>
          </p:cNvPr>
          <p:cNvCxnSpPr>
            <a:cxnSpLocks/>
          </p:cNvCxnSpPr>
          <p:nvPr/>
        </p:nvCxnSpPr>
        <p:spPr>
          <a:xfrm>
            <a:off x="2588984" y="1966067"/>
            <a:ext cx="503021" cy="0"/>
          </a:xfrm>
          <a:prstGeom prst="straightConnector1">
            <a:avLst/>
          </a:prstGeom>
          <a:ln w="31750">
            <a:solidFill>
              <a:schemeClr val="accent2">
                <a:lumMod val="75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172" name="直線矢印コネクタ 171">
            <a:extLst>
              <a:ext uri="{FF2B5EF4-FFF2-40B4-BE49-F238E27FC236}">
                <a16:creationId xmlns:a16="http://schemas.microsoft.com/office/drawing/2014/main" id="{C47B1E5E-F303-490E-8F8F-5D0908C88EC7}"/>
              </a:ext>
            </a:extLst>
          </p:cNvPr>
          <p:cNvCxnSpPr>
            <a:cxnSpLocks/>
          </p:cNvCxnSpPr>
          <p:nvPr/>
        </p:nvCxnSpPr>
        <p:spPr>
          <a:xfrm>
            <a:off x="2691398" y="2013615"/>
            <a:ext cx="0" cy="418063"/>
          </a:xfrm>
          <a:prstGeom prst="straightConnector1">
            <a:avLst/>
          </a:prstGeom>
          <a:ln w="31750">
            <a:solidFill>
              <a:schemeClr val="accent2">
                <a:lumMod val="75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173" name="楕円 172">
            <a:extLst>
              <a:ext uri="{FF2B5EF4-FFF2-40B4-BE49-F238E27FC236}">
                <a16:creationId xmlns:a16="http://schemas.microsoft.com/office/drawing/2014/main" id="{5FBB6E09-6996-4DEA-A33E-11F1234B9506}"/>
              </a:ext>
            </a:extLst>
          </p:cNvPr>
          <p:cNvSpPr/>
          <p:nvPr/>
        </p:nvSpPr>
        <p:spPr>
          <a:xfrm>
            <a:off x="2639725" y="1949016"/>
            <a:ext cx="108000" cy="108000"/>
          </a:xfrm>
          <a:prstGeom prst="ellipse">
            <a:avLst/>
          </a:prstGeom>
          <a:solidFill>
            <a:schemeClr val="bg1"/>
          </a:solidFill>
          <a:ln w="19050">
            <a:solidFill>
              <a:schemeClr val="accent2">
                <a:lumMod val="75000"/>
              </a:schemeClr>
            </a:solidFill>
          </a:ln>
          <a:scene3d>
            <a:camera prst="orthographicFront">
              <a:rot lat="600000" lon="18600000" rev="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74" name="テキスト ボックス 173">
            <a:extLst>
              <a:ext uri="{FF2B5EF4-FFF2-40B4-BE49-F238E27FC236}">
                <a16:creationId xmlns:a16="http://schemas.microsoft.com/office/drawing/2014/main" id="{9882DFCC-35F8-4940-892C-7D59B93491A1}"/>
              </a:ext>
            </a:extLst>
          </p:cNvPr>
          <p:cNvSpPr txBox="1"/>
          <p:nvPr/>
        </p:nvSpPr>
        <p:spPr>
          <a:xfrm>
            <a:off x="1930160" y="2123164"/>
            <a:ext cx="718658" cy="453201"/>
          </a:xfrm>
          <a:prstGeom prst="rect">
            <a:avLst/>
          </a:prstGeom>
          <a:noFill/>
          <a:scene3d>
            <a:camera prst="orthographicFront">
              <a:rot lat="600000" lon="18600000" rev="0"/>
            </a:camera>
            <a:lightRig rig="threePt" dir="t"/>
          </a:scene3d>
        </p:spPr>
        <p:txBody>
          <a:bodyPr wrap="none" rtlCol="0">
            <a:spAutoFit/>
          </a:bodyPr>
          <a:lstStyle/>
          <a:p>
            <a:pPr algn="r">
              <a:lnSpc>
                <a:spcPts val="1400"/>
              </a:lnSpc>
            </a:pPr>
            <a:r>
              <a:rPr kumimoji="1" lang="en-US" altLang="ja-JP" sz="16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Direct</a:t>
            </a:r>
          </a:p>
          <a:p>
            <a:pPr algn="r">
              <a:lnSpc>
                <a:spcPts val="1400"/>
              </a:lnSpc>
            </a:pPr>
            <a:r>
              <a:rPr lang="en-US" altLang="ja-JP" sz="16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spot</a:t>
            </a:r>
            <a:endParaRPr kumimoji="1" lang="ja-JP" altLang="en-US" sz="1600" dirty="0">
              <a:solidFill>
                <a:srgbClr val="FF0000"/>
              </a:solidFill>
              <a:latin typeface="Times New Roman" panose="02020603050405020304" pitchFamily="18" charset="0"/>
              <a:cs typeface="Times New Roman" panose="02020603050405020304" pitchFamily="18" charset="0"/>
            </a:endParaRPr>
          </a:p>
        </p:txBody>
      </p:sp>
      <p:sp>
        <p:nvSpPr>
          <p:cNvPr id="175" name="テキスト ボックス 174">
            <a:extLst>
              <a:ext uri="{FF2B5EF4-FFF2-40B4-BE49-F238E27FC236}">
                <a16:creationId xmlns:a16="http://schemas.microsoft.com/office/drawing/2014/main" id="{712BA526-8653-47E9-B8AC-C9B80431858A}"/>
              </a:ext>
            </a:extLst>
          </p:cNvPr>
          <p:cNvSpPr txBox="1"/>
          <p:nvPr/>
        </p:nvSpPr>
        <p:spPr>
          <a:xfrm>
            <a:off x="2797586" y="404375"/>
            <a:ext cx="979755"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chemeClr val="tx1">
                    <a:lumMod val="50000"/>
                    <a:lumOff val="50000"/>
                  </a:schemeClr>
                </a:solidFill>
                <a:latin typeface="Times New Roman" panose="02020603050405020304" pitchFamily="18" charset="0"/>
                <a:ea typeface="Cambria" panose="02040503050406030204" pitchFamily="18" charset="0"/>
                <a:cs typeface="Times New Roman" panose="02020603050405020304" pitchFamily="18" charset="0"/>
              </a:rPr>
              <a:t>Detector</a:t>
            </a:r>
            <a:endParaRPr kumimoji="1" lang="ja-JP"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76" name="テキスト ボックス 175">
            <a:extLst>
              <a:ext uri="{FF2B5EF4-FFF2-40B4-BE49-F238E27FC236}">
                <a16:creationId xmlns:a16="http://schemas.microsoft.com/office/drawing/2014/main" id="{D6A96BFD-5850-469B-A7CE-2A36EE563BFD}"/>
              </a:ext>
            </a:extLst>
          </p:cNvPr>
          <p:cNvSpPr txBox="1"/>
          <p:nvPr/>
        </p:nvSpPr>
        <p:spPr>
          <a:xfrm>
            <a:off x="752301" y="1526641"/>
            <a:ext cx="1079908" cy="496931"/>
          </a:xfrm>
          <a:prstGeom prst="rect">
            <a:avLst/>
          </a:prstGeom>
          <a:noFill/>
          <a:scene3d>
            <a:camera prst="orthographicFront">
              <a:rot lat="600000" lon="2400000" rev="0"/>
            </a:camera>
            <a:lightRig rig="threePt" dir="t"/>
          </a:scene3d>
        </p:spPr>
        <p:txBody>
          <a:bodyPr wrap="square" lIns="0" tIns="0" rIns="0" bIns="0" rtlCol="0">
            <a:spAutoFit/>
          </a:bodyPr>
          <a:lstStyle/>
          <a:p>
            <a:pPr algn="ctr">
              <a:lnSpc>
                <a:spcPts val="2000"/>
              </a:lnSpc>
            </a:pPr>
            <a:r>
              <a:rPr kumimoji="1"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Z </a:t>
            </a: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(beam direction)</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sp>
        <p:nvSpPr>
          <p:cNvPr id="177" name="楕円 176">
            <a:extLst>
              <a:ext uri="{FF2B5EF4-FFF2-40B4-BE49-F238E27FC236}">
                <a16:creationId xmlns:a16="http://schemas.microsoft.com/office/drawing/2014/main" id="{F9972DBC-03C3-4107-90CB-0719238DD8DD}"/>
              </a:ext>
            </a:extLst>
          </p:cNvPr>
          <p:cNvSpPr/>
          <p:nvPr/>
        </p:nvSpPr>
        <p:spPr>
          <a:xfrm>
            <a:off x="2637415" y="1947777"/>
            <a:ext cx="108000" cy="108000"/>
          </a:xfrm>
          <a:prstGeom prst="ellipse">
            <a:avLst/>
          </a:prstGeom>
          <a:solidFill>
            <a:schemeClr val="bg1"/>
          </a:solidFill>
          <a:ln w="19050">
            <a:solidFill>
              <a:srgbClr val="FF0000"/>
            </a:solidFill>
          </a:ln>
          <a:scene3d>
            <a:camera prst="orthographicFront">
              <a:rot lat="600000" lon="18600000" rev="0"/>
            </a:camera>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78" name="テキスト ボックス 177">
            <a:extLst>
              <a:ext uri="{FF2B5EF4-FFF2-40B4-BE49-F238E27FC236}">
                <a16:creationId xmlns:a16="http://schemas.microsoft.com/office/drawing/2014/main" id="{E66EDD25-E8B0-45D3-84A5-906E1A03A568}"/>
              </a:ext>
            </a:extLst>
          </p:cNvPr>
          <p:cNvSpPr txBox="1"/>
          <p:nvPr/>
        </p:nvSpPr>
        <p:spPr>
          <a:xfrm>
            <a:off x="2833015" y="1576439"/>
            <a:ext cx="428322"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CD5E12"/>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CD5E12"/>
              </a:solidFill>
              <a:latin typeface="Times New Roman" panose="02020603050405020304" pitchFamily="18" charset="0"/>
              <a:cs typeface="Times New Roman" panose="02020603050405020304" pitchFamily="18" charset="0"/>
            </a:endParaRPr>
          </a:p>
        </p:txBody>
      </p:sp>
      <p:sp>
        <p:nvSpPr>
          <p:cNvPr id="179" name="テキスト ボックス 178">
            <a:extLst>
              <a:ext uri="{FF2B5EF4-FFF2-40B4-BE49-F238E27FC236}">
                <a16:creationId xmlns:a16="http://schemas.microsoft.com/office/drawing/2014/main" id="{4DD4A9F8-B5E2-4519-9325-22AFDA3C1A33}"/>
              </a:ext>
            </a:extLst>
          </p:cNvPr>
          <p:cNvSpPr txBox="1"/>
          <p:nvPr/>
        </p:nvSpPr>
        <p:spPr>
          <a:xfrm>
            <a:off x="2703360" y="2254044"/>
            <a:ext cx="243656" cy="276999"/>
          </a:xfrm>
          <a:prstGeom prst="rect">
            <a:avLst/>
          </a:prstGeom>
          <a:noFill/>
          <a:scene3d>
            <a:camera prst="orthographicFront">
              <a:rot lat="600000" lon="18600000" rev="0"/>
            </a:camera>
            <a:lightRig rig="threePt" dir="t"/>
          </a:scene3d>
        </p:spPr>
        <p:txBody>
          <a:bodyPr wrap="none" lIns="0" tIns="0" rIns="0" bIns="0" rtlCol="0">
            <a:spAutoFit/>
          </a:bodyPr>
          <a:lstStyle/>
          <a:p>
            <a:r>
              <a:rPr lang="en-US" altLang="ja-JP" dirty="0">
                <a:solidFill>
                  <a:srgbClr val="CD5E12"/>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CD5E12"/>
              </a:solidFill>
              <a:latin typeface="Times New Roman" panose="02020603050405020304" pitchFamily="18" charset="0"/>
              <a:cs typeface="Times New Roman" panose="02020603050405020304" pitchFamily="18" charset="0"/>
            </a:endParaRPr>
          </a:p>
        </p:txBody>
      </p:sp>
      <p:sp>
        <p:nvSpPr>
          <p:cNvPr id="180" name="テキスト ボックス 179">
            <a:extLst>
              <a:ext uri="{FF2B5EF4-FFF2-40B4-BE49-F238E27FC236}">
                <a16:creationId xmlns:a16="http://schemas.microsoft.com/office/drawing/2014/main" id="{BE74A4B0-6F32-469D-BDF9-89473934E1BC}"/>
              </a:ext>
            </a:extLst>
          </p:cNvPr>
          <p:cNvSpPr txBox="1"/>
          <p:nvPr/>
        </p:nvSpPr>
        <p:spPr>
          <a:xfrm>
            <a:off x="1816012" y="1345664"/>
            <a:ext cx="1835568" cy="360868"/>
          </a:xfrm>
          <a:prstGeom prst="rect">
            <a:avLst/>
          </a:prstGeom>
          <a:noFill/>
          <a:scene3d>
            <a:camera prst="orthographicFront">
              <a:rot lat="600000" lon="18600000" rev="0"/>
            </a:camera>
            <a:lightRig rig="threePt" dir="t"/>
          </a:scene3d>
        </p:spPr>
        <p:txBody>
          <a:bodyPr wrap="square" lIns="0" tIns="0" rIns="0" bIns="0" rtlCol="0">
            <a:spAutoFit/>
          </a:bodyPr>
          <a:lstStyle/>
          <a:p>
            <a:pPr>
              <a:lnSpc>
                <a:spcPts val="1400"/>
              </a:lnSpc>
            </a:pPr>
            <a:r>
              <a:rPr kumimoji="1" lang="en-US" altLang="ja-JP" sz="16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Foot (origin of detector coordinates)</a:t>
            </a:r>
            <a:endParaRPr kumimoji="1" lang="ja-JP" alt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81" name="直線コネクタ 180">
            <a:extLst>
              <a:ext uri="{FF2B5EF4-FFF2-40B4-BE49-F238E27FC236}">
                <a16:creationId xmlns:a16="http://schemas.microsoft.com/office/drawing/2014/main" id="{FA4CCE98-3356-4337-A04F-551CED909620}"/>
              </a:ext>
            </a:extLst>
          </p:cNvPr>
          <p:cNvCxnSpPr>
            <a:cxnSpLocks/>
          </p:cNvCxnSpPr>
          <p:nvPr/>
        </p:nvCxnSpPr>
        <p:spPr>
          <a:xfrm>
            <a:off x="2631508" y="1747904"/>
            <a:ext cx="39313" cy="166414"/>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1741CDD-4B6A-430D-B5A0-A118511A29A0}"/>
              </a:ext>
            </a:extLst>
          </p:cNvPr>
          <p:cNvCxnSpPr>
            <a:cxnSpLocks/>
          </p:cNvCxnSpPr>
          <p:nvPr/>
        </p:nvCxnSpPr>
        <p:spPr>
          <a:xfrm flipV="1">
            <a:off x="2490080" y="2036660"/>
            <a:ext cx="118399" cy="828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FBE81C39-6292-4E38-A000-445F51B414CF}"/>
              </a:ext>
            </a:extLst>
          </p:cNvPr>
          <p:cNvCxnSpPr>
            <a:cxnSpLocks/>
          </p:cNvCxnSpPr>
          <p:nvPr/>
        </p:nvCxnSpPr>
        <p:spPr>
          <a:xfrm flipH="1">
            <a:off x="2482608" y="2096808"/>
            <a:ext cx="1918804" cy="0"/>
          </a:xfrm>
          <a:prstGeom prst="straightConnector1">
            <a:avLst/>
          </a:prstGeom>
          <a:ln w="31750">
            <a:solidFill>
              <a:schemeClr val="accent2">
                <a:lumMod val="75000"/>
              </a:schemeClr>
            </a:solidFill>
            <a:tailEnd type="stealth" w="lg" len="lg"/>
          </a:ln>
          <a:scene3d>
            <a:camera prst="orthographicFront">
              <a:rot lat="600000" lon="24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38C11FFC-599C-400B-88B1-3EBC031DC3F7}"/>
              </a:ext>
            </a:extLst>
          </p:cNvPr>
          <p:cNvCxnSpPr>
            <a:cxnSpLocks/>
          </p:cNvCxnSpPr>
          <p:nvPr/>
        </p:nvCxnSpPr>
        <p:spPr>
          <a:xfrm flipH="1">
            <a:off x="2489653" y="2094427"/>
            <a:ext cx="1854000" cy="0"/>
          </a:xfrm>
          <a:prstGeom prst="straightConnector1">
            <a:avLst/>
          </a:prstGeom>
          <a:ln w="31750">
            <a:tailEnd type="stealth" w="lg" len="lg"/>
          </a:ln>
          <a:scene3d>
            <a:camera prst="orthographicFront">
              <a:rot lat="600000" lon="24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A5E4D7B7-FB0F-4905-8A65-5CABE7DA4F31}"/>
              </a:ext>
            </a:extLst>
          </p:cNvPr>
          <p:cNvSpPr txBox="1"/>
          <p:nvPr/>
        </p:nvSpPr>
        <p:spPr>
          <a:xfrm>
            <a:off x="2958179" y="1874196"/>
            <a:ext cx="1375041" cy="301493"/>
          </a:xfrm>
          <a:prstGeom prst="rect">
            <a:avLst/>
          </a:prstGeom>
          <a:noFill/>
          <a:scene3d>
            <a:camera prst="orthographicFront">
              <a:rot lat="600000" lon="2400000" rev="0"/>
            </a:camera>
            <a:lightRig rig="threePt" dir="t"/>
          </a:scene3d>
        </p:spPr>
        <p:txBody>
          <a:bodyPr wrap="square" rtlCol="0">
            <a:spAutoFit/>
          </a:bodyPr>
          <a:lstStyle/>
          <a:p>
            <a:pPr>
              <a:lnSpc>
                <a:spcPts val="1800"/>
              </a:lnSpc>
            </a:pPr>
            <a:r>
              <a:rPr kumimoji="1" lang="en-US" altLang="ja-JP" sz="12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Camera length 2</a:t>
            </a:r>
            <a:endParaRPr kumimoji="1" lang="ja-JP" altLang="en-US" sz="1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86" name="テキスト ボックス 185">
            <a:extLst>
              <a:ext uri="{FF2B5EF4-FFF2-40B4-BE49-F238E27FC236}">
                <a16:creationId xmlns:a16="http://schemas.microsoft.com/office/drawing/2014/main" id="{1F65F770-6179-4AD7-B5DA-B2923CE481DF}"/>
              </a:ext>
            </a:extLst>
          </p:cNvPr>
          <p:cNvSpPr txBox="1"/>
          <p:nvPr/>
        </p:nvSpPr>
        <p:spPr>
          <a:xfrm>
            <a:off x="2717985" y="2077660"/>
            <a:ext cx="1694499" cy="282257"/>
          </a:xfrm>
          <a:prstGeom prst="rect">
            <a:avLst/>
          </a:prstGeom>
          <a:noFill/>
          <a:scene3d>
            <a:camera prst="orthographicFront">
              <a:rot lat="600000" lon="2400000" rev="0"/>
            </a:camera>
            <a:lightRig rig="threePt" dir="t"/>
          </a:scene3d>
        </p:spPr>
        <p:txBody>
          <a:bodyPr wrap="square" rtlCol="0">
            <a:spAutoFit/>
          </a:bodyPr>
          <a:lstStyle/>
          <a:p>
            <a:pPr algn="ctr">
              <a:lnSpc>
                <a:spcPts val="1600"/>
              </a:lnSpc>
            </a:pPr>
            <a:r>
              <a:rPr lang="en-US" altLang="ja-JP" sz="12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Camera length 1</a:t>
            </a:r>
            <a:endParaRPr kumimoji="1" lang="ja-JP" altLang="en-US" sz="1200" dirty="0">
              <a:solidFill>
                <a:srgbClr val="FF0000"/>
              </a:solidFill>
              <a:latin typeface="Times New Roman" panose="02020603050405020304" pitchFamily="18" charset="0"/>
              <a:cs typeface="Times New Roman" panose="02020603050405020304" pitchFamily="18" charset="0"/>
            </a:endParaRPr>
          </a:p>
        </p:txBody>
      </p:sp>
      <p:grpSp>
        <p:nvGrpSpPr>
          <p:cNvPr id="187" name="グループ化 186">
            <a:extLst>
              <a:ext uri="{FF2B5EF4-FFF2-40B4-BE49-F238E27FC236}">
                <a16:creationId xmlns:a16="http://schemas.microsoft.com/office/drawing/2014/main" id="{887BC98C-682A-4C2F-864E-CAAA43BECD72}"/>
              </a:ext>
            </a:extLst>
          </p:cNvPr>
          <p:cNvGrpSpPr/>
          <p:nvPr/>
        </p:nvGrpSpPr>
        <p:grpSpPr>
          <a:xfrm>
            <a:off x="4557619" y="2377727"/>
            <a:ext cx="540000" cy="540000"/>
            <a:chOff x="7094670" y="3910983"/>
            <a:chExt cx="720001" cy="720001"/>
          </a:xfrm>
          <a:scene3d>
            <a:camera prst="orthographicFront">
              <a:rot lat="7200000" lon="7800000" rev="0"/>
            </a:camera>
            <a:lightRig rig="threePt" dir="t"/>
          </a:scene3d>
        </p:grpSpPr>
        <p:sp>
          <p:nvSpPr>
            <p:cNvPr id="188" name="円弧 187">
              <a:extLst>
                <a:ext uri="{FF2B5EF4-FFF2-40B4-BE49-F238E27FC236}">
                  <a16:creationId xmlns:a16="http://schemas.microsoft.com/office/drawing/2014/main" id="{9FEC6347-5D00-4677-950A-074B3200E406}"/>
                </a:ext>
              </a:extLst>
            </p:cNvPr>
            <p:cNvSpPr/>
            <p:nvPr/>
          </p:nvSpPr>
          <p:spPr>
            <a:xfrm>
              <a:off x="7094670"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189" name="円弧 188">
              <a:extLst>
                <a:ext uri="{FF2B5EF4-FFF2-40B4-BE49-F238E27FC236}">
                  <a16:creationId xmlns:a16="http://schemas.microsoft.com/office/drawing/2014/main" id="{CCC7EA34-28AE-45D7-A6D5-5E1B64AA270E}"/>
                </a:ext>
              </a:extLst>
            </p:cNvPr>
            <p:cNvSpPr/>
            <p:nvPr/>
          </p:nvSpPr>
          <p:spPr>
            <a:xfrm rot="5400000">
              <a:off x="7094670"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190" name="円弧 189">
              <a:extLst>
                <a:ext uri="{FF2B5EF4-FFF2-40B4-BE49-F238E27FC236}">
                  <a16:creationId xmlns:a16="http://schemas.microsoft.com/office/drawing/2014/main" id="{C0B92093-3C82-4352-95F9-EAE7120319DB}"/>
                </a:ext>
              </a:extLst>
            </p:cNvPr>
            <p:cNvSpPr/>
            <p:nvPr/>
          </p:nvSpPr>
          <p:spPr>
            <a:xfrm rot="10800000">
              <a:off x="7094671"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191" name="円弧 190">
              <a:extLst>
                <a:ext uri="{FF2B5EF4-FFF2-40B4-BE49-F238E27FC236}">
                  <a16:creationId xmlns:a16="http://schemas.microsoft.com/office/drawing/2014/main" id="{388F0DC5-1BE7-43A9-B019-DFDDBCCE6E4B}"/>
                </a:ext>
              </a:extLst>
            </p:cNvPr>
            <p:cNvSpPr/>
            <p:nvPr/>
          </p:nvSpPr>
          <p:spPr>
            <a:xfrm rot="16200000">
              <a:off x="7094670" y="3910984"/>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grpSp>
      <p:grpSp>
        <p:nvGrpSpPr>
          <p:cNvPr id="192" name="グループ化 191">
            <a:extLst>
              <a:ext uri="{FF2B5EF4-FFF2-40B4-BE49-F238E27FC236}">
                <a16:creationId xmlns:a16="http://schemas.microsoft.com/office/drawing/2014/main" id="{781C8067-3A6C-4CA3-9DA6-F62836863D1B}"/>
              </a:ext>
            </a:extLst>
          </p:cNvPr>
          <p:cNvGrpSpPr/>
          <p:nvPr/>
        </p:nvGrpSpPr>
        <p:grpSpPr>
          <a:xfrm>
            <a:off x="3843722" y="1528739"/>
            <a:ext cx="1581971" cy="1884234"/>
            <a:chOff x="4991258" y="2816929"/>
            <a:chExt cx="1581971" cy="1884234"/>
          </a:xfrm>
        </p:grpSpPr>
        <p:sp>
          <p:nvSpPr>
            <p:cNvPr id="193" name="テキスト ボックス 192">
              <a:extLst>
                <a:ext uri="{FF2B5EF4-FFF2-40B4-BE49-F238E27FC236}">
                  <a16:creationId xmlns:a16="http://schemas.microsoft.com/office/drawing/2014/main" id="{BA3BB32D-CDC8-4901-BFC9-45EBD49820ED}"/>
                </a:ext>
              </a:extLst>
            </p:cNvPr>
            <p:cNvSpPr txBox="1"/>
            <p:nvPr/>
          </p:nvSpPr>
          <p:spPr>
            <a:xfrm>
              <a:off x="5495679" y="4242127"/>
              <a:ext cx="1077550" cy="459036"/>
            </a:xfrm>
            <a:prstGeom prst="rect">
              <a:avLst/>
            </a:prstGeom>
            <a:noFill/>
            <a:scene3d>
              <a:camera prst="orthographicFront">
                <a:rot lat="600000" lon="18600000" rev="0"/>
              </a:camera>
              <a:lightRig rig="threePt" dir="t"/>
            </a:scene3d>
          </p:spPr>
          <p:txBody>
            <a:bodyPr wrap="square" rtlCol="0">
              <a:spAutoFit/>
            </a:bodyPr>
            <a:lstStyle/>
            <a:p>
              <a:pPr algn="r">
                <a:lnSpc>
                  <a:spcPts val="1400"/>
                </a:lnSpc>
              </a:pPr>
              <a:r>
                <a:rPr kumimoji="1" lang="en-US" altLang="ja-JP" dirty="0">
                  <a:solidFill>
                    <a:srgbClr val="548235"/>
                  </a:solidFill>
                  <a:latin typeface="Times New Roman" panose="02020603050405020304" pitchFamily="18" charset="0"/>
                  <a:cs typeface="Times New Roman" panose="02020603050405020304" pitchFamily="18" charset="0"/>
                </a:rPr>
                <a:t>rotation axis</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sp>
          <p:nvSpPr>
            <p:cNvPr id="194" name="正方形/長方形 193">
              <a:extLst>
                <a:ext uri="{FF2B5EF4-FFF2-40B4-BE49-F238E27FC236}">
                  <a16:creationId xmlns:a16="http://schemas.microsoft.com/office/drawing/2014/main" id="{43AF049F-3358-4271-8EFF-8F5C46AE7ED5}"/>
                </a:ext>
              </a:extLst>
            </p:cNvPr>
            <p:cNvSpPr/>
            <p:nvPr/>
          </p:nvSpPr>
          <p:spPr>
            <a:xfrm>
              <a:off x="5188758" y="3444157"/>
              <a:ext cx="720000" cy="430137"/>
            </a:xfrm>
            <a:prstGeom prst="rect">
              <a:avLst/>
            </a:prstGeom>
            <a:solidFill>
              <a:schemeClr val="accent6">
                <a:lumMod val="40000"/>
                <a:lumOff val="60000"/>
                <a:alpha val="90000"/>
              </a:schemeClr>
            </a:solidFill>
            <a:ln>
              <a:noFill/>
            </a:ln>
            <a:scene3d>
              <a:camera prst="orthographicFront">
                <a:rot lat="600000" lon="18600000" rev="0"/>
              </a:camera>
              <a:lightRig rig="threePt" dir="t"/>
            </a:scene3d>
            <a:sp3d extrusionH="12700" contourW="6350">
              <a:extrusionClr>
                <a:schemeClr val="accent6">
                  <a:lumMod val="40000"/>
                  <a:lumOff val="60000"/>
                </a:schemeClr>
              </a:extrusionClr>
              <a:contourClr>
                <a:schemeClr val="accent6">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95" name="円弧 194">
              <a:extLst>
                <a:ext uri="{FF2B5EF4-FFF2-40B4-BE49-F238E27FC236}">
                  <a16:creationId xmlns:a16="http://schemas.microsoft.com/office/drawing/2014/main" id="{7F27F0A3-6AA6-4CE8-AA5F-CA000C1E92CB}"/>
                </a:ext>
              </a:extLst>
            </p:cNvPr>
            <p:cNvSpPr/>
            <p:nvPr/>
          </p:nvSpPr>
          <p:spPr>
            <a:xfrm>
              <a:off x="4991258" y="3168715"/>
              <a:ext cx="623730" cy="623730"/>
            </a:xfrm>
            <a:prstGeom prst="arc">
              <a:avLst>
                <a:gd name="adj1" fmla="val 21054482"/>
                <a:gd name="adj2" fmla="val 2120654"/>
              </a:avLst>
            </a:prstGeom>
            <a:ln w="19050">
              <a:solidFill>
                <a:srgbClr val="548235"/>
              </a:solidFill>
              <a:tailEnd type="arrow" w="lg" len="sm"/>
            </a:ln>
            <a:scene3d>
              <a:camera prst="orthographicFront">
                <a:rot lat="600000" lon="186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96" name="テキスト ボックス 195">
              <a:extLst>
                <a:ext uri="{FF2B5EF4-FFF2-40B4-BE49-F238E27FC236}">
                  <a16:creationId xmlns:a16="http://schemas.microsoft.com/office/drawing/2014/main" id="{25BC5F03-E1ED-418F-8B07-DE6A0A19CAF7}"/>
                </a:ext>
              </a:extLst>
            </p:cNvPr>
            <p:cNvSpPr txBox="1"/>
            <p:nvPr/>
          </p:nvSpPr>
          <p:spPr>
            <a:xfrm>
              <a:off x="5637479" y="3325594"/>
              <a:ext cx="172154" cy="323165"/>
            </a:xfrm>
            <a:prstGeom prst="rect">
              <a:avLst/>
            </a:prstGeom>
            <a:noFill/>
          </p:spPr>
          <p:txBody>
            <a:bodyPr wrap="square" lIns="0" rIns="0" bIns="0" rtlCol="0">
              <a:spAutoFit/>
            </a:bodyPr>
            <a:lstStyle/>
            <a:p>
              <a:r>
                <a:rPr kumimoji="1" lang="en-US" altLang="ja-JP" dirty="0">
                  <a:solidFill>
                    <a:srgbClr val="548235"/>
                  </a:solidFill>
                  <a:latin typeface="Times New Roman" panose="02020603050405020304" pitchFamily="18" charset="0"/>
                  <a:cs typeface="Times New Roman" panose="02020603050405020304" pitchFamily="18" charset="0"/>
                </a:rPr>
                <a:t>φ</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cxnSp>
          <p:nvCxnSpPr>
            <p:cNvPr id="197" name="直線コネクタ 196">
              <a:extLst>
                <a:ext uri="{FF2B5EF4-FFF2-40B4-BE49-F238E27FC236}">
                  <a16:creationId xmlns:a16="http://schemas.microsoft.com/office/drawing/2014/main" id="{0DDFF62A-5A56-47E2-86CA-B03F09750F62}"/>
                </a:ext>
              </a:extLst>
            </p:cNvPr>
            <p:cNvCxnSpPr>
              <a:cxnSpLocks/>
            </p:cNvCxnSpPr>
            <p:nvPr/>
          </p:nvCxnSpPr>
          <p:spPr>
            <a:xfrm>
              <a:off x="5849614" y="3858765"/>
              <a:ext cx="102834" cy="70875"/>
            </a:xfrm>
            <a:prstGeom prst="line">
              <a:avLst/>
            </a:prstGeom>
            <a:ln w="63500">
              <a:solidFill>
                <a:schemeClr val="bg1"/>
              </a:solidFill>
            </a:ln>
            <a:scene3d>
              <a:camera prst="orthographicFront"/>
              <a:lightRig rig="threePt" dir="t"/>
            </a:scene3d>
            <a:sp3d>
              <a:bevelT w="0" h="0"/>
              <a:bevelB w="0" h="0"/>
            </a:sp3d>
          </p:spPr>
          <p:style>
            <a:lnRef idx="1">
              <a:schemeClr val="accent1"/>
            </a:lnRef>
            <a:fillRef idx="0">
              <a:schemeClr val="accent1"/>
            </a:fillRef>
            <a:effectRef idx="0">
              <a:schemeClr val="accent1"/>
            </a:effectRef>
            <a:fontRef idx="minor">
              <a:schemeClr val="tx1"/>
            </a:fontRef>
          </p:style>
        </p:cxnSp>
        <p:sp>
          <p:nvSpPr>
            <p:cNvPr id="198" name="テキスト ボックス 197">
              <a:extLst>
                <a:ext uri="{FF2B5EF4-FFF2-40B4-BE49-F238E27FC236}">
                  <a16:creationId xmlns:a16="http://schemas.microsoft.com/office/drawing/2014/main" id="{2B87788B-F70F-4754-9D4C-47BFA684CA63}"/>
                </a:ext>
              </a:extLst>
            </p:cNvPr>
            <p:cNvSpPr txBox="1"/>
            <p:nvPr/>
          </p:nvSpPr>
          <p:spPr>
            <a:xfrm>
              <a:off x="6222909" y="3680575"/>
              <a:ext cx="92974" cy="276999"/>
            </a:xfrm>
            <a:prstGeom prst="rect">
              <a:avLst/>
            </a:prstGeom>
            <a:noFill/>
            <a:scene3d>
              <a:camera prst="orthographicFront"/>
              <a:lightRig rig="threePt" dir="t"/>
            </a:scene3d>
            <a:sp3d extrusionH="25400">
              <a:bevelT w="12700" h="12700"/>
              <a:bevelB w="12700" h="19050"/>
            </a:sp3d>
          </p:spPr>
          <p:txBody>
            <a:bodyPr wrap="none" lIns="0" tIns="0" rIns="0" bIns="0" rtlCol="0">
              <a:spAutoFit/>
            </a:bodyPr>
            <a:lstStyle/>
            <a:p>
              <a:r>
                <a:rPr kumimoji="1" lang="en-US" altLang="ja-JP" dirty="0">
                  <a:solidFill>
                    <a:srgbClr val="548235"/>
                  </a:solidFill>
                  <a:latin typeface="Times New Roman" panose="02020603050405020304" pitchFamily="18" charset="0"/>
                  <a:ea typeface="Cambria" panose="02040503050406030204" pitchFamily="18" charset="0"/>
                  <a:cs typeface="Times New Roman" panose="02020603050405020304" pitchFamily="18" charset="0"/>
                </a:rPr>
                <a:t>τ</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cxnSp>
          <p:nvCxnSpPr>
            <p:cNvPr id="199" name="直線矢印コネクタ 198">
              <a:extLst>
                <a:ext uri="{FF2B5EF4-FFF2-40B4-BE49-F238E27FC236}">
                  <a16:creationId xmlns:a16="http://schemas.microsoft.com/office/drawing/2014/main" id="{CB822826-D939-49E0-89E6-0EA572DC7CCC}"/>
                </a:ext>
              </a:extLst>
            </p:cNvPr>
            <p:cNvCxnSpPr>
              <a:cxnSpLocks/>
            </p:cNvCxnSpPr>
            <p:nvPr/>
          </p:nvCxnSpPr>
          <p:spPr>
            <a:xfrm>
              <a:off x="5313011" y="3498468"/>
              <a:ext cx="0" cy="1080000"/>
            </a:xfrm>
            <a:prstGeom prst="straightConnector1">
              <a:avLst/>
            </a:prstGeom>
            <a:ln w="31750">
              <a:solidFill>
                <a:schemeClr val="accent1"/>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41671220-A75A-452E-A2A4-E100B088FD42}"/>
                </a:ext>
              </a:extLst>
            </p:cNvPr>
            <p:cNvCxnSpPr>
              <a:cxnSpLocks/>
            </p:cNvCxnSpPr>
            <p:nvPr/>
          </p:nvCxnSpPr>
          <p:spPr>
            <a:xfrm>
              <a:off x="5091128" y="3409949"/>
              <a:ext cx="1080000" cy="0"/>
            </a:xfrm>
            <a:prstGeom prst="straightConnector1">
              <a:avLst/>
            </a:prstGeom>
            <a:ln w="31750">
              <a:solidFill>
                <a:schemeClr val="accent1"/>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795D3822-9322-4AE2-9731-C54D03FCF5A2}"/>
                </a:ext>
              </a:extLst>
            </p:cNvPr>
            <p:cNvSpPr txBox="1"/>
            <p:nvPr/>
          </p:nvSpPr>
          <p:spPr>
            <a:xfrm>
              <a:off x="4998860" y="4331831"/>
              <a:ext cx="351378"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sp>
          <p:nvSpPr>
            <p:cNvPr id="202" name="テキスト ボックス 201">
              <a:extLst>
                <a:ext uri="{FF2B5EF4-FFF2-40B4-BE49-F238E27FC236}">
                  <a16:creationId xmlns:a16="http://schemas.microsoft.com/office/drawing/2014/main" id="{F7A68AB3-A683-4B63-BC7E-EC098B45B54C}"/>
                </a:ext>
              </a:extLst>
            </p:cNvPr>
            <p:cNvSpPr txBox="1"/>
            <p:nvPr/>
          </p:nvSpPr>
          <p:spPr>
            <a:xfrm>
              <a:off x="5008171" y="2816929"/>
              <a:ext cx="1534175" cy="360868"/>
            </a:xfrm>
            <a:prstGeom prst="rect">
              <a:avLst/>
            </a:prstGeom>
            <a:noFill/>
            <a:scene3d>
              <a:camera prst="orthographicFront">
                <a:rot lat="600000" lon="18600000" rev="0"/>
              </a:camera>
              <a:lightRig rig="threePt" dir="t"/>
            </a:scene3d>
          </p:spPr>
          <p:txBody>
            <a:bodyPr wrap="square" lIns="0" tIns="0" rIns="0" bIns="0" rtlCol="0">
              <a:spAutoFit/>
            </a:bodyPr>
            <a:lstStyle/>
            <a:p>
              <a:pPr>
                <a:lnSpc>
                  <a:spcPts val="1400"/>
                </a:lnSpc>
              </a:pP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Sample </a:t>
              </a:r>
              <a:r>
                <a:rPr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(origin of real coordinates)</a:t>
              </a: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 </a:t>
              </a:r>
            </a:p>
          </p:txBody>
        </p:sp>
        <p:sp>
          <p:nvSpPr>
            <p:cNvPr id="203" name="テキスト ボックス 202">
              <a:extLst>
                <a:ext uri="{FF2B5EF4-FFF2-40B4-BE49-F238E27FC236}">
                  <a16:creationId xmlns:a16="http://schemas.microsoft.com/office/drawing/2014/main" id="{E517765E-A680-4C07-83CD-A045305F4F48}"/>
                </a:ext>
              </a:extLst>
            </p:cNvPr>
            <p:cNvSpPr txBox="1"/>
            <p:nvPr/>
          </p:nvSpPr>
          <p:spPr>
            <a:xfrm>
              <a:off x="5920311" y="3141443"/>
              <a:ext cx="351378"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cxnSp>
          <p:nvCxnSpPr>
            <p:cNvPr id="204" name="直線コネクタ 203">
              <a:extLst>
                <a:ext uri="{FF2B5EF4-FFF2-40B4-BE49-F238E27FC236}">
                  <a16:creationId xmlns:a16="http://schemas.microsoft.com/office/drawing/2014/main" id="{6972BE0D-42B4-485A-95BA-0AF351567D8D}"/>
                </a:ext>
              </a:extLst>
            </p:cNvPr>
            <p:cNvCxnSpPr>
              <a:cxnSpLocks/>
            </p:cNvCxnSpPr>
            <p:nvPr/>
          </p:nvCxnSpPr>
          <p:spPr>
            <a:xfrm>
              <a:off x="5972410" y="3964408"/>
              <a:ext cx="462914" cy="262860"/>
            </a:xfrm>
            <a:prstGeom prst="line">
              <a:avLst/>
            </a:prstGeom>
            <a:ln w="28575">
              <a:solidFill>
                <a:schemeClr val="accent6">
                  <a:lumMod val="75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8814E76A-078A-4F11-8910-48000F3B72F0}"/>
                </a:ext>
              </a:extLst>
            </p:cNvPr>
            <p:cNvCxnSpPr>
              <a:cxnSpLocks/>
            </p:cNvCxnSpPr>
            <p:nvPr/>
          </p:nvCxnSpPr>
          <p:spPr>
            <a:xfrm>
              <a:off x="5120748" y="3429000"/>
              <a:ext cx="1105777" cy="627903"/>
            </a:xfrm>
            <a:prstGeom prst="line">
              <a:avLst/>
            </a:prstGeom>
            <a:ln w="28575">
              <a:solidFill>
                <a:schemeClr val="accent6">
                  <a:lumMod val="75000"/>
                </a:schemeClr>
              </a:solidFill>
              <a:tailEnd type="none"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206" name="楕円 205">
              <a:extLst>
                <a:ext uri="{FF2B5EF4-FFF2-40B4-BE49-F238E27FC236}">
                  <a16:creationId xmlns:a16="http://schemas.microsoft.com/office/drawing/2014/main" id="{E1DBADC6-0030-49B6-A258-D5124628B8DA}"/>
                </a:ext>
              </a:extLst>
            </p:cNvPr>
            <p:cNvSpPr/>
            <p:nvPr/>
          </p:nvSpPr>
          <p:spPr>
            <a:xfrm>
              <a:off x="5280786" y="3402307"/>
              <a:ext cx="213998" cy="213998"/>
            </a:xfrm>
            <a:prstGeom prst="ellipse">
              <a:avLst/>
            </a:prstGeom>
            <a:solidFill>
              <a:schemeClr val="accent1">
                <a:lumMod val="60000"/>
                <a:lumOff val="40000"/>
              </a:schemeClr>
            </a:solidFill>
            <a:ln>
              <a:noFill/>
            </a:ln>
            <a:scene3d>
              <a:camera prst="orthographicFront">
                <a:rot lat="600000" lon="18600000" rev="0"/>
              </a:camera>
              <a:lightRig rig="threePt" dir="t"/>
            </a:scene3d>
            <a:sp3d>
              <a:bevelT w="114300" h="114300"/>
              <a:bevelB w="114300" h="114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207" name="直線コネクタ 206">
              <a:extLst>
                <a:ext uri="{FF2B5EF4-FFF2-40B4-BE49-F238E27FC236}">
                  <a16:creationId xmlns:a16="http://schemas.microsoft.com/office/drawing/2014/main" id="{D338DCC5-B6A4-4297-8DB4-1789F4CA285F}"/>
                </a:ext>
              </a:extLst>
            </p:cNvPr>
            <p:cNvCxnSpPr>
              <a:cxnSpLocks/>
            </p:cNvCxnSpPr>
            <p:nvPr/>
          </p:nvCxnSpPr>
          <p:spPr>
            <a:xfrm flipH="1">
              <a:off x="5353053" y="3219450"/>
              <a:ext cx="107947" cy="1460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08" name="直線矢印コネクタ 207">
            <a:extLst>
              <a:ext uri="{FF2B5EF4-FFF2-40B4-BE49-F238E27FC236}">
                <a16:creationId xmlns:a16="http://schemas.microsoft.com/office/drawing/2014/main" id="{38898384-866D-4D42-973D-617514F65CE3}"/>
              </a:ext>
            </a:extLst>
          </p:cNvPr>
          <p:cNvCxnSpPr>
            <a:cxnSpLocks/>
          </p:cNvCxnSpPr>
          <p:nvPr/>
        </p:nvCxnSpPr>
        <p:spPr>
          <a:xfrm>
            <a:off x="1649071" y="749437"/>
            <a:ext cx="503021" cy="0"/>
          </a:xfrm>
          <a:prstGeom prst="straightConnector1">
            <a:avLst/>
          </a:prstGeom>
          <a:ln w="31750">
            <a:solidFill>
              <a:srgbClr val="009999"/>
            </a:solidFill>
            <a:tailEnd type="stealth" w="lg" len="lg"/>
          </a:ln>
          <a:scene3d>
            <a:camera prst="orthographicFront">
              <a:rot lat="600000" lon="18600000" rev="0"/>
            </a:camera>
            <a:lightRig rig="threePt" dir="t"/>
          </a:scene3d>
          <a:sp3d extrusionH="25400">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8C45ED2F-EB8E-47E3-A280-F4A04F56D34A}"/>
              </a:ext>
            </a:extLst>
          </p:cNvPr>
          <p:cNvCxnSpPr>
            <a:cxnSpLocks/>
          </p:cNvCxnSpPr>
          <p:nvPr/>
        </p:nvCxnSpPr>
        <p:spPr>
          <a:xfrm>
            <a:off x="1766166" y="784825"/>
            <a:ext cx="0" cy="418063"/>
          </a:xfrm>
          <a:prstGeom prst="straightConnector1">
            <a:avLst/>
          </a:prstGeom>
          <a:ln w="44450">
            <a:solidFill>
              <a:srgbClr val="009999"/>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210" name="テキスト ボックス 209">
            <a:extLst>
              <a:ext uri="{FF2B5EF4-FFF2-40B4-BE49-F238E27FC236}">
                <a16:creationId xmlns:a16="http://schemas.microsoft.com/office/drawing/2014/main" id="{6214673B-0904-47AC-9BD1-E16CAA46D473}"/>
              </a:ext>
            </a:extLst>
          </p:cNvPr>
          <p:cNvSpPr txBox="1"/>
          <p:nvPr/>
        </p:nvSpPr>
        <p:spPr>
          <a:xfrm>
            <a:off x="363457" y="199054"/>
            <a:ext cx="1835568" cy="541815"/>
          </a:xfrm>
          <a:prstGeom prst="rect">
            <a:avLst/>
          </a:prstGeom>
          <a:noFill/>
          <a:scene3d>
            <a:camera prst="orthographicFront">
              <a:rot lat="600000" lon="18600000" rev="0"/>
            </a:camera>
            <a:lightRig rig="threePt" dir="t"/>
          </a:scene3d>
        </p:spPr>
        <p:txBody>
          <a:bodyPr wrap="square" lIns="0" tIns="0" rIns="0" bIns="0" rtlCol="0">
            <a:spAutoFit/>
          </a:bodyPr>
          <a:lstStyle/>
          <a:p>
            <a:pPr>
              <a:lnSpc>
                <a:spcPts val="1400"/>
              </a:lnSpc>
            </a:pPr>
            <a:r>
              <a:rPr kumimoji="1" lang="en-US" altLang="ja-JP" sz="1600"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Upper-left corer of detector (origin of pixel coordinates)</a:t>
            </a:r>
            <a:endParaRPr kumimoji="1" lang="ja-JP" altLang="en-US" sz="1600" dirty="0">
              <a:solidFill>
                <a:srgbClr val="009999"/>
              </a:solidFill>
              <a:latin typeface="Times New Roman" panose="02020603050405020304" pitchFamily="18" charset="0"/>
              <a:cs typeface="Times New Roman" panose="02020603050405020304" pitchFamily="18" charset="0"/>
            </a:endParaRPr>
          </a:p>
        </p:txBody>
      </p:sp>
      <p:sp>
        <p:nvSpPr>
          <p:cNvPr id="211" name="楕円 210">
            <a:extLst>
              <a:ext uri="{FF2B5EF4-FFF2-40B4-BE49-F238E27FC236}">
                <a16:creationId xmlns:a16="http://schemas.microsoft.com/office/drawing/2014/main" id="{7A92EC8C-2802-4C21-92C5-9A277572ACB5}"/>
              </a:ext>
            </a:extLst>
          </p:cNvPr>
          <p:cNvSpPr/>
          <p:nvPr/>
        </p:nvSpPr>
        <p:spPr>
          <a:xfrm>
            <a:off x="1711393" y="741608"/>
            <a:ext cx="108000" cy="108000"/>
          </a:xfrm>
          <a:prstGeom prst="ellipse">
            <a:avLst/>
          </a:prstGeom>
          <a:solidFill>
            <a:schemeClr val="bg1"/>
          </a:solidFill>
          <a:ln w="19050">
            <a:solidFill>
              <a:srgbClr val="009999"/>
            </a:solidFill>
          </a:ln>
          <a:scene3d>
            <a:camera prst="orthographicFront">
              <a:rot lat="600000" lon="18600000" rev="0"/>
            </a:camera>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12" name="テキスト ボックス 211">
            <a:extLst>
              <a:ext uri="{FF2B5EF4-FFF2-40B4-BE49-F238E27FC236}">
                <a16:creationId xmlns:a16="http://schemas.microsoft.com/office/drawing/2014/main" id="{42A7D18F-4288-436B-AD13-AA27DBAE8F33}"/>
              </a:ext>
            </a:extLst>
          </p:cNvPr>
          <p:cNvSpPr txBox="1"/>
          <p:nvPr/>
        </p:nvSpPr>
        <p:spPr>
          <a:xfrm>
            <a:off x="1890896" y="685935"/>
            <a:ext cx="488147"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009999"/>
              </a:solidFill>
              <a:latin typeface="Times New Roman" panose="02020603050405020304" pitchFamily="18" charset="0"/>
              <a:cs typeface="Times New Roman" panose="02020603050405020304" pitchFamily="18" charset="0"/>
            </a:endParaRPr>
          </a:p>
        </p:txBody>
      </p:sp>
      <p:sp>
        <p:nvSpPr>
          <p:cNvPr id="213" name="テキスト ボックス 212">
            <a:extLst>
              <a:ext uri="{FF2B5EF4-FFF2-40B4-BE49-F238E27FC236}">
                <a16:creationId xmlns:a16="http://schemas.microsoft.com/office/drawing/2014/main" id="{35C35A34-D040-45DA-BE43-BB2D37C91F29}"/>
              </a:ext>
            </a:extLst>
          </p:cNvPr>
          <p:cNvSpPr txBox="1"/>
          <p:nvPr/>
        </p:nvSpPr>
        <p:spPr>
          <a:xfrm>
            <a:off x="1794463" y="1025382"/>
            <a:ext cx="303481" cy="276999"/>
          </a:xfrm>
          <a:prstGeom prst="rect">
            <a:avLst/>
          </a:prstGeom>
          <a:noFill/>
          <a:scene3d>
            <a:camera prst="orthographicFront">
              <a:rot lat="600000" lon="18600000" rev="0"/>
            </a:camera>
            <a:lightRig rig="threePt" dir="t"/>
          </a:scene3d>
        </p:spPr>
        <p:txBody>
          <a:bodyPr wrap="none" lIns="0" tIns="0" rIns="0" bIns="0" rtlCol="0">
            <a:spAutoFit/>
          </a:bodyPr>
          <a:lstStyle/>
          <a:p>
            <a:r>
              <a:rPr lang="en-US" altLang="ja-JP"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009999"/>
              </a:solidFill>
              <a:latin typeface="Times New Roman" panose="02020603050405020304" pitchFamily="18" charset="0"/>
              <a:cs typeface="Times New Roman" panose="02020603050405020304" pitchFamily="18" charset="0"/>
            </a:endParaRPr>
          </a:p>
        </p:txBody>
      </p:sp>
      <p:cxnSp>
        <p:nvCxnSpPr>
          <p:cNvPr id="214" name="直線矢印コネクタ 213">
            <a:extLst>
              <a:ext uri="{FF2B5EF4-FFF2-40B4-BE49-F238E27FC236}">
                <a16:creationId xmlns:a16="http://schemas.microsoft.com/office/drawing/2014/main" id="{88999317-76D6-4935-A537-95AE4D581C46}"/>
              </a:ext>
            </a:extLst>
          </p:cNvPr>
          <p:cNvCxnSpPr>
            <a:cxnSpLocks/>
          </p:cNvCxnSpPr>
          <p:nvPr/>
        </p:nvCxnSpPr>
        <p:spPr>
          <a:xfrm flipH="1">
            <a:off x="6248400" y="2162300"/>
            <a:ext cx="2106614" cy="0"/>
          </a:xfrm>
          <a:prstGeom prst="straightConnector1">
            <a:avLst/>
          </a:prstGeom>
          <a:ln w="31750">
            <a:tailEnd type="stealth" w="lg" len="lg"/>
          </a:ln>
          <a:scene3d>
            <a:camera prst="orthographicFront">
              <a:rot lat="600000" lon="24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grpSp>
        <p:nvGrpSpPr>
          <p:cNvPr id="215" name="グループ化 214">
            <a:extLst>
              <a:ext uri="{FF2B5EF4-FFF2-40B4-BE49-F238E27FC236}">
                <a16:creationId xmlns:a16="http://schemas.microsoft.com/office/drawing/2014/main" id="{18F7A2D3-7A79-4A3A-B2BA-AC3FF5EDB54F}"/>
              </a:ext>
            </a:extLst>
          </p:cNvPr>
          <p:cNvGrpSpPr/>
          <p:nvPr/>
        </p:nvGrpSpPr>
        <p:grpSpPr>
          <a:xfrm>
            <a:off x="7485930" y="0"/>
            <a:ext cx="2890058" cy="2886889"/>
            <a:chOff x="7786159" y="818336"/>
            <a:chExt cx="2890058" cy="2886889"/>
          </a:xfrm>
          <a:scene3d>
            <a:camera prst="orthographicFront">
              <a:rot lat="1740000" lon="19140000" rev="20400000"/>
            </a:camera>
            <a:lightRig rig="threePt" dir="t"/>
          </a:scene3d>
        </p:grpSpPr>
        <p:sp>
          <p:nvSpPr>
            <p:cNvPr id="216" name="正方形/長方形 215">
              <a:extLst>
                <a:ext uri="{FF2B5EF4-FFF2-40B4-BE49-F238E27FC236}">
                  <a16:creationId xmlns:a16="http://schemas.microsoft.com/office/drawing/2014/main" id="{F85C2A83-E6C0-425D-84B7-1314B5BFD2AD}"/>
                </a:ext>
              </a:extLst>
            </p:cNvPr>
            <p:cNvSpPr/>
            <p:nvPr/>
          </p:nvSpPr>
          <p:spPr>
            <a:xfrm>
              <a:off x="7792756" y="821372"/>
              <a:ext cx="2880000" cy="2880000"/>
            </a:xfrm>
            <a:prstGeom prst="rect">
              <a:avLst/>
            </a:prstGeom>
            <a:solidFill>
              <a:schemeClr val="accent2">
                <a:lumMod val="40000"/>
                <a:lumOff val="60000"/>
                <a:alpha val="90000"/>
              </a:schemeClr>
            </a:solidFill>
            <a:ln>
              <a:noFill/>
            </a:ln>
            <a:sp3d extrusionH="50800">
              <a:extrusionClr>
                <a:schemeClr val="accent2">
                  <a:lumMod val="40000"/>
                  <a:lumOff val="60000"/>
                </a:schemeClr>
              </a:extrusionClr>
              <a:contourClr>
                <a:schemeClr val="accent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217" name="直線コネクタ 216">
              <a:extLst>
                <a:ext uri="{FF2B5EF4-FFF2-40B4-BE49-F238E27FC236}">
                  <a16:creationId xmlns:a16="http://schemas.microsoft.com/office/drawing/2014/main" id="{AC8E90B1-F02A-4522-8B4A-EA75AAB9920C}"/>
                </a:ext>
              </a:extLst>
            </p:cNvPr>
            <p:cNvCxnSpPr>
              <a:cxnSpLocks/>
            </p:cNvCxnSpPr>
            <p:nvPr/>
          </p:nvCxnSpPr>
          <p:spPr>
            <a:xfrm>
              <a:off x="7788275" y="2261372"/>
              <a:ext cx="2879725" cy="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94EEBC24-DE1A-4D28-8752-4320E01B8D4C}"/>
                </a:ext>
              </a:extLst>
            </p:cNvPr>
            <p:cNvCxnSpPr>
              <a:cxnSpLocks/>
            </p:cNvCxnSpPr>
            <p:nvPr/>
          </p:nvCxnSpPr>
          <p:spPr>
            <a:xfrm>
              <a:off x="7790419" y="2007049"/>
              <a:ext cx="2880756" cy="507955"/>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6A7CCA37-1E3A-453D-AA45-501B59537361}"/>
                </a:ext>
              </a:extLst>
            </p:cNvPr>
            <p:cNvCxnSpPr>
              <a:cxnSpLocks/>
            </p:cNvCxnSpPr>
            <p:nvPr/>
          </p:nvCxnSpPr>
          <p:spPr>
            <a:xfrm>
              <a:off x="9232756" y="825500"/>
              <a:ext cx="0" cy="28702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669B3B29-1B10-40BA-ABDB-B9E0F6344079}"/>
                </a:ext>
              </a:extLst>
            </p:cNvPr>
            <p:cNvCxnSpPr>
              <a:cxnSpLocks/>
            </p:cNvCxnSpPr>
            <p:nvPr/>
          </p:nvCxnSpPr>
          <p:spPr>
            <a:xfrm flipH="1">
              <a:off x="8978167" y="822317"/>
              <a:ext cx="508334" cy="2882908"/>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EF672F02-2FDD-40E4-975F-EBC1D736B305}"/>
                </a:ext>
              </a:extLst>
            </p:cNvPr>
            <p:cNvCxnSpPr>
              <a:cxnSpLocks/>
            </p:cNvCxnSpPr>
            <p:nvPr/>
          </p:nvCxnSpPr>
          <p:spPr>
            <a:xfrm flipH="1">
              <a:off x="8402814" y="818336"/>
              <a:ext cx="1663080" cy="288053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27178BE8-E79D-443E-BC89-4D4D20EC39DD}"/>
                </a:ext>
              </a:extLst>
            </p:cNvPr>
            <p:cNvCxnSpPr>
              <a:cxnSpLocks/>
            </p:cNvCxnSpPr>
            <p:nvPr/>
          </p:nvCxnSpPr>
          <p:spPr>
            <a:xfrm>
              <a:off x="7795663" y="1738313"/>
              <a:ext cx="2877100" cy="104717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5C6250BB-05E8-4119-BDD9-5A2171849EEE}"/>
                </a:ext>
              </a:extLst>
            </p:cNvPr>
            <p:cNvCxnSpPr>
              <a:cxnSpLocks/>
            </p:cNvCxnSpPr>
            <p:nvPr/>
          </p:nvCxnSpPr>
          <p:spPr>
            <a:xfrm>
              <a:off x="7786159" y="1426179"/>
              <a:ext cx="2886604" cy="166658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4863D88B-6400-4FD1-96CF-56984D9C8239}"/>
                </a:ext>
              </a:extLst>
            </p:cNvPr>
            <p:cNvCxnSpPr>
              <a:cxnSpLocks/>
            </p:cNvCxnSpPr>
            <p:nvPr/>
          </p:nvCxnSpPr>
          <p:spPr>
            <a:xfrm>
              <a:off x="7790356" y="1051055"/>
              <a:ext cx="2884800" cy="2420634"/>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35455E21-DABD-4C58-A673-0423AA16BEB4}"/>
                </a:ext>
              </a:extLst>
            </p:cNvPr>
            <p:cNvCxnSpPr>
              <a:cxnSpLocks/>
            </p:cNvCxnSpPr>
            <p:nvPr/>
          </p:nvCxnSpPr>
          <p:spPr>
            <a:xfrm>
              <a:off x="8022439" y="818972"/>
              <a:ext cx="2420634" cy="28848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742F1480-D1C3-44E9-A9FC-B1B061414E14}"/>
                </a:ext>
              </a:extLst>
            </p:cNvPr>
            <p:cNvCxnSpPr>
              <a:cxnSpLocks/>
            </p:cNvCxnSpPr>
            <p:nvPr/>
          </p:nvCxnSpPr>
          <p:spPr>
            <a:xfrm>
              <a:off x="8402839" y="823913"/>
              <a:ext cx="1663526" cy="288131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30A96452-76FC-41F2-8FA5-0DD0C9EAE009}"/>
                </a:ext>
              </a:extLst>
            </p:cNvPr>
            <p:cNvCxnSpPr>
              <a:cxnSpLocks/>
            </p:cNvCxnSpPr>
            <p:nvPr/>
          </p:nvCxnSpPr>
          <p:spPr>
            <a:xfrm>
              <a:off x="8709564" y="823913"/>
              <a:ext cx="1046978" cy="287655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09251D34-6F22-4099-9BC1-3E1B44BF2E1D}"/>
                </a:ext>
              </a:extLst>
            </p:cNvPr>
            <p:cNvCxnSpPr>
              <a:cxnSpLocks/>
            </p:cNvCxnSpPr>
            <p:nvPr/>
          </p:nvCxnSpPr>
          <p:spPr>
            <a:xfrm>
              <a:off x="8978942" y="821923"/>
              <a:ext cx="508404" cy="288330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04DA3BEF-77FA-4FA7-9163-A5E26CA9C938}"/>
                </a:ext>
              </a:extLst>
            </p:cNvPr>
            <p:cNvCxnSpPr>
              <a:cxnSpLocks/>
            </p:cNvCxnSpPr>
            <p:nvPr/>
          </p:nvCxnSpPr>
          <p:spPr>
            <a:xfrm flipH="1">
              <a:off x="8710613" y="819150"/>
              <a:ext cx="1047070" cy="287679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81479FCA-77A1-4FF5-84F5-5F7E05A9BD67}"/>
                </a:ext>
              </a:extLst>
            </p:cNvPr>
            <p:cNvCxnSpPr>
              <a:cxnSpLocks/>
            </p:cNvCxnSpPr>
            <p:nvPr/>
          </p:nvCxnSpPr>
          <p:spPr>
            <a:xfrm flipH="1">
              <a:off x="8022439" y="818972"/>
              <a:ext cx="2420634" cy="28848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28595D84-F16C-41E1-821D-2EE78CD770D8}"/>
                </a:ext>
              </a:extLst>
            </p:cNvPr>
            <p:cNvCxnSpPr>
              <a:cxnSpLocks/>
            </p:cNvCxnSpPr>
            <p:nvPr/>
          </p:nvCxnSpPr>
          <p:spPr>
            <a:xfrm flipH="1">
              <a:off x="7790356" y="1051055"/>
              <a:ext cx="2884800" cy="2420634"/>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F435797D-83F7-4737-8F49-887BAB5F59DD}"/>
                </a:ext>
              </a:extLst>
            </p:cNvPr>
            <p:cNvCxnSpPr>
              <a:cxnSpLocks/>
            </p:cNvCxnSpPr>
            <p:nvPr/>
          </p:nvCxnSpPr>
          <p:spPr>
            <a:xfrm flipH="1">
              <a:off x="7791451" y="1428750"/>
              <a:ext cx="2883450" cy="166476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9FA5D4C4-A012-4F22-AAE0-BD0504CC8EF5}"/>
                </a:ext>
              </a:extLst>
            </p:cNvPr>
            <p:cNvCxnSpPr>
              <a:cxnSpLocks/>
            </p:cNvCxnSpPr>
            <p:nvPr/>
          </p:nvCxnSpPr>
          <p:spPr>
            <a:xfrm flipH="1">
              <a:off x="7796213" y="1737252"/>
              <a:ext cx="2876550" cy="104697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017E4641-7117-4063-953E-E956DD1B9BE4}"/>
                </a:ext>
              </a:extLst>
            </p:cNvPr>
            <p:cNvCxnSpPr>
              <a:cxnSpLocks/>
            </p:cNvCxnSpPr>
            <p:nvPr/>
          </p:nvCxnSpPr>
          <p:spPr>
            <a:xfrm flipH="1">
              <a:off x="7791451" y="2006851"/>
              <a:ext cx="2884766" cy="50866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sp>
          <p:nvSpPr>
            <p:cNvPr id="235" name="楕円 234">
              <a:extLst>
                <a:ext uri="{FF2B5EF4-FFF2-40B4-BE49-F238E27FC236}">
                  <a16:creationId xmlns:a16="http://schemas.microsoft.com/office/drawing/2014/main" id="{921A6C93-5CBF-4FF1-99E7-A0326E7BDEE1}"/>
                </a:ext>
              </a:extLst>
            </p:cNvPr>
            <p:cNvSpPr/>
            <p:nvPr/>
          </p:nvSpPr>
          <p:spPr>
            <a:xfrm>
              <a:off x="8874348" y="1893321"/>
              <a:ext cx="720000" cy="72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36" name="楕円 235">
              <a:extLst>
                <a:ext uri="{FF2B5EF4-FFF2-40B4-BE49-F238E27FC236}">
                  <a16:creationId xmlns:a16="http://schemas.microsoft.com/office/drawing/2014/main" id="{DBE5B54A-2F9E-4F95-9A0C-CA6484A3B64C}"/>
                </a:ext>
              </a:extLst>
            </p:cNvPr>
            <p:cNvSpPr/>
            <p:nvPr/>
          </p:nvSpPr>
          <p:spPr>
            <a:xfrm>
              <a:off x="8514344" y="1542572"/>
              <a:ext cx="1440000" cy="144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37" name="楕円 236">
              <a:extLst>
                <a:ext uri="{FF2B5EF4-FFF2-40B4-BE49-F238E27FC236}">
                  <a16:creationId xmlns:a16="http://schemas.microsoft.com/office/drawing/2014/main" id="{0B63F6FD-A64B-4465-BF5D-AC24729D3FE0}"/>
                </a:ext>
              </a:extLst>
            </p:cNvPr>
            <p:cNvSpPr/>
            <p:nvPr/>
          </p:nvSpPr>
          <p:spPr>
            <a:xfrm>
              <a:off x="8154148" y="1178843"/>
              <a:ext cx="2160000" cy="216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38" name="楕円 237">
              <a:extLst>
                <a:ext uri="{FF2B5EF4-FFF2-40B4-BE49-F238E27FC236}">
                  <a16:creationId xmlns:a16="http://schemas.microsoft.com/office/drawing/2014/main" id="{782259F2-1A8F-4749-8471-4AD1076633C1}"/>
                </a:ext>
              </a:extLst>
            </p:cNvPr>
            <p:cNvSpPr/>
            <p:nvPr/>
          </p:nvSpPr>
          <p:spPr>
            <a:xfrm>
              <a:off x="7787709" y="824414"/>
              <a:ext cx="2880000" cy="288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grpSp>
      <p:cxnSp>
        <p:nvCxnSpPr>
          <p:cNvPr id="239" name="直線矢印コネクタ 238">
            <a:extLst>
              <a:ext uri="{FF2B5EF4-FFF2-40B4-BE49-F238E27FC236}">
                <a16:creationId xmlns:a16="http://schemas.microsoft.com/office/drawing/2014/main" id="{53F9FD3C-5D4D-4095-B153-81FA53160AAA}"/>
              </a:ext>
            </a:extLst>
          </p:cNvPr>
          <p:cNvCxnSpPr>
            <a:cxnSpLocks/>
          </p:cNvCxnSpPr>
          <p:nvPr/>
        </p:nvCxnSpPr>
        <p:spPr>
          <a:xfrm>
            <a:off x="8876640" y="1430657"/>
            <a:ext cx="503021" cy="0"/>
          </a:xfrm>
          <a:prstGeom prst="straightConnector1">
            <a:avLst/>
          </a:prstGeom>
          <a:ln w="31750">
            <a:solidFill>
              <a:schemeClr val="accent2">
                <a:lumMod val="75000"/>
              </a:schemeClr>
            </a:solidFill>
            <a:tailEnd type="stealth" w="lg" len="lg"/>
          </a:ln>
          <a:scene3d>
            <a:camera prst="orthographicFront">
              <a:rot lat="1740000" lon="19140000" rev="2040000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240" name="直線矢印コネクタ 239">
            <a:extLst>
              <a:ext uri="{FF2B5EF4-FFF2-40B4-BE49-F238E27FC236}">
                <a16:creationId xmlns:a16="http://schemas.microsoft.com/office/drawing/2014/main" id="{EBD6E102-2D72-40D0-BD09-F1E6E9C11780}"/>
              </a:ext>
            </a:extLst>
          </p:cNvPr>
          <p:cNvCxnSpPr>
            <a:cxnSpLocks/>
          </p:cNvCxnSpPr>
          <p:nvPr/>
        </p:nvCxnSpPr>
        <p:spPr>
          <a:xfrm>
            <a:off x="8848741" y="1391917"/>
            <a:ext cx="0" cy="418063"/>
          </a:xfrm>
          <a:prstGeom prst="straightConnector1">
            <a:avLst/>
          </a:prstGeom>
          <a:ln w="31750">
            <a:solidFill>
              <a:schemeClr val="accent2">
                <a:lumMod val="75000"/>
              </a:schemeClr>
            </a:solidFill>
            <a:tailEnd type="stealth" w="lg" len="lg"/>
          </a:ln>
          <a:scene3d>
            <a:camera prst="orthographicFront">
              <a:rot lat="1740000" lon="19140000" rev="2040000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241" name="テキスト ボックス 240">
            <a:extLst>
              <a:ext uri="{FF2B5EF4-FFF2-40B4-BE49-F238E27FC236}">
                <a16:creationId xmlns:a16="http://schemas.microsoft.com/office/drawing/2014/main" id="{D8CD79AB-B9B7-4EDB-A8F8-BEC82B97253D}"/>
              </a:ext>
            </a:extLst>
          </p:cNvPr>
          <p:cNvSpPr txBox="1"/>
          <p:nvPr/>
        </p:nvSpPr>
        <p:spPr>
          <a:xfrm>
            <a:off x="9267213" y="1229496"/>
            <a:ext cx="428322" cy="369332"/>
          </a:xfrm>
          <a:prstGeom prst="rect">
            <a:avLst/>
          </a:prstGeom>
          <a:noFill/>
          <a:scene3d>
            <a:camera prst="orthographicFront">
              <a:rot lat="1740000" lon="19140000" rev="20400000"/>
            </a:camera>
            <a:lightRig rig="threePt" dir="t"/>
          </a:scene3d>
        </p:spPr>
        <p:txBody>
          <a:bodyPr wrap="none" rtlCol="0">
            <a:spAutoFit/>
          </a:bodyPr>
          <a:lstStyle/>
          <a:p>
            <a:r>
              <a:rPr lang="en-US" altLang="ja-JP" dirty="0">
                <a:solidFill>
                  <a:srgbClr val="CD5E12"/>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CD5E12"/>
              </a:solidFill>
              <a:latin typeface="Times New Roman" panose="02020603050405020304" pitchFamily="18" charset="0"/>
              <a:cs typeface="Times New Roman" panose="02020603050405020304" pitchFamily="18" charset="0"/>
            </a:endParaRPr>
          </a:p>
        </p:txBody>
      </p:sp>
      <p:sp>
        <p:nvSpPr>
          <p:cNvPr id="242" name="テキスト ボックス 241">
            <a:extLst>
              <a:ext uri="{FF2B5EF4-FFF2-40B4-BE49-F238E27FC236}">
                <a16:creationId xmlns:a16="http://schemas.microsoft.com/office/drawing/2014/main" id="{B151F8A3-465F-4B09-803D-12D5FA4E45B1}"/>
              </a:ext>
            </a:extLst>
          </p:cNvPr>
          <p:cNvSpPr txBox="1"/>
          <p:nvPr/>
        </p:nvSpPr>
        <p:spPr>
          <a:xfrm>
            <a:off x="8728554" y="1763400"/>
            <a:ext cx="243656" cy="276999"/>
          </a:xfrm>
          <a:prstGeom prst="rect">
            <a:avLst/>
          </a:prstGeom>
          <a:noFill/>
          <a:scene3d>
            <a:camera prst="orthographicFront">
              <a:rot lat="1740000" lon="19140000" rev="20400000"/>
            </a:camera>
            <a:lightRig rig="threePt" dir="t"/>
          </a:scene3d>
        </p:spPr>
        <p:txBody>
          <a:bodyPr wrap="none" lIns="0" tIns="0" rIns="0" bIns="0" rtlCol="0">
            <a:spAutoFit/>
          </a:bodyPr>
          <a:lstStyle/>
          <a:p>
            <a:r>
              <a:rPr lang="en-US" altLang="ja-JP" dirty="0">
                <a:solidFill>
                  <a:srgbClr val="CD5E12"/>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CD5E12"/>
              </a:solidFill>
              <a:latin typeface="Times New Roman" panose="02020603050405020304" pitchFamily="18" charset="0"/>
              <a:cs typeface="Times New Roman" panose="02020603050405020304" pitchFamily="18" charset="0"/>
            </a:endParaRPr>
          </a:p>
        </p:txBody>
      </p:sp>
      <p:sp>
        <p:nvSpPr>
          <p:cNvPr id="243" name="楕円 242">
            <a:extLst>
              <a:ext uri="{FF2B5EF4-FFF2-40B4-BE49-F238E27FC236}">
                <a16:creationId xmlns:a16="http://schemas.microsoft.com/office/drawing/2014/main" id="{747B9905-D8DA-4DF3-AE4B-8A7B3C86D9A1}"/>
              </a:ext>
            </a:extLst>
          </p:cNvPr>
          <p:cNvSpPr/>
          <p:nvPr/>
        </p:nvSpPr>
        <p:spPr>
          <a:xfrm>
            <a:off x="8891677" y="1394393"/>
            <a:ext cx="108000" cy="108000"/>
          </a:xfrm>
          <a:prstGeom prst="ellipse">
            <a:avLst/>
          </a:prstGeom>
          <a:solidFill>
            <a:schemeClr val="bg1"/>
          </a:solidFill>
          <a:ln w="19050">
            <a:solidFill>
              <a:schemeClr val="accent2">
                <a:lumMod val="75000"/>
              </a:schemeClr>
            </a:solidFill>
          </a:ln>
          <a:scene3d>
            <a:camera prst="orthographicFront">
              <a:rot lat="1740000" lon="19140000" rev="20400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244" name="直線矢印コネクタ 243">
            <a:extLst>
              <a:ext uri="{FF2B5EF4-FFF2-40B4-BE49-F238E27FC236}">
                <a16:creationId xmlns:a16="http://schemas.microsoft.com/office/drawing/2014/main" id="{376CDD4D-9711-4BDE-95A7-D742FBC4315F}"/>
              </a:ext>
            </a:extLst>
          </p:cNvPr>
          <p:cNvCxnSpPr>
            <a:cxnSpLocks/>
          </p:cNvCxnSpPr>
          <p:nvPr/>
        </p:nvCxnSpPr>
        <p:spPr>
          <a:xfrm flipH="1">
            <a:off x="8489263" y="1946855"/>
            <a:ext cx="1918804" cy="0"/>
          </a:xfrm>
          <a:prstGeom prst="straightConnector1">
            <a:avLst/>
          </a:prstGeom>
          <a:ln w="31750">
            <a:solidFill>
              <a:schemeClr val="accent2">
                <a:lumMod val="75000"/>
              </a:schemeClr>
            </a:solidFill>
            <a:tailEnd type="stealth" w="lg" len="lg"/>
          </a:ln>
          <a:scene3d>
            <a:camera prst="orthographicFront">
              <a:rot lat="1740000" lon="2940000" rev="2040000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245" name="テキスト ボックス 244">
            <a:extLst>
              <a:ext uri="{FF2B5EF4-FFF2-40B4-BE49-F238E27FC236}">
                <a16:creationId xmlns:a16="http://schemas.microsoft.com/office/drawing/2014/main" id="{54D92978-B2B1-44C5-BCA6-18C995DFE885}"/>
              </a:ext>
            </a:extLst>
          </p:cNvPr>
          <p:cNvSpPr txBox="1"/>
          <p:nvPr/>
        </p:nvSpPr>
        <p:spPr>
          <a:xfrm>
            <a:off x="7973893" y="881546"/>
            <a:ext cx="1835568" cy="360868"/>
          </a:xfrm>
          <a:prstGeom prst="rect">
            <a:avLst/>
          </a:prstGeom>
          <a:noFill/>
          <a:scene3d>
            <a:camera prst="orthographicFront">
              <a:rot lat="1740000" lon="19140000" rev="20400000"/>
            </a:camera>
            <a:lightRig rig="threePt" dir="t"/>
          </a:scene3d>
        </p:spPr>
        <p:txBody>
          <a:bodyPr wrap="square" lIns="0" tIns="0" rIns="0" bIns="0" rtlCol="0">
            <a:spAutoFit/>
          </a:bodyPr>
          <a:lstStyle/>
          <a:p>
            <a:pPr>
              <a:lnSpc>
                <a:spcPts val="1400"/>
              </a:lnSpc>
            </a:pPr>
            <a:r>
              <a:rPr kumimoji="1" lang="en-US" altLang="ja-JP" sz="16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Foot (origin of detector coordinates)</a:t>
            </a:r>
            <a:endParaRPr kumimoji="1" lang="ja-JP" alt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46" name="テキスト ボックス 245">
            <a:extLst>
              <a:ext uri="{FF2B5EF4-FFF2-40B4-BE49-F238E27FC236}">
                <a16:creationId xmlns:a16="http://schemas.microsoft.com/office/drawing/2014/main" id="{C69C691D-DC44-46FC-A577-020518E92529}"/>
              </a:ext>
            </a:extLst>
          </p:cNvPr>
          <p:cNvSpPr txBox="1"/>
          <p:nvPr/>
        </p:nvSpPr>
        <p:spPr>
          <a:xfrm>
            <a:off x="8810131" y="1773379"/>
            <a:ext cx="1375041" cy="307585"/>
          </a:xfrm>
          <a:prstGeom prst="rect">
            <a:avLst/>
          </a:prstGeom>
          <a:noFill/>
          <a:scene3d>
            <a:camera prst="orthographicFront">
              <a:rot lat="1740000" lon="2940000" rev="20400000"/>
            </a:camera>
            <a:lightRig rig="threePt" dir="t"/>
          </a:scene3d>
        </p:spPr>
        <p:txBody>
          <a:bodyPr wrap="square" rtlCol="0">
            <a:spAutoFit/>
          </a:bodyPr>
          <a:lstStyle/>
          <a:p>
            <a:pPr>
              <a:lnSpc>
                <a:spcPts val="1800"/>
              </a:lnSpc>
            </a:pPr>
            <a:r>
              <a:rPr kumimoji="1" lang="en-US" altLang="ja-JP" sz="12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Camera length 2</a:t>
            </a:r>
            <a:endParaRPr kumimoji="1" lang="ja-JP" altLang="en-US" sz="1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47" name="テキスト ボックス 246">
            <a:extLst>
              <a:ext uri="{FF2B5EF4-FFF2-40B4-BE49-F238E27FC236}">
                <a16:creationId xmlns:a16="http://schemas.microsoft.com/office/drawing/2014/main" id="{C3804AA5-AC75-424C-BE27-9DB42A18A8B0}"/>
              </a:ext>
            </a:extLst>
          </p:cNvPr>
          <p:cNvSpPr txBox="1"/>
          <p:nvPr/>
        </p:nvSpPr>
        <p:spPr>
          <a:xfrm>
            <a:off x="9572242" y="162537"/>
            <a:ext cx="979755" cy="369332"/>
          </a:xfrm>
          <a:prstGeom prst="rect">
            <a:avLst/>
          </a:prstGeom>
          <a:noFill/>
          <a:scene3d>
            <a:camera prst="orthographicFront">
              <a:rot lat="1740000" lon="19140000" rev="20400000"/>
            </a:camera>
            <a:lightRig rig="threePt" dir="t"/>
          </a:scene3d>
        </p:spPr>
        <p:txBody>
          <a:bodyPr wrap="none" rtlCol="0">
            <a:spAutoFit/>
          </a:bodyPr>
          <a:lstStyle/>
          <a:p>
            <a:r>
              <a:rPr lang="en-US" altLang="ja-JP" dirty="0">
                <a:solidFill>
                  <a:schemeClr val="tx1">
                    <a:lumMod val="50000"/>
                    <a:lumOff val="50000"/>
                  </a:schemeClr>
                </a:solidFill>
                <a:latin typeface="Times New Roman" panose="02020603050405020304" pitchFamily="18" charset="0"/>
                <a:ea typeface="Cambria" panose="02040503050406030204" pitchFamily="18" charset="0"/>
                <a:cs typeface="Times New Roman" panose="02020603050405020304" pitchFamily="18" charset="0"/>
              </a:rPr>
              <a:t>Detector</a:t>
            </a:r>
            <a:endParaRPr kumimoji="1" lang="ja-JP"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248" name="楕円 247">
            <a:extLst>
              <a:ext uri="{FF2B5EF4-FFF2-40B4-BE49-F238E27FC236}">
                <a16:creationId xmlns:a16="http://schemas.microsoft.com/office/drawing/2014/main" id="{76BD0F6E-0C31-497C-93A8-73971195BFFA}"/>
              </a:ext>
            </a:extLst>
          </p:cNvPr>
          <p:cNvSpPr/>
          <p:nvPr/>
        </p:nvSpPr>
        <p:spPr>
          <a:xfrm>
            <a:off x="8116580" y="2225865"/>
            <a:ext cx="108000" cy="108000"/>
          </a:xfrm>
          <a:prstGeom prst="ellipse">
            <a:avLst/>
          </a:prstGeom>
          <a:solidFill>
            <a:schemeClr val="bg1"/>
          </a:solidFill>
          <a:ln w="19050">
            <a:solidFill>
              <a:srgbClr val="FF0000"/>
            </a:solidFill>
          </a:ln>
          <a:scene3d>
            <a:camera prst="orthographicFront">
              <a:rot lat="1740000" lon="19140000" rev="20400000"/>
            </a:camera>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49" name="テキスト ボックス 248">
            <a:extLst>
              <a:ext uri="{FF2B5EF4-FFF2-40B4-BE49-F238E27FC236}">
                <a16:creationId xmlns:a16="http://schemas.microsoft.com/office/drawing/2014/main" id="{286BA643-9B7C-4FFC-AB86-1B9CDFB726A9}"/>
              </a:ext>
            </a:extLst>
          </p:cNvPr>
          <p:cNvSpPr txBox="1"/>
          <p:nvPr/>
        </p:nvSpPr>
        <p:spPr>
          <a:xfrm>
            <a:off x="7296710" y="2299756"/>
            <a:ext cx="718658" cy="453201"/>
          </a:xfrm>
          <a:prstGeom prst="rect">
            <a:avLst/>
          </a:prstGeom>
          <a:noFill/>
          <a:scene3d>
            <a:camera prst="orthographicFront">
              <a:rot lat="1740000" lon="19140000" rev="20400000"/>
            </a:camera>
            <a:lightRig rig="threePt" dir="t"/>
          </a:scene3d>
        </p:spPr>
        <p:txBody>
          <a:bodyPr wrap="none" rtlCol="0">
            <a:spAutoFit/>
          </a:bodyPr>
          <a:lstStyle/>
          <a:p>
            <a:pPr algn="r">
              <a:lnSpc>
                <a:spcPts val="1400"/>
              </a:lnSpc>
            </a:pPr>
            <a:r>
              <a:rPr kumimoji="1" lang="en-US" altLang="ja-JP" sz="16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Direct</a:t>
            </a:r>
          </a:p>
          <a:p>
            <a:pPr algn="r">
              <a:lnSpc>
                <a:spcPts val="1400"/>
              </a:lnSpc>
            </a:pPr>
            <a:r>
              <a:rPr lang="en-US" altLang="ja-JP" sz="16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spot</a:t>
            </a:r>
            <a:endParaRPr kumimoji="1" lang="ja-JP" altLang="en-US" sz="1600" dirty="0">
              <a:solidFill>
                <a:srgbClr val="FF0000"/>
              </a:solidFill>
              <a:latin typeface="Times New Roman" panose="02020603050405020304" pitchFamily="18" charset="0"/>
              <a:cs typeface="Times New Roman" panose="02020603050405020304" pitchFamily="18" charset="0"/>
            </a:endParaRPr>
          </a:p>
        </p:txBody>
      </p:sp>
      <p:cxnSp>
        <p:nvCxnSpPr>
          <p:cNvPr id="250" name="直線矢印コネクタ 249">
            <a:extLst>
              <a:ext uri="{FF2B5EF4-FFF2-40B4-BE49-F238E27FC236}">
                <a16:creationId xmlns:a16="http://schemas.microsoft.com/office/drawing/2014/main" id="{25B149FF-B2CF-4B9B-A3F1-14730521EBEB}"/>
              </a:ext>
            </a:extLst>
          </p:cNvPr>
          <p:cNvCxnSpPr>
            <a:cxnSpLocks/>
          </p:cNvCxnSpPr>
          <p:nvPr/>
        </p:nvCxnSpPr>
        <p:spPr>
          <a:xfrm flipH="1">
            <a:off x="7924029" y="2399914"/>
            <a:ext cx="2204016" cy="0"/>
          </a:xfrm>
          <a:prstGeom prst="straightConnector1">
            <a:avLst/>
          </a:prstGeom>
          <a:ln w="31750">
            <a:tailEnd type="stealth" w="lg" len="lg"/>
          </a:ln>
          <a:scene3d>
            <a:camera prst="orthographicFront">
              <a:rot lat="600000" lon="24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B27102BD-CEA3-4FAB-B2C0-AF10F18396F5}"/>
              </a:ext>
            </a:extLst>
          </p:cNvPr>
          <p:cNvCxnSpPr>
            <a:cxnSpLocks/>
          </p:cNvCxnSpPr>
          <p:nvPr/>
        </p:nvCxnSpPr>
        <p:spPr>
          <a:xfrm>
            <a:off x="8815182" y="1221869"/>
            <a:ext cx="97631" cy="147638"/>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52" name="テキスト ボックス 251">
            <a:extLst>
              <a:ext uri="{FF2B5EF4-FFF2-40B4-BE49-F238E27FC236}">
                <a16:creationId xmlns:a16="http://schemas.microsoft.com/office/drawing/2014/main" id="{7A6F61BA-2E11-4D8B-ACBB-C245E54E5C8E}"/>
              </a:ext>
            </a:extLst>
          </p:cNvPr>
          <p:cNvSpPr txBox="1"/>
          <p:nvPr/>
        </p:nvSpPr>
        <p:spPr>
          <a:xfrm>
            <a:off x="6418969" y="1848481"/>
            <a:ext cx="1079908" cy="496931"/>
          </a:xfrm>
          <a:prstGeom prst="rect">
            <a:avLst/>
          </a:prstGeom>
          <a:noFill/>
          <a:scene3d>
            <a:camera prst="orthographicFront">
              <a:rot lat="600000" lon="2400000" rev="0"/>
            </a:camera>
            <a:lightRig rig="threePt" dir="t"/>
          </a:scene3d>
        </p:spPr>
        <p:txBody>
          <a:bodyPr wrap="square" lIns="0" tIns="0" rIns="0" bIns="0" rtlCol="0">
            <a:spAutoFit/>
          </a:bodyPr>
          <a:lstStyle/>
          <a:p>
            <a:pPr algn="ctr">
              <a:lnSpc>
                <a:spcPts val="2000"/>
              </a:lnSpc>
            </a:pPr>
            <a:r>
              <a:rPr kumimoji="1"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Z </a:t>
            </a: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(beam direction)</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grpSp>
        <p:nvGrpSpPr>
          <p:cNvPr id="253" name="グループ化 252">
            <a:extLst>
              <a:ext uri="{FF2B5EF4-FFF2-40B4-BE49-F238E27FC236}">
                <a16:creationId xmlns:a16="http://schemas.microsoft.com/office/drawing/2014/main" id="{6D270285-9F98-4D80-AD6A-5773D659FC5D}"/>
              </a:ext>
            </a:extLst>
          </p:cNvPr>
          <p:cNvGrpSpPr/>
          <p:nvPr/>
        </p:nvGrpSpPr>
        <p:grpSpPr>
          <a:xfrm>
            <a:off x="10272187" y="2697036"/>
            <a:ext cx="540000" cy="540000"/>
            <a:chOff x="7094670" y="3910983"/>
            <a:chExt cx="720001" cy="720001"/>
          </a:xfrm>
          <a:scene3d>
            <a:camera prst="orthographicFront">
              <a:rot lat="8670000" lon="6780000" rev="20280000"/>
            </a:camera>
            <a:lightRig rig="threePt" dir="t"/>
          </a:scene3d>
        </p:grpSpPr>
        <p:sp>
          <p:nvSpPr>
            <p:cNvPr id="254" name="円弧 253">
              <a:extLst>
                <a:ext uri="{FF2B5EF4-FFF2-40B4-BE49-F238E27FC236}">
                  <a16:creationId xmlns:a16="http://schemas.microsoft.com/office/drawing/2014/main" id="{76D26682-7E1B-4129-8E67-B724B0469150}"/>
                </a:ext>
              </a:extLst>
            </p:cNvPr>
            <p:cNvSpPr/>
            <p:nvPr/>
          </p:nvSpPr>
          <p:spPr>
            <a:xfrm>
              <a:off x="7094670"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255" name="円弧 254">
              <a:extLst>
                <a:ext uri="{FF2B5EF4-FFF2-40B4-BE49-F238E27FC236}">
                  <a16:creationId xmlns:a16="http://schemas.microsoft.com/office/drawing/2014/main" id="{E5EC4A06-F5EF-4CEC-9931-6D8588B77202}"/>
                </a:ext>
              </a:extLst>
            </p:cNvPr>
            <p:cNvSpPr/>
            <p:nvPr/>
          </p:nvSpPr>
          <p:spPr>
            <a:xfrm rot="5400000">
              <a:off x="7094670"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256" name="円弧 255">
              <a:extLst>
                <a:ext uri="{FF2B5EF4-FFF2-40B4-BE49-F238E27FC236}">
                  <a16:creationId xmlns:a16="http://schemas.microsoft.com/office/drawing/2014/main" id="{E79C14A4-3585-4221-B963-9795D7B2AE9F}"/>
                </a:ext>
              </a:extLst>
            </p:cNvPr>
            <p:cNvSpPr/>
            <p:nvPr/>
          </p:nvSpPr>
          <p:spPr>
            <a:xfrm rot="10800000">
              <a:off x="7094671"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257" name="円弧 256">
              <a:extLst>
                <a:ext uri="{FF2B5EF4-FFF2-40B4-BE49-F238E27FC236}">
                  <a16:creationId xmlns:a16="http://schemas.microsoft.com/office/drawing/2014/main" id="{0CAD8E4E-B41C-4647-9C54-1920875AF6B8}"/>
                </a:ext>
              </a:extLst>
            </p:cNvPr>
            <p:cNvSpPr/>
            <p:nvPr/>
          </p:nvSpPr>
          <p:spPr>
            <a:xfrm rot="16200000">
              <a:off x="7094670" y="3910984"/>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grpSp>
      <p:grpSp>
        <p:nvGrpSpPr>
          <p:cNvPr id="258" name="グループ化 257">
            <a:extLst>
              <a:ext uri="{FF2B5EF4-FFF2-40B4-BE49-F238E27FC236}">
                <a16:creationId xmlns:a16="http://schemas.microsoft.com/office/drawing/2014/main" id="{A5FDD403-68B7-4AE6-B1A2-FCD36A70C7F7}"/>
              </a:ext>
            </a:extLst>
          </p:cNvPr>
          <p:cNvGrpSpPr/>
          <p:nvPr/>
        </p:nvGrpSpPr>
        <p:grpSpPr>
          <a:xfrm>
            <a:off x="9564640" y="1875855"/>
            <a:ext cx="1788473" cy="1856427"/>
            <a:chOff x="4991258" y="2844736"/>
            <a:chExt cx="1788473" cy="1856427"/>
          </a:xfrm>
        </p:grpSpPr>
        <p:sp>
          <p:nvSpPr>
            <p:cNvPr id="259" name="テキスト ボックス 258">
              <a:extLst>
                <a:ext uri="{FF2B5EF4-FFF2-40B4-BE49-F238E27FC236}">
                  <a16:creationId xmlns:a16="http://schemas.microsoft.com/office/drawing/2014/main" id="{A813EB84-CE98-42CF-9F01-B666B1637CF6}"/>
                </a:ext>
              </a:extLst>
            </p:cNvPr>
            <p:cNvSpPr txBox="1"/>
            <p:nvPr/>
          </p:nvSpPr>
          <p:spPr>
            <a:xfrm>
              <a:off x="5495679" y="4242127"/>
              <a:ext cx="1077550" cy="459036"/>
            </a:xfrm>
            <a:prstGeom prst="rect">
              <a:avLst/>
            </a:prstGeom>
            <a:noFill/>
            <a:scene3d>
              <a:camera prst="orthographicFront">
                <a:rot lat="600000" lon="18600000" rev="0"/>
              </a:camera>
              <a:lightRig rig="threePt" dir="t"/>
            </a:scene3d>
          </p:spPr>
          <p:txBody>
            <a:bodyPr wrap="square" rtlCol="0">
              <a:spAutoFit/>
            </a:bodyPr>
            <a:lstStyle/>
            <a:p>
              <a:pPr algn="r">
                <a:lnSpc>
                  <a:spcPts val="1400"/>
                </a:lnSpc>
              </a:pPr>
              <a:r>
                <a:rPr kumimoji="1" lang="en-US" altLang="ja-JP" dirty="0">
                  <a:solidFill>
                    <a:srgbClr val="548235"/>
                  </a:solidFill>
                  <a:latin typeface="Times New Roman" panose="02020603050405020304" pitchFamily="18" charset="0"/>
                  <a:cs typeface="Times New Roman" panose="02020603050405020304" pitchFamily="18" charset="0"/>
                </a:rPr>
                <a:t>rotation axis</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sp>
          <p:nvSpPr>
            <p:cNvPr id="260" name="正方形/長方形 259">
              <a:extLst>
                <a:ext uri="{FF2B5EF4-FFF2-40B4-BE49-F238E27FC236}">
                  <a16:creationId xmlns:a16="http://schemas.microsoft.com/office/drawing/2014/main" id="{65C96565-131A-4C71-BF6C-F950CC0841ED}"/>
                </a:ext>
              </a:extLst>
            </p:cNvPr>
            <p:cNvSpPr/>
            <p:nvPr/>
          </p:nvSpPr>
          <p:spPr>
            <a:xfrm>
              <a:off x="5188758" y="3444157"/>
              <a:ext cx="720000" cy="430137"/>
            </a:xfrm>
            <a:prstGeom prst="rect">
              <a:avLst/>
            </a:prstGeom>
            <a:solidFill>
              <a:schemeClr val="accent6">
                <a:lumMod val="40000"/>
                <a:lumOff val="60000"/>
                <a:alpha val="90000"/>
              </a:schemeClr>
            </a:solidFill>
            <a:ln>
              <a:noFill/>
            </a:ln>
            <a:scene3d>
              <a:camera prst="orthographicFront">
                <a:rot lat="600000" lon="18600000" rev="0"/>
              </a:camera>
              <a:lightRig rig="threePt" dir="t"/>
            </a:scene3d>
            <a:sp3d extrusionH="12700" contourW="6350">
              <a:extrusionClr>
                <a:schemeClr val="accent6">
                  <a:lumMod val="40000"/>
                  <a:lumOff val="60000"/>
                </a:schemeClr>
              </a:extrusionClr>
              <a:contourClr>
                <a:schemeClr val="accent6">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61" name="円弧 260">
              <a:extLst>
                <a:ext uri="{FF2B5EF4-FFF2-40B4-BE49-F238E27FC236}">
                  <a16:creationId xmlns:a16="http://schemas.microsoft.com/office/drawing/2014/main" id="{337B9310-60D3-436D-BA49-F7896FEA606C}"/>
                </a:ext>
              </a:extLst>
            </p:cNvPr>
            <p:cNvSpPr/>
            <p:nvPr/>
          </p:nvSpPr>
          <p:spPr>
            <a:xfrm>
              <a:off x="4991258" y="3168715"/>
              <a:ext cx="623730" cy="623730"/>
            </a:xfrm>
            <a:prstGeom prst="arc">
              <a:avLst>
                <a:gd name="adj1" fmla="val 21054482"/>
                <a:gd name="adj2" fmla="val 2120654"/>
              </a:avLst>
            </a:prstGeom>
            <a:ln w="19050">
              <a:solidFill>
                <a:srgbClr val="548235"/>
              </a:solidFill>
              <a:tailEnd type="arrow" w="lg" len="sm"/>
            </a:ln>
            <a:scene3d>
              <a:camera prst="orthographicFront">
                <a:rot lat="600000" lon="186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62" name="テキスト ボックス 261">
              <a:extLst>
                <a:ext uri="{FF2B5EF4-FFF2-40B4-BE49-F238E27FC236}">
                  <a16:creationId xmlns:a16="http://schemas.microsoft.com/office/drawing/2014/main" id="{0A0C6A3D-6C6D-4C21-9C17-AD0051BC6F10}"/>
                </a:ext>
              </a:extLst>
            </p:cNvPr>
            <p:cNvSpPr txBox="1"/>
            <p:nvPr/>
          </p:nvSpPr>
          <p:spPr>
            <a:xfrm>
              <a:off x="5637479" y="3325594"/>
              <a:ext cx="172154" cy="323165"/>
            </a:xfrm>
            <a:prstGeom prst="rect">
              <a:avLst/>
            </a:prstGeom>
            <a:noFill/>
          </p:spPr>
          <p:txBody>
            <a:bodyPr wrap="square" lIns="0" rIns="0" bIns="0" rtlCol="0">
              <a:spAutoFit/>
            </a:bodyPr>
            <a:lstStyle/>
            <a:p>
              <a:r>
                <a:rPr kumimoji="1" lang="en-US" altLang="ja-JP" dirty="0">
                  <a:solidFill>
                    <a:srgbClr val="548235"/>
                  </a:solidFill>
                  <a:latin typeface="Times New Roman" panose="02020603050405020304" pitchFamily="18" charset="0"/>
                  <a:cs typeface="Times New Roman" panose="02020603050405020304" pitchFamily="18" charset="0"/>
                </a:rPr>
                <a:t>φ</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cxnSp>
          <p:nvCxnSpPr>
            <p:cNvPr id="263" name="直線コネクタ 262">
              <a:extLst>
                <a:ext uri="{FF2B5EF4-FFF2-40B4-BE49-F238E27FC236}">
                  <a16:creationId xmlns:a16="http://schemas.microsoft.com/office/drawing/2014/main" id="{4500F9D6-493C-4658-A34A-57342EF61BEA}"/>
                </a:ext>
              </a:extLst>
            </p:cNvPr>
            <p:cNvCxnSpPr>
              <a:cxnSpLocks/>
            </p:cNvCxnSpPr>
            <p:nvPr/>
          </p:nvCxnSpPr>
          <p:spPr>
            <a:xfrm>
              <a:off x="5849614" y="3858765"/>
              <a:ext cx="102834" cy="70875"/>
            </a:xfrm>
            <a:prstGeom prst="line">
              <a:avLst/>
            </a:prstGeom>
            <a:ln w="63500">
              <a:solidFill>
                <a:schemeClr val="bg1"/>
              </a:solidFill>
            </a:ln>
            <a:scene3d>
              <a:camera prst="orthographicFront"/>
              <a:lightRig rig="threePt" dir="t"/>
            </a:scene3d>
            <a:sp3d>
              <a:bevelT w="0" h="0"/>
              <a:bevelB w="0" h="0"/>
            </a:sp3d>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CD0BAB7C-9500-4C88-9BD4-65A3E7186FF9}"/>
                </a:ext>
              </a:extLst>
            </p:cNvPr>
            <p:cNvSpPr txBox="1"/>
            <p:nvPr/>
          </p:nvSpPr>
          <p:spPr>
            <a:xfrm>
              <a:off x="6222909" y="3680575"/>
              <a:ext cx="92974" cy="276999"/>
            </a:xfrm>
            <a:prstGeom prst="rect">
              <a:avLst/>
            </a:prstGeom>
            <a:noFill/>
            <a:scene3d>
              <a:camera prst="orthographicFront"/>
              <a:lightRig rig="threePt" dir="t"/>
            </a:scene3d>
            <a:sp3d extrusionH="25400">
              <a:bevelT w="12700" h="12700"/>
              <a:bevelB w="12700" h="19050"/>
            </a:sp3d>
          </p:spPr>
          <p:txBody>
            <a:bodyPr wrap="none" lIns="0" tIns="0" rIns="0" bIns="0" rtlCol="0">
              <a:spAutoFit/>
            </a:bodyPr>
            <a:lstStyle/>
            <a:p>
              <a:r>
                <a:rPr kumimoji="1" lang="en-US" altLang="ja-JP" dirty="0">
                  <a:solidFill>
                    <a:srgbClr val="548235"/>
                  </a:solidFill>
                  <a:latin typeface="Times New Roman" panose="02020603050405020304" pitchFamily="18" charset="0"/>
                  <a:ea typeface="Cambria" panose="02040503050406030204" pitchFamily="18" charset="0"/>
                  <a:cs typeface="Times New Roman" panose="02020603050405020304" pitchFamily="18" charset="0"/>
                </a:rPr>
                <a:t>τ</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cxnSp>
          <p:nvCxnSpPr>
            <p:cNvPr id="265" name="直線矢印コネクタ 264">
              <a:extLst>
                <a:ext uri="{FF2B5EF4-FFF2-40B4-BE49-F238E27FC236}">
                  <a16:creationId xmlns:a16="http://schemas.microsoft.com/office/drawing/2014/main" id="{C32C7B70-FBCE-49BD-A1BC-6D75ED85C31B}"/>
                </a:ext>
              </a:extLst>
            </p:cNvPr>
            <p:cNvCxnSpPr>
              <a:cxnSpLocks/>
            </p:cNvCxnSpPr>
            <p:nvPr/>
          </p:nvCxnSpPr>
          <p:spPr>
            <a:xfrm>
              <a:off x="5313011" y="3498468"/>
              <a:ext cx="0" cy="1080000"/>
            </a:xfrm>
            <a:prstGeom prst="straightConnector1">
              <a:avLst/>
            </a:prstGeom>
            <a:ln w="31750">
              <a:solidFill>
                <a:schemeClr val="accent1"/>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B32561F5-BD29-479F-9744-C30924A7E03A}"/>
                </a:ext>
              </a:extLst>
            </p:cNvPr>
            <p:cNvCxnSpPr>
              <a:cxnSpLocks/>
            </p:cNvCxnSpPr>
            <p:nvPr/>
          </p:nvCxnSpPr>
          <p:spPr>
            <a:xfrm>
              <a:off x="5091128" y="3409949"/>
              <a:ext cx="1080000" cy="0"/>
            </a:xfrm>
            <a:prstGeom prst="straightConnector1">
              <a:avLst/>
            </a:prstGeom>
            <a:ln w="31750">
              <a:solidFill>
                <a:schemeClr val="accent1"/>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267" name="テキスト ボックス 266">
              <a:extLst>
                <a:ext uri="{FF2B5EF4-FFF2-40B4-BE49-F238E27FC236}">
                  <a16:creationId xmlns:a16="http://schemas.microsoft.com/office/drawing/2014/main" id="{3BAD14C7-2869-4844-9740-2740B07053AC}"/>
                </a:ext>
              </a:extLst>
            </p:cNvPr>
            <p:cNvSpPr txBox="1"/>
            <p:nvPr/>
          </p:nvSpPr>
          <p:spPr>
            <a:xfrm>
              <a:off x="4998860" y="4331831"/>
              <a:ext cx="351378"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sp>
          <p:nvSpPr>
            <p:cNvPr id="268" name="テキスト ボックス 267">
              <a:extLst>
                <a:ext uri="{FF2B5EF4-FFF2-40B4-BE49-F238E27FC236}">
                  <a16:creationId xmlns:a16="http://schemas.microsoft.com/office/drawing/2014/main" id="{8CFF423F-F84E-44AC-B834-D8EE42D88176}"/>
                </a:ext>
              </a:extLst>
            </p:cNvPr>
            <p:cNvSpPr txBox="1"/>
            <p:nvPr/>
          </p:nvSpPr>
          <p:spPr>
            <a:xfrm>
              <a:off x="5245556" y="2844736"/>
              <a:ext cx="1534175" cy="360868"/>
            </a:xfrm>
            <a:prstGeom prst="rect">
              <a:avLst/>
            </a:prstGeom>
            <a:noFill/>
            <a:scene3d>
              <a:camera prst="orthographicFront">
                <a:rot lat="600000" lon="18600000" rev="0"/>
              </a:camera>
              <a:lightRig rig="threePt" dir="t"/>
            </a:scene3d>
          </p:spPr>
          <p:txBody>
            <a:bodyPr wrap="square" lIns="0" tIns="0" rIns="0" bIns="0" rtlCol="0">
              <a:spAutoFit/>
            </a:bodyPr>
            <a:lstStyle/>
            <a:p>
              <a:pPr>
                <a:lnSpc>
                  <a:spcPts val="1400"/>
                </a:lnSpc>
              </a:pP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Sample </a:t>
              </a:r>
              <a:r>
                <a:rPr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(origin of real coordinates)</a:t>
              </a: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 </a:t>
              </a:r>
            </a:p>
          </p:txBody>
        </p:sp>
        <p:sp>
          <p:nvSpPr>
            <p:cNvPr id="269" name="テキスト ボックス 268">
              <a:extLst>
                <a:ext uri="{FF2B5EF4-FFF2-40B4-BE49-F238E27FC236}">
                  <a16:creationId xmlns:a16="http://schemas.microsoft.com/office/drawing/2014/main" id="{277D9B18-6D1A-4200-9163-3F53EE508867}"/>
                </a:ext>
              </a:extLst>
            </p:cNvPr>
            <p:cNvSpPr txBox="1"/>
            <p:nvPr/>
          </p:nvSpPr>
          <p:spPr>
            <a:xfrm>
              <a:off x="5920311" y="3141443"/>
              <a:ext cx="351378"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cxnSp>
          <p:nvCxnSpPr>
            <p:cNvPr id="270" name="直線コネクタ 269">
              <a:extLst>
                <a:ext uri="{FF2B5EF4-FFF2-40B4-BE49-F238E27FC236}">
                  <a16:creationId xmlns:a16="http://schemas.microsoft.com/office/drawing/2014/main" id="{24BA5A4E-AEB5-4112-99D5-F1A41B77C6FE}"/>
                </a:ext>
              </a:extLst>
            </p:cNvPr>
            <p:cNvCxnSpPr>
              <a:cxnSpLocks/>
            </p:cNvCxnSpPr>
            <p:nvPr/>
          </p:nvCxnSpPr>
          <p:spPr>
            <a:xfrm>
              <a:off x="5972410" y="3964408"/>
              <a:ext cx="462914" cy="262860"/>
            </a:xfrm>
            <a:prstGeom prst="line">
              <a:avLst/>
            </a:prstGeom>
            <a:ln w="28575">
              <a:solidFill>
                <a:schemeClr val="accent6">
                  <a:lumMod val="75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C951CCEA-8186-460F-A4E2-31B772D8A9BD}"/>
                </a:ext>
              </a:extLst>
            </p:cNvPr>
            <p:cNvCxnSpPr>
              <a:cxnSpLocks/>
            </p:cNvCxnSpPr>
            <p:nvPr/>
          </p:nvCxnSpPr>
          <p:spPr>
            <a:xfrm>
              <a:off x="5120748" y="3429000"/>
              <a:ext cx="1105777" cy="627903"/>
            </a:xfrm>
            <a:prstGeom prst="line">
              <a:avLst/>
            </a:prstGeom>
            <a:ln w="28575">
              <a:solidFill>
                <a:schemeClr val="accent6">
                  <a:lumMod val="75000"/>
                </a:schemeClr>
              </a:solidFill>
              <a:tailEnd type="none"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272" name="楕円 271">
              <a:extLst>
                <a:ext uri="{FF2B5EF4-FFF2-40B4-BE49-F238E27FC236}">
                  <a16:creationId xmlns:a16="http://schemas.microsoft.com/office/drawing/2014/main" id="{A5FEB019-6DEF-4B21-A837-83A6798FBDAA}"/>
                </a:ext>
              </a:extLst>
            </p:cNvPr>
            <p:cNvSpPr/>
            <p:nvPr/>
          </p:nvSpPr>
          <p:spPr>
            <a:xfrm>
              <a:off x="5280786" y="3402307"/>
              <a:ext cx="213998" cy="213998"/>
            </a:xfrm>
            <a:prstGeom prst="ellipse">
              <a:avLst/>
            </a:prstGeom>
            <a:solidFill>
              <a:schemeClr val="accent1">
                <a:lumMod val="60000"/>
                <a:lumOff val="40000"/>
              </a:schemeClr>
            </a:solidFill>
            <a:ln>
              <a:noFill/>
            </a:ln>
            <a:scene3d>
              <a:camera prst="orthographicFront">
                <a:rot lat="600000" lon="18600000" rev="0"/>
              </a:camera>
              <a:lightRig rig="threePt" dir="t"/>
            </a:scene3d>
            <a:sp3d>
              <a:bevelT w="114300" h="114300"/>
              <a:bevelB w="114300" h="114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273" name="直線コネクタ 272">
              <a:extLst>
                <a:ext uri="{FF2B5EF4-FFF2-40B4-BE49-F238E27FC236}">
                  <a16:creationId xmlns:a16="http://schemas.microsoft.com/office/drawing/2014/main" id="{507F2831-59C0-41A2-B434-BC00B29F3CCF}"/>
                </a:ext>
              </a:extLst>
            </p:cNvPr>
            <p:cNvCxnSpPr>
              <a:cxnSpLocks/>
            </p:cNvCxnSpPr>
            <p:nvPr/>
          </p:nvCxnSpPr>
          <p:spPr>
            <a:xfrm flipH="1">
              <a:off x="5353053" y="3219450"/>
              <a:ext cx="107947" cy="1460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74" name="直線コネクタ 273">
            <a:extLst>
              <a:ext uri="{FF2B5EF4-FFF2-40B4-BE49-F238E27FC236}">
                <a16:creationId xmlns:a16="http://schemas.microsoft.com/office/drawing/2014/main" id="{A7F5E03E-F889-4E50-9A91-5A01625293AB}"/>
              </a:ext>
            </a:extLst>
          </p:cNvPr>
          <p:cNvCxnSpPr>
            <a:cxnSpLocks/>
          </p:cNvCxnSpPr>
          <p:nvPr/>
        </p:nvCxnSpPr>
        <p:spPr>
          <a:xfrm flipV="1">
            <a:off x="7972367" y="2326116"/>
            <a:ext cx="118399" cy="828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75" name="テキスト ボックス 274">
            <a:extLst>
              <a:ext uri="{FF2B5EF4-FFF2-40B4-BE49-F238E27FC236}">
                <a16:creationId xmlns:a16="http://schemas.microsoft.com/office/drawing/2014/main" id="{6ED4A6DC-C561-4DCB-99E4-62D45CD4C1A1}"/>
              </a:ext>
            </a:extLst>
          </p:cNvPr>
          <p:cNvSpPr txBox="1"/>
          <p:nvPr/>
        </p:nvSpPr>
        <p:spPr>
          <a:xfrm>
            <a:off x="8438903" y="2396969"/>
            <a:ext cx="1694499" cy="282257"/>
          </a:xfrm>
          <a:prstGeom prst="rect">
            <a:avLst/>
          </a:prstGeom>
          <a:noFill/>
          <a:scene3d>
            <a:camera prst="orthographicFront">
              <a:rot lat="600000" lon="2400000" rev="0"/>
            </a:camera>
            <a:lightRig rig="threePt" dir="t"/>
          </a:scene3d>
        </p:spPr>
        <p:txBody>
          <a:bodyPr wrap="square" rtlCol="0">
            <a:spAutoFit/>
          </a:bodyPr>
          <a:lstStyle/>
          <a:p>
            <a:pPr algn="ctr">
              <a:lnSpc>
                <a:spcPts val="1600"/>
              </a:lnSpc>
            </a:pPr>
            <a:r>
              <a:rPr lang="en-US" altLang="ja-JP" sz="12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Camera length 1</a:t>
            </a:r>
            <a:endParaRPr kumimoji="1" lang="ja-JP" altLang="en-US" sz="1200" dirty="0">
              <a:solidFill>
                <a:srgbClr val="FF0000"/>
              </a:solidFill>
              <a:latin typeface="Times New Roman" panose="02020603050405020304" pitchFamily="18" charset="0"/>
              <a:cs typeface="Times New Roman" panose="02020603050405020304" pitchFamily="18" charset="0"/>
            </a:endParaRPr>
          </a:p>
        </p:txBody>
      </p:sp>
      <p:sp>
        <p:nvSpPr>
          <p:cNvPr id="276" name="円弧 275">
            <a:extLst>
              <a:ext uri="{FF2B5EF4-FFF2-40B4-BE49-F238E27FC236}">
                <a16:creationId xmlns:a16="http://schemas.microsoft.com/office/drawing/2014/main" id="{BA5D9284-B49A-4B48-9E71-367561D0F705}"/>
              </a:ext>
            </a:extLst>
          </p:cNvPr>
          <p:cNvSpPr/>
          <p:nvPr/>
        </p:nvSpPr>
        <p:spPr>
          <a:xfrm>
            <a:off x="9568887" y="2182869"/>
            <a:ext cx="623730" cy="623730"/>
          </a:xfrm>
          <a:prstGeom prst="arc">
            <a:avLst>
              <a:gd name="adj1" fmla="val 10912311"/>
              <a:gd name="adj2" fmla="val 13298695"/>
            </a:avLst>
          </a:prstGeom>
          <a:ln w="19050">
            <a:solidFill>
              <a:srgbClr val="548235"/>
            </a:solidFill>
            <a:tailEnd type="arrow" w="lg" len="sm"/>
          </a:ln>
          <a:scene3d>
            <a:camera prst="orthographicFront">
              <a:rot lat="1740000" lon="19140000" rev="20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77" name="テキスト ボックス 276">
            <a:extLst>
              <a:ext uri="{FF2B5EF4-FFF2-40B4-BE49-F238E27FC236}">
                <a16:creationId xmlns:a16="http://schemas.microsoft.com/office/drawing/2014/main" id="{DD96D0E5-BBEE-4FDF-B56D-992E2D87F582}"/>
              </a:ext>
            </a:extLst>
          </p:cNvPr>
          <p:cNvSpPr txBox="1"/>
          <p:nvPr/>
        </p:nvSpPr>
        <p:spPr>
          <a:xfrm>
            <a:off x="9446594" y="2145302"/>
            <a:ext cx="92974" cy="276999"/>
          </a:xfrm>
          <a:prstGeom prst="rect">
            <a:avLst/>
          </a:prstGeom>
          <a:noFill/>
          <a:scene3d>
            <a:camera prst="orthographicFront"/>
            <a:lightRig rig="threePt" dir="t"/>
          </a:scene3d>
          <a:sp3d extrusionH="25400">
            <a:bevelT w="12700" h="12700"/>
            <a:bevelB w="12700" h="19050"/>
          </a:sp3d>
        </p:spPr>
        <p:txBody>
          <a:bodyPr wrap="none" lIns="0" tIns="0" rIns="0" bIns="0" rtlCol="0">
            <a:spAutoFit/>
          </a:bodyPr>
          <a:lstStyle/>
          <a:p>
            <a:r>
              <a:rPr kumimoji="1" lang="en-US" altLang="ja-JP" dirty="0">
                <a:solidFill>
                  <a:srgbClr val="548235"/>
                </a:solidFill>
                <a:latin typeface="Times New Roman" panose="02020603050405020304" pitchFamily="18" charset="0"/>
                <a:ea typeface="Cambria" panose="02040503050406030204" pitchFamily="18" charset="0"/>
                <a:cs typeface="Times New Roman" panose="02020603050405020304" pitchFamily="18" charset="0"/>
              </a:rPr>
              <a:t>τ</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sp>
        <p:nvSpPr>
          <p:cNvPr id="278" name="テキスト ボックス 277">
            <a:extLst>
              <a:ext uri="{FF2B5EF4-FFF2-40B4-BE49-F238E27FC236}">
                <a16:creationId xmlns:a16="http://schemas.microsoft.com/office/drawing/2014/main" id="{84B5148C-3DC4-46A1-9519-9B8502625FD2}"/>
              </a:ext>
            </a:extLst>
          </p:cNvPr>
          <p:cNvSpPr txBox="1"/>
          <p:nvPr/>
        </p:nvSpPr>
        <p:spPr>
          <a:xfrm>
            <a:off x="8391937" y="245353"/>
            <a:ext cx="488147" cy="369332"/>
          </a:xfrm>
          <a:prstGeom prst="rect">
            <a:avLst/>
          </a:prstGeom>
          <a:noFill/>
          <a:scene3d>
            <a:camera prst="orthographicFront">
              <a:rot lat="1740000" lon="19140000" rev="20400000"/>
            </a:camera>
            <a:lightRig rig="threePt" dir="t"/>
          </a:scene3d>
        </p:spPr>
        <p:txBody>
          <a:bodyPr wrap="none" rtlCol="0">
            <a:spAutoFit/>
          </a:bodyPr>
          <a:lstStyle/>
          <a:p>
            <a:r>
              <a:rPr lang="en-US" altLang="ja-JP"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009999"/>
              </a:solidFill>
              <a:latin typeface="Times New Roman" panose="02020603050405020304" pitchFamily="18" charset="0"/>
              <a:cs typeface="Times New Roman" panose="02020603050405020304" pitchFamily="18" charset="0"/>
            </a:endParaRPr>
          </a:p>
        </p:txBody>
      </p:sp>
      <p:sp>
        <p:nvSpPr>
          <p:cNvPr id="279" name="テキスト ボックス 278">
            <a:extLst>
              <a:ext uri="{FF2B5EF4-FFF2-40B4-BE49-F238E27FC236}">
                <a16:creationId xmlns:a16="http://schemas.microsoft.com/office/drawing/2014/main" id="{2593DE17-8D66-45FA-95C8-43DB0CB3E2D0}"/>
              </a:ext>
            </a:extLst>
          </p:cNvPr>
          <p:cNvSpPr txBox="1"/>
          <p:nvPr/>
        </p:nvSpPr>
        <p:spPr>
          <a:xfrm>
            <a:off x="8076123" y="586835"/>
            <a:ext cx="303481" cy="276999"/>
          </a:xfrm>
          <a:prstGeom prst="rect">
            <a:avLst/>
          </a:prstGeom>
          <a:noFill/>
          <a:scene3d>
            <a:camera prst="orthographicFront">
              <a:rot lat="1740000" lon="19140000" rev="20400000"/>
            </a:camera>
            <a:lightRig rig="threePt" dir="t"/>
          </a:scene3d>
        </p:spPr>
        <p:txBody>
          <a:bodyPr wrap="none" lIns="0" tIns="0" rIns="0" bIns="0" rtlCol="0">
            <a:spAutoFit/>
          </a:bodyPr>
          <a:lstStyle/>
          <a:p>
            <a:r>
              <a:rPr lang="en-US" altLang="ja-JP"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009999"/>
              </a:solidFill>
              <a:latin typeface="Times New Roman" panose="02020603050405020304" pitchFamily="18" charset="0"/>
              <a:cs typeface="Times New Roman" panose="02020603050405020304" pitchFamily="18" charset="0"/>
            </a:endParaRPr>
          </a:p>
        </p:txBody>
      </p:sp>
      <p:sp>
        <p:nvSpPr>
          <p:cNvPr id="280" name="テキスト ボックス 279">
            <a:extLst>
              <a:ext uri="{FF2B5EF4-FFF2-40B4-BE49-F238E27FC236}">
                <a16:creationId xmlns:a16="http://schemas.microsoft.com/office/drawing/2014/main" id="{A5B414C8-D51D-48DE-AC0D-642E3CA1D882}"/>
              </a:ext>
            </a:extLst>
          </p:cNvPr>
          <p:cNvSpPr txBox="1"/>
          <p:nvPr/>
        </p:nvSpPr>
        <p:spPr>
          <a:xfrm>
            <a:off x="6417720" y="401313"/>
            <a:ext cx="1599698" cy="541815"/>
          </a:xfrm>
          <a:prstGeom prst="rect">
            <a:avLst/>
          </a:prstGeom>
          <a:noFill/>
          <a:scene3d>
            <a:camera prst="orthographicFront">
              <a:rot lat="1740000" lon="19140000" rev="20400000"/>
            </a:camera>
            <a:lightRig rig="threePt" dir="t"/>
          </a:scene3d>
        </p:spPr>
        <p:txBody>
          <a:bodyPr wrap="square" lIns="0" tIns="0" rIns="0" bIns="0" rtlCol="0">
            <a:spAutoFit/>
          </a:bodyPr>
          <a:lstStyle/>
          <a:p>
            <a:pPr>
              <a:lnSpc>
                <a:spcPts val="1400"/>
              </a:lnSpc>
            </a:pPr>
            <a:r>
              <a:rPr kumimoji="1" lang="en-US" altLang="ja-JP" sz="1600"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Upper-left corer of detector (origin of pixel coordinates)</a:t>
            </a:r>
            <a:endParaRPr kumimoji="1" lang="ja-JP" altLang="en-US" sz="1600" dirty="0">
              <a:solidFill>
                <a:srgbClr val="009999"/>
              </a:solidFill>
              <a:latin typeface="Times New Roman" panose="02020603050405020304" pitchFamily="18" charset="0"/>
              <a:cs typeface="Times New Roman" panose="02020603050405020304" pitchFamily="18" charset="0"/>
            </a:endParaRPr>
          </a:p>
        </p:txBody>
      </p:sp>
      <p:cxnSp>
        <p:nvCxnSpPr>
          <p:cNvPr id="281" name="直線矢印コネクタ 280">
            <a:extLst>
              <a:ext uri="{FF2B5EF4-FFF2-40B4-BE49-F238E27FC236}">
                <a16:creationId xmlns:a16="http://schemas.microsoft.com/office/drawing/2014/main" id="{4498D5D8-326F-4CBA-BF9F-39C9AB1F440D}"/>
              </a:ext>
            </a:extLst>
          </p:cNvPr>
          <p:cNvCxnSpPr>
            <a:cxnSpLocks/>
          </p:cNvCxnSpPr>
          <p:nvPr/>
        </p:nvCxnSpPr>
        <p:spPr>
          <a:xfrm>
            <a:off x="8181804" y="318509"/>
            <a:ext cx="503021" cy="0"/>
          </a:xfrm>
          <a:prstGeom prst="straightConnector1">
            <a:avLst/>
          </a:prstGeom>
          <a:ln w="31750">
            <a:solidFill>
              <a:srgbClr val="009999"/>
            </a:solidFill>
            <a:tailEnd type="stealth" w="lg" len="lg"/>
          </a:ln>
          <a:scene3d>
            <a:camera prst="orthographicFront">
              <a:rot lat="1740000" lon="19140000" rev="20400000"/>
            </a:camera>
            <a:lightRig rig="threePt" dir="t"/>
          </a:scene3d>
          <a:sp3d extrusionH="25400">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B521EAD8-213A-497B-857E-8E8BCE6DB969}"/>
              </a:ext>
            </a:extLst>
          </p:cNvPr>
          <p:cNvCxnSpPr>
            <a:cxnSpLocks/>
          </p:cNvCxnSpPr>
          <p:nvPr/>
        </p:nvCxnSpPr>
        <p:spPr>
          <a:xfrm>
            <a:off x="8089818" y="287123"/>
            <a:ext cx="0" cy="418063"/>
          </a:xfrm>
          <a:prstGeom prst="straightConnector1">
            <a:avLst/>
          </a:prstGeom>
          <a:ln w="44450">
            <a:solidFill>
              <a:srgbClr val="009999"/>
            </a:solidFill>
            <a:tailEnd type="stealth" w="lg" len="lg"/>
          </a:ln>
          <a:scene3d>
            <a:camera prst="orthographicFront">
              <a:rot lat="1740000" lon="19140000" rev="2040000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283" name="楕円 282">
            <a:extLst>
              <a:ext uri="{FF2B5EF4-FFF2-40B4-BE49-F238E27FC236}">
                <a16:creationId xmlns:a16="http://schemas.microsoft.com/office/drawing/2014/main" id="{0FD33C34-7707-4DD1-AC9B-556CDC710F27}"/>
              </a:ext>
            </a:extLst>
          </p:cNvPr>
          <p:cNvSpPr/>
          <p:nvPr/>
        </p:nvSpPr>
        <p:spPr>
          <a:xfrm>
            <a:off x="8146879" y="278738"/>
            <a:ext cx="108000" cy="108000"/>
          </a:xfrm>
          <a:prstGeom prst="ellipse">
            <a:avLst/>
          </a:prstGeom>
          <a:solidFill>
            <a:schemeClr val="bg1"/>
          </a:solidFill>
          <a:ln w="19050">
            <a:solidFill>
              <a:srgbClr val="009999"/>
            </a:solidFill>
          </a:ln>
          <a:scene3d>
            <a:camera prst="orthographicFront">
              <a:rot lat="1740000" lon="19140000" rev="20400000"/>
            </a:camera>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288" name="直線コネクタ 287">
            <a:extLst>
              <a:ext uri="{FF2B5EF4-FFF2-40B4-BE49-F238E27FC236}">
                <a16:creationId xmlns:a16="http://schemas.microsoft.com/office/drawing/2014/main" id="{73DEB402-786F-4DE4-9933-E7DB2E13EE26}"/>
              </a:ext>
            </a:extLst>
          </p:cNvPr>
          <p:cNvCxnSpPr>
            <a:cxnSpLocks/>
          </p:cNvCxnSpPr>
          <p:nvPr/>
        </p:nvCxnSpPr>
        <p:spPr>
          <a:xfrm flipH="1" flipV="1">
            <a:off x="1634945" y="647635"/>
            <a:ext cx="77563" cy="87772"/>
          </a:xfrm>
          <a:prstGeom prst="line">
            <a:avLst/>
          </a:prstGeom>
          <a:ln w="127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E879B9B7-C66B-4FB1-B9C5-6D9B2EA6EE11}"/>
              </a:ext>
            </a:extLst>
          </p:cNvPr>
          <p:cNvCxnSpPr>
            <a:cxnSpLocks/>
          </p:cNvCxnSpPr>
          <p:nvPr/>
        </p:nvCxnSpPr>
        <p:spPr>
          <a:xfrm flipH="1">
            <a:off x="7945018" y="331727"/>
            <a:ext cx="154942" cy="38420"/>
          </a:xfrm>
          <a:prstGeom prst="line">
            <a:avLst/>
          </a:prstGeom>
          <a:ln w="12700">
            <a:solidFill>
              <a:srgbClr val="0099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28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直線矢印コネクタ 139">
            <a:extLst>
              <a:ext uri="{FF2B5EF4-FFF2-40B4-BE49-F238E27FC236}">
                <a16:creationId xmlns:a16="http://schemas.microsoft.com/office/drawing/2014/main" id="{0A7AA0FF-5CC7-4575-9073-1D67A1F24EAE}"/>
              </a:ext>
            </a:extLst>
          </p:cNvPr>
          <p:cNvCxnSpPr>
            <a:cxnSpLocks/>
          </p:cNvCxnSpPr>
          <p:nvPr/>
        </p:nvCxnSpPr>
        <p:spPr>
          <a:xfrm flipH="1">
            <a:off x="1676400" y="3140706"/>
            <a:ext cx="2438400" cy="0"/>
          </a:xfrm>
          <a:prstGeom prst="straightConnector1">
            <a:avLst/>
          </a:prstGeom>
          <a:ln w="31750">
            <a:tailEnd type="stealth" w="lg" len="lg"/>
          </a:ln>
          <a:scene3d>
            <a:camera prst="orthographicFront">
              <a:rot lat="600000" lon="24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grpSp>
        <p:nvGrpSpPr>
          <p:cNvPr id="398" name="グループ化 397">
            <a:extLst>
              <a:ext uri="{FF2B5EF4-FFF2-40B4-BE49-F238E27FC236}">
                <a16:creationId xmlns:a16="http://schemas.microsoft.com/office/drawing/2014/main" id="{0E254839-637A-4291-8EB0-72EAFDC859B1}"/>
              </a:ext>
            </a:extLst>
          </p:cNvPr>
          <p:cNvGrpSpPr/>
          <p:nvPr/>
        </p:nvGrpSpPr>
        <p:grpSpPr>
          <a:xfrm>
            <a:off x="2385748" y="1856171"/>
            <a:ext cx="2890058" cy="2886889"/>
            <a:chOff x="7786159" y="818336"/>
            <a:chExt cx="2890058" cy="2886889"/>
          </a:xfrm>
          <a:scene3d>
            <a:camera prst="orthographicFront">
              <a:rot lat="600000" lon="18600000" rev="0"/>
            </a:camera>
            <a:lightRig rig="threePt" dir="t"/>
          </a:scene3d>
        </p:grpSpPr>
        <p:sp>
          <p:nvSpPr>
            <p:cNvPr id="4" name="正方形/長方形 3">
              <a:extLst>
                <a:ext uri="{FF2B5EF4-FFF2-40B4-BE49-F238E27FC236}">
                  <a16:creationId xmlns:a16="http://schemas.microsoft.com/office/drawing/2014/main" id="{3C552C0C-E43D-4850-A6DA-104965FDD014}"/>
                </a:ext>
              </a:extLst>
            </p:cNvPr>
            <p:cNvSpPr/>
            <p:nvPr/>
          </p:nvSpPr>
          <p:spPr>
            <a:xfrm>
              <a:off x="7792756" y="821372"/>
              <a:ext cx="2880000" cy="2880000"/>
            </a:xfrm>
            <a:prstGeom prst="rect">
              <a:avLst/>
            </a:prstGeom>
            <a:solidFill>
              <a:schemeClr val="accent2">
                <a:lumMod val="40000"/>
                <a:lumOff val="60000"/>
                <a:alpha val="90000"/>
              </a:schemeClr>
            </a:solidFill>
            <a:ln>
              <a:noFill/>
            </a:ln>
            <a:sp3d extrusionH="50800">
              <a:extrusionClr>
                <a:schemeClr val="accent2">
                  <a:lumMod val="40000"/>
                  <a:lumOff val="60000"/>
                </a:schemeClr>
              </a:extrusionClr>
              <a:contourClr>
                <a:schemeClr val="accent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24" name="直線コネクタ 23">
              <a:extLst>
                <a:ext uri="{FF2B5EF4-FFF2-40B4-BE49-F238E27FC236}">
                  <a16:creationId xmlns:a16="http://schemas.microsoft.com/office/drawing/2014/main" id="{C0D6B9F9-74DC-49A2-ADC2-C0FEF1D91100}"/>
                </a:ext>
              </a:extLst>
            </p:cNvPr>
            <p:cNvCxnSpPr>
              <a:cxnSpLocks/>
            </p:cNvCxnSpPr>
            <p:nvPr/>
          </p:nvCxnSpPr>
          <p:spPr>
            <a:xfrm>
              <a:off x="7788275" y="2261372"/>
              <a:ext cx="2879725" cy="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9668982-12C4-434E-8BA2-4DCE694E0AD3}"/>
                </a:ext>
              </a:extLst>
            </p:cNvPr>
            <p:cNvCxnSpPr>
              <a:cxnSpLocks/>
            </p:cNvCxnSpPr>
            <p:nvPr/>
          </p:nvCxnSpPr>
          <p:spPr>
            <a:xfrm>
              <a:off x="7790419" y="2007049"/>
              <a:ext cx="2880756" cy="507955"/>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0285DD3-0EF7-435E-A664-2541DB4C68A2}"/>
                </a:ext>
              </a:extLst>
            </p:cNvPr>
            <p:cNvCxnSpPr>
              <a:cxnSpLocks/>
            </p:cNvCxnSpPr>
            <p:nvPr/>
          </p:nvCxnSpPr>
          <p:spPr>
            <a:xfrm>
              <a:off x="9232756" y="825500"/>
              <a:ext cx="0" cy="28702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2C373B2-CA92-470F-9527-31F28D3DA499}"/>
                </a:ext>
              </a:extLst>
            </p:cNvPr>
            <p:cNvCxnSpPr>
              <a:cxnSpLocks/>
            </p:cNvCxnSpPr>
            <p:nvPr/>
          </p:nvCxnSpPr>
          <p:spPr>
            <a:xfrm flipH="1">
              <a:off x="8978167" y="822317"/>
              <a:ext cx="508334" cy="2882908"/>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FF9E1B0-3184-49C8-9445-9777A35971B2}"/>
                </a:ext>
              </a:extLst>
            </p:cNvPr>
            <p:cNvCxnSpPr>
              <a:cxnSpLocks/>
            </p:cNvCxnSpPr>
            <p:nvPr/>
          </p:nvCxnSpPr>
          <p:spPr>
            <a:xfrm flipH="1">
              <a:off x="8402814" y="818336"/>
              <a:ext cx="1663080" cy="288053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87C6F8F-8A3B-4A6D-8706-7CC6C62B9353}"/>
                </a:ext>
              </a:extLst>
            </p:cNvPr>
            <p:cNvCxnSpPr>
              <a:cxnSpLocks/>
            </p:cNvCxnSpPr>
            <p:nvPr/>
          </p:nvCxnSpPr>
          <p:spPr>
            <a:xfrm>
              <a:off x="7795663" y="1738313"/>
              <a:ext cx="2877100" cy="104717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019280-BA22-4239-9840-DB5218DA93A9}"/>
                </a:ext>
              </a:extLst>
            </p:cNvPr>
            <p:cNvCxnSpPr>
              <a:cxnSpLocks/>
            </p:cNvCxnSpPr>
            <p:nvPr/>
          </p:nvCxnSpPr>
          <p:spPr>
            <a:xfrm>
              <a:off x="7786159" y="1426179"/>
              <a:ext cx="2886604" cy="166658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1C03E4-575C-4513-8EC8-F9C354F62CDC}"/>
                </a:ext>
              </a:extLst>
            </p:cNvPr>
            <p:cNvCxnSpPr>
              <a:cxnSpLocks/>
            </p:cNvCxnSpPr>
            <p:nvPr/>
          </p:nvCxnSpPr>
          <p:spPr>
            <a:xfrm>
              <a:off x="7790356" y="1051055"/>
              <a:ext cx="2884800" cy="2420634"/>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64FC95D-D820-43F5-A169-BB3F0595F6A9}"/>
                </a:ext>
              </a:extLst>
            </p:cNvPr>
            <p:cNvCxnSpPr>
              <a:cxnSpLocks/>
            </p:cNvCxnSpPr>
            <p:nvPr/>
          </p:nvCxnSpPr>
          <p:spPr>
            <a:xfrm>
              <a:off x="8022439" y="818972"/>
              <a:ext cx="2420634" cy="28848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CBE15CB-BF00-4184-8ADB-ACB178CEFABA}"/>
                </a:ext>
              </a:extLst>
            </p:cNvPr>
            <p:cNvCxnSpPr>
              <a:cxnSpLocks/>
            </p:cNvCxnSpPr>
            <p:nvPr/>
          </p:nvCxnSpPr>
          <p:spPr>
            <a:xfrm>
              <a:off x="8402839" y="823913"/>
              <a:ext cx="1663526" cy="288131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0D16BED-F53B-422A-966F-530FA63E85BB}"/>
                </a:ext>
              </a:extLst>
            </p:cNvPr>
            <p:cNvCxnSpPr>
              <a:cxnSpLocks/>
            </p:cNvCxnSpPr>
            <p:nvPr/>
          </p:nvCxnSpPr>
          <p:spPr>
            <a:xfrm>
              <a:off x="8709564" y="823913"/>
              <a:ext cx="1046978" cy="287655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3044812-3933-44EE-86DD-41111ABD0174}"/>
                </a:ext>
              </a:extLst>
            </p:cNvPr>
            <p:cNvCxnSpPr>
              <a:cxnSpLocks/>
            </p:cNvCxnSpPr>
            <p:nvPr/>
          </p:nvCxnSpPr>
          <p:spPr>
            <a:xfrm>
              <a:off x="8978942" y="821923"/>
              <a:ext cx="508404" cy="288330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69322E0-5956-4D9C-A878-9226FF7CF39C}"/>
                </a:ext>
              </a:extLst>
            </p:cNvPr>
            <p:cNvCxnSpPr>
              <a:cxnSpLocks/>
            </p:cNvCxnSpPr>
            <p:nvPr/>
          </p:nvCxnSpPr>
          <p:spPr>
            <a:xfrm flipH="1">
              <a:off x="8710613" y="819150"/>
              <a:ext cx="1047070" cy="287679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F0153B-1CF1-4761-B3F6-936F73B46CEE}"/>
                </a:ext>
              </a:extLst>
            </p:cNvPr>
            <p:cNvCxnSpPr>
              <a:cxnSpLocks/>
            </p:cNvCxnSpPr>
            <p:nvPr/>
          </p:nvCxnSpPr>
          <p:spPr>
            <a:xfrm flipH="1">
              <a:off x="8022439" y="818972"/>
              <a:ext cx="2420634" cy="28848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00DD7B3-A5AF-4E08-B376-C8513E0DA3E5}"/>
                </a:ext>
              </a:extLst>
            </p:cNvPr>
            <p:cNvCxnSpPr>
              <a:cxnSpLocks/>
            </p:cNvCxnSpPr>
            <p:nvPr/>
          </p:nvCxnSpPr>
          <p:spPr>
            <a:xfrm flipH="1">
              <a:off x="7790356" y="1051055"/>
              <a:ext cx="2884800" cy="2420634"/>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DF984F04-D6D0-49D5-8547-7F0FE98FBB05}"/>
                </a:ext>
              </a:extLst>
            </p:cNvPr>
            <p:cNvCxnSpPr>
              <a:cxnSpLocks/>
            </p:cNvCxnSpPr>
            <p:nvPr/>
          </p:nvCxnSpPr>
          <p:spPr>
            <a:xfrm flipH="1">
              <a:off x="7791451" y="1428750"/>
              <a:ext cx="2883450" cy="166476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571EA2C-92E7-4A7F-AE3A-9D3889F8F16E}"/>
                </a:ext>
              </a:extLst>
            </p:cNvPr>
            <p:cNvCxnSpPr>
              <a:cxnSpLocks/>
            </p:cNvCxnSpPr>
            <p:nvPr/>
          </p:nvCxnSpPr>
          <p:spPr>
            <a:xfrm flipH="1">
              <a:off x="7796213" y="1737252"/>
              <a:ext cx="2876550" cy="104697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04A6298-018D-4945-A041-D939BE92E10C}"/>
                </a:ext>
              </a:extLst>
            </p:cNvPr>
            <p:cNvCxnSpPr>
              <a:cxnSpLocks/>
            </p:cNvCxnSpPr>
            <p:nvPr/>
          </p:nvCxnSpPr>
          <p:spPr>
            <a:xfrm flipH="1">
              <a:off x="7791451" y="2006851"/>
              <a:ext cx="2884766" cy="50866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sp>
          <p:nvSpPr>
            <p:cNvPr id="393" name="楕円 392">
              <a:extLst>
                <a:ext uri="{FF2B5EF4-FFF2-40B4-BE49-F238E27FC236}">
                  <a16:creationId xmlns:a16="http://schemas.microsoft.com/office/drawing/2014/main" id="{FB855A48-C1F5-4D53-ABF0-CD63D630A8D2}"/>
                </a:ext>
              </a:extLst>
            </p:cNvPr>
            <p:cNvSpPr/>
            <p:nvPr/>
          </p:nvSpPr>
          <p:spPr>
            <a:xfrm>
              <a:off x="8874348" y="1893321"/>
              <a:ext cx="720000" cy="72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394" name="楕円 393">
              <a:extLst>
                <a:ext uri="{FF2B5EF4-FFF2-40B4-BE49-F238E27FC236}">
                  <a16:creationId xmlns:a16="http://schemas.microsoft.com/office/drawing/2014/main" id="{9AA42925-D109-482A-A4CF-FEC0D0EAD078}"/>
                </a:ext>
              </a:extLst>
            </p:cNvPr>
            <p:cNvSpPr/>
            <p:nvPr/>
          </p:nvSpPr>
          <p:spPr>
            <a:xfrm>
              <a:off x="8514344" y="1542572"/>
              <a:ext cx="1440000" cy="144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395" name="楕円 394">
              <a:extLst>
                <a:ext uri="{FF2B5EF4-FFF2-40B4-BE49-F238E27FC236}">
                  <a16:creationId xmlns:a16="http://schemas.microsoft.com/office/drawing/2014/main" id="{67AFDF38-C6B1-4A10-B60F-7F82182C5ED6}"/>
                </a:ext>
              </a:extLst>
            </p:cNvPr>
            <p:cNvSpPr/>
            <p:nvPr/>
          </p:nvSpPr>
          <p:spPr>
            <a:xfrm>
              <a:off x="8154148" y="1178843"/>
              <a:ext cx="2160000" cy="216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397" name="楕円 396">
              <a:extLst>
                <a:ext uri="{FF2B5EF4-FFF2-40B4-BE49-F238E27FC236}">
                  <a16:creationId xmlns:a16="http://schemas.microsoft.com/office/drawing/2014/main" id="{BCC29CAE-0353-4913-AC8B-B9EE0FCD245A}"/>
                </a:ext>
              </a:extLst>
            </p:cNvPr>
            <p:cNvSpPr/>
            <p:nvPr/>
          </p:nvSpPr>
          <p:spPr>
            <a:xfrm>
              <a:off x="7787709" y="824414"/>
              <a:ext cx="2880000" cy="288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grpSp>
      <p:cxnSp>
        <p:nvCxnSpPr>
          <p:cNvPr id="489" name="直線矢印コネクタ 488">
            <a:extLst>
              <a:ext uri="{FF2B5EF4-FFF2-40B4-BE49-F238E27FC236}">
                <a16:creationId xmlns:a16="http://schemas.microsoft.com/office/drawing/2014/main" id="{36DF2047-82D3-4EEC-BDF9-3D38A27AE517}"/>
              </a:ext>
            </a:extLst>
          </p:cNvPr>
          <p:cNvCxnSpPr>
            <a:cxnSpLocks/>
          </p:cNvCxnSpPr>
          <p:nvPr/>
        </p:nvCxnSpPr>
        <p:spPr>
          <a:xfrm>
            <a:off x="3630840" y="3216328"/>
            <a:ext cx="1080000" cy="0"/>
          </a:xfrm>
          <a:prstGeom prst="straightConnector1">
            <a:avLst/>
          </a:prstGeom>
          <a:ln w="31750">
            <a:solidFill>
              <a:schemeClr val="accent1">
                <a:alpha val="50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4D2D369D-1F51-4F24-BFAD-788169E6B6F2}"/>
              </a:ext>
            </a:extLst>
          </p:cNvPr>
          <p:cNvCxnSpPr>
            <a:cxnSpLocks/>
          </p:cNvCxnSpPr>
          <p:nvPr/>
        </p:nvCxnSpPr>
        <p:spPr>
          <a:xfrm>
            <a:off x="3840301" y="3336933"/>
            <a:ext cx="0" cy="1080000"/>
          </a:xfrm>
          <a:prstGeom prst="straightConnector1">
            <a:avLst/>
          </a:prstGeom>
          <a:ln w="31750">
            <a:solidFill>
              <a:schemeClr val="accent1">
                <a:alpha val="50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163" name="直線矢印コネクタ 162">
            <a:extLst>
              <a:ext uri="{FF2B5EF4-FFF2-40B4-BE49-F238E27FC236}">
                <a16:creationId xmlns:a16="http://schemas.microsoft.com/office/drawing/2014/main" id="{25BA3E99-6810-4428-A97B-E9DCF37492E8}"/>
              </a:ext>
            </a:extLst>
          </p:cNvPr>
          <p:cNvCxnSpPr>
            <a:cxnSpLocks/>
          </p:cNvCxnSpPr>
          <p:nvPr/>
        </p:nvCxnSpPr>
        <p:spPr>
          <a:xfrm>
            <a:off x="3736520" y="3254257"/>
            <a:ext cx="503021" cy="0"/>
          </a:xfrm>
          <a:prstGeom prst="straightConnector1">
            <a:avLst/>
          </a:prstGeom>
          <a:ln w="31750">
            <a:solidFill>
              <a:schemeClr val="accent2">
                <a:lumMod val="75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164" name="直線矢印コネクタ 163">
            <a:extLst>
              <a:ext uri="{FF2B5EF4-FFF2-40B4-BE49-F238E27FC236}">
                <a16:creationId xmlns:a16="http://schemas.microsoft.com/office/drawing/2014/main" id="{DF1401B6-D6BF-4E9C-B875-249EDD9122CF}"/>
              </a:ext>
            </a:extLst>
          </p:cNvPr>
          <p:cNvCxnSpPr>
            <a:cxnSpLocks/>
          </p:cNvCxnSpPr>
          <p:nvPr/>
        </p:nvCxnSpPr>
        <p:spPr>
          <a:xfrm>
            <a:off x="3838934" y="3301805"/>
            <a:ext cx="0" cy="418063"/>
          </a:xfrm>
          <a:prstGeom prst="straightConnector1">
            <a:avLst/>
          </a:prstGeom>
          <a:ln w="31750">
            <a:solidFill>
              <a:schemeClr val="accent2">
                <a:lumMod val="75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167" name="楕円 166">
            <a:extLst>
              <a:ext uri="{FF2B5EF4-FFF2-40B4-BE49-F238E27FC236}">
                <a16:creationId xmlns:a16="http://schemas.microsoft.com/office/drawing/2014/main" id="{8C70F16A-48D7-457B-9CA8-6E22286CF344}"/>
              </a:ext>
            </a:extLst>
          </p:cNvPr>
          <p:cNvSpPr/>
          <p:nvPr/>
        </p:nvSpPr>
        <p:spPr>
          <a:xfrm>
            <a:off x="3787261" y="3237206"/>
            <a:ext cx="108000" cy="108000"/>
          </a:xfrm>
          <a:prstGeom prst="ellipse">
            <a:avLst/>
          </a:prstGeom>
          <a:solidFill>
            <a:schemeClr val="bg1"/>
          </a:solidFill>
          <a:ln w="19050">
            <a:solidFill>
              <a:schemeClr val="accent2">
                <a:lumMod val="75000"/>
              </a:schemeClr>
            </a:solidFill>
          </a:ln>
          <a:scene3d>
            <a:camera prst="orthographicFront">
              <a:rot lat="600000" lon="18600000" rev="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428" name="テキスト ボックス 427">
            <a:extLst>
              <a:ext uri="{FF2B5EF4-FFF2-40B4-BE49-F238E27FC236}">
                <a16:creationId xmlns:a16="http://schemas.microsoft.com/office/drawing/2014/main" id="{A26E2EAC-AB2A-4F2A-804C-6201A06D1263}"/>
              </a:ext>
            </a:extLst>
          </p:cNvPr>
          <p:cNvSpPr txBox="1"/>
          <p:nvPr/>
        </p:nvSpPr>
        <p:spPr>
          <a:xfrm>
            <a:off x="3077696" y="3411354"/>
            <a:ext cx="718658" cy="453201"/>
          </a:xfrm>
          <a:prstGeom prst="rect">
            <a:avLst/>
          </a:prstGeom>
          <a:noFill/>
          <a:scene3d>
            <a:camera prst="orthographicFront">
              <a:rot lat="600000" lon="18600000" rev="0"/>
            </a:camera>
            <a:lightRig rig="threePt" dir="t"/>
          </a:scene3d>
        </p:spPr>
        <p:txBody>
          <a:bodyPr wrap="none" rtlCol="0">
            <a:spAutoFit/>
          </a:bodyPr>
          <a:lstStyle/>
          <a:p>
            <a:pPr algn="r">
              <a:lnSpc>
                <a:spcPts val="1400"/>
              </a:lnSpc>
            </a:pPr>
            <a:r>
              <a:rPr kumimoji="1" lang="en-US" altLang="ja-JP" sz="16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Direct</a:t>
            </a:r>
          </a:p>
          <a:p>
            <a:pPr algn="r">
              <a:lnSpc>
                <a:spcPts val="1400"/>
              </a:lnSpc>
            </a:pPr>
            <a:r>
              <a:rPr lang="en-US" altLang="ja-JP" sz="16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spot</a:t>
            </a:r>
            <a:endParaRPr kumimoji="1" lang="ja-JP" altLang="en-US" sz="1600" dirty="0">
              <a:solidFill>
                <a:srgbClr val="FF0000"/>
              </a:solidFill>
              <a:latin typeface="Times New Roman" panose="02020603050405020304" pitchFamily="18" charset="0"/>
              <a:cs typeface="Times New Roman" panose="02020603050405020304" pitchFamily="18" charset="0"/>
            </a:endParaRPr>
          </a:p>
        </p:txBody>
      </p:sp>
      <p:sp>
        <p:nvSpPr>
          <p:cNvPr id="477" name="テキスト ボックス 476">
            <a:extLst>
              <a:ext uri="{FF2B5EF4-FFF2-40B4-BE49-F238E27FC236}">
                <a16:creationId xmlns:a16="http://schemas.microsoft.com/office/drawing/2014/main" id="{A3E84B92-8385-4CB1-9D4A-538FEF133A13}"/>
              </a:ext>
            </a:extLst>
          </p:cNvPr>
          <p:cNvSpPr txBox="1"/>
          <p:nvPr/>
        </p:nvSpPr>
        <p:spPr>
          <a:xfrm>
            <a:off x="3945122" y="1692565"/>
            <a:ext cx="979755"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chemeClr val="tx1">
                    <a:lumMod val="50000"/>
                    <a:lumOff val="50000"/>
                  </a:schemeClr>
                </a:solidFill>
                <a:latin typeface="Times New Roman" panose="02020603050405020304" pitchFamily="18" charset="0"/>
                <a:ea typeface="Cambria" panose="02040503050406030204" pitchFamily="18" charset="0"/>
                <a:cs typeface="Times New Roman" panose="02020603050405020304" pitchFamily="18" charset="0"/>
              </a:rPr>
              <a:t>Detector</a:t>
            </a:r>
            <a:endParaRPr kumimoji="1" lang="ja-JP"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42" name="テキスト ボックス 141">
            <a:extLst>
              <a:ext uri="{FF2B5EF4-FFF2-40B4-BE49-F238E27FC236}">
                <a16:creationId xmlns:a16="http://schemas.microsoft.com/office/drawing/2014/main" id="{99E29382-DE98-45FF-AD8B-54D00331DB8C}"/>
              </a:ext>
            </a:extLst>
          </p:cNvPr>
          <p:cNvSpPr txBox="1"/>
          <p:nvPr/>
        </p:nvSpPr>
        <p:spPr>
          <a:xfrm>
            <a:off x="1899837" y="2814831"/>
            <a:ext cx="1079908" cy="496931"/>
          </a:xfrm>
          <a:prstGeom prst="rect">
            <a:avLst/>
          </a:prstGeom>
          <a:noFill/>
          <a:scene3d>
            <a:camera prst="orthographicFront">
              <a:rot lat="600000" lon="2400000" rev="0"/>
            </a:camera>
            <a:lightRig rig="threePt" dir="t"/>
          </a:scene3d>
        </p:spPr>
        <p:txBody>
          <a:bodyPr wrap="square" lIns="0" tIns="0" rIns="0" bIns="0" rtlCol="0">
            <a:spAutoFit/>
          </a:bodyPr>
          <a:lstStyle/>
          <a:p>
            <a:pPr algn="ctr">
              <a:lnSpc>
                <a:spcPts val="2000"/>
              </a:lnSpc>
            </a:pPr>
            <a:r>
              <a:rPr kumimoji="1"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Z </a:t>
            </a: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(beam direction)</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sp>
        <p:nvSpPr>
          <p:cNvPr id="427" name="楕円 426">
            <a:extLst>
              <a:ext uri="{FF2B5EF4-FFF2-40B4-BE49-F238E27FC236}">
                <a16:creationId xmlns:a16="http://schemas.microsoft.com/office/drawing/2014/main" id="{CF9C72B6-77AE-4A38-A976-764E2666C91E}"/>
              </a:ext>
            </a:extLst>
          </p:cNvPr>
          <p:cNvSpPr/>
          <p:nvPr/>
        </p:nvSpPr>
        <p:spPr>
          <a:xfrm>
            <a:off x="3784951" y="3235967"/>
            <a:ext cx="108000" cy="108000"/>
          </a:xfrm>
          <a:prstGeom prst="ellipse">
            <a:avLst/>
          </a:prstGeom>
          <a:solidFill>
            <a:schemeClr val="bg1"/>
          </a:solidFill>
          <a:ln w="19050">
            <a:solidFill>
              <a:srgbClr val="FF0000"/>
            </a:solidFill>
          </a:ln>
          <a:scene3d>
            <a:camera prst="orthographicFront">
              <a:rot lat="600000" lon="18600000" rev="0"/>
            </a:camera>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65" name="テキスト ボックス 164">
            <a:extLst>
              <a:ext uri="{FF2B5EF4-FFF2-40B4-BE49-F238E27FC236}">
                <a16:creationId xmlns:a16="http://schemas.microsoft.com/office/drawing/2014/main" id="{CAF2F89D-588E-4D85-B5F5-324240BBD1C5}"/>
              </a:ext>
            </a:extLst>
          </p:cNvPr>
          <p:cNvSpPr txBox="1"/>
          <p:nvPr/>
        </p:nvSpPr>
        <p:spPr>
          <a:xfrm>
            <a:off x="3980551" y="2864629"/>
            <a:ext cx="428322"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CD5E12"/>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CD5E12"/>
              </a:solidFill>
              <a:latin typeface="Times New Roman" panose="02020603050405020304" pitchFamily="18" charset="0"/>
              <a:cs typeface="Times New Roman" panose="02020603050405020304" pitchFamily="18" charset="0"/>
            </a:endParaRPr>
          </a:p>
        </p:txBody>
      </p:sp>
      <p:sp>
        <p:nvSpPr>
          <p:cNvPr id="166" name="テキスト ボックス 165">
            <a:extLst>
              <a:ext uri="{FF2B5EF4-FFF2-40B4-BE49-F238E27FC236}">
                <a16:creationId xmlns:a16="http://schemas.microsoft.com/office/drawing/2014/main" id="{06EFDE17-F24A-44C6-B787-C35B7CC9227D}"/>
              </a:ext>
            </a:extLst>
          </p:cNvPr>
          <p:cNvSpPr txBox="1"/>
          <p:nvPr/>
        </p:nvSpPr>
        <p:spPr>
          <a:xfrm>
            <a:off x="3850896" y="3542234"/>
            <a:ext cx="243656" cy="276999"/>
          </a:xfrm>
          <a:prstGeom prst="rect">
            <a:avLst/>
          </a:prstGeom>
          <a:noFill/>
          <a:scene3d>
            <a:camera prst="orthographicFront">
              <a:rot lat="600000" lon="18600000" rev="0"/>
            </a:camera>
            <a:lightRig rig="threePt" dir="t"/>
          </a:scene3d>
        </p:spPr>
        <p:txBody>
          <a:bodyPr wrap="none" lIns="0" tIns="0" rIns="0" bIns="0" rtlCol="0">
            <a:spAutoFit/>
          </a:bodyPr>
          <a:lstStyle/>
          <a:p>
            <a:r>
              <a:rPr lang="en-US" altLang="ja-JP" dirty="0">
                <a:solidFill>
                  <a:srgbClr val="CD5E12"/>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CD5E12"/>
              </a:solidFill>
              <a:latin typeface="Times New Roman" panose="02020603050405020304" pitchFamily="18" charset="0"/>
              <a:cs typeface="Times New Roman" panose="02020603050405020304" pitchFamily="18" charset="0"/>
            </a:endParaRPr>
          </a:p>
        </p:txBody>
      </p:sp>
      <p:sp>
        <p:nvSpPr>
          <p:cNvPr id="168" name="テキスト ボックス 167">
            <a:extLst>
              <a:ext uri="{FF2B5EF4-FFF2-40B4-BE49-F238E27FC236}">
                <a16:creationId xmlns:a16="http://schemas.microsoft.com/office/drawing/2014/main" id="{F900AF2D-F8E8-46FC-A1A2-4499695EF8CD}"/>
              </a:ext>
            </a:extLst>
          </p:cNvPr>
          <p:cNvSpPr txBox="1"/>
          <p:nvPr/>
        </p:nvSpPr>
        <p:spPr>
          <a:xfrm>
            <a:off x="2963548" y="2633854"/>
            <a:ext cx="1835568" cy="360868"/>
          </a:xfrm>
          <a:prstGeom prst="rect">
            <a:avLst/>
          </a:prstGeom>
          <a:noFill/>
          <a:scene3d>
            <a:camera prst="orthographicFront">
              <a:rot lat="600000" lon="18600000" rev="0"/>
            </a:camera>
            <a:lightRig rig="threePt" dir="t"/>
          </a:scene3d>
        </p:spPr>
        <p:txBody>
          <a:bodyPr wrap="square" lIns="0" tIns="0" rIns="0" bIns="0" rtlCol="0">
            <a:spAutoFit/>
          </a:bodyPr>
          <a:lstStyle/>
          <a:p>
            <a:pPr>
              <a:lnSpc>
                <a:spcPts val="1400"/>
              </a:lnSpc>
            </a:pPr>
            <a:r>
              <a:rPr kumimoji="1" lang="en-US" altLang="ja-JP" sz="16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Foot (origin of detector coordinates)</a:t>
            </a:r>
            <a:endParaRPr kumimoji="1" lang="ja-JP" alt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69" name="直線コネクタ 168">
            <a:extLst>
              <a:ext uri="{FF2B5EF4-FFF2-40B4-BE49-F238E27FC236}">
                <a16:creationId xmlns:a16="http://schemas.microsoft.com/office/drawing/2014/main" id="{289465A1-8574-4747-9D94-B7686DD17D65}"/>
              </a:ext>
            </a:extLst>
          </p:cNvPr>
          <p:cNvCxnSpPr>
            <a:cxnSpLocks/>
          </p:cNvCxnSpPr>
          <p:nvPr/>
        </p:nvCxnSpPr>
        <p:spPr>
          <a:xfrm>
            <a:off x="3779044" y="3036094"/>
            <a:ext cx="39313" cy="166414"/>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4B4345D2-C213-4FBF-879C-6879B77F9378}"/>
              </a:ext>
            </a:extLst>
          </p:cNvPr>
          <p:cNvCxnSpPr>
            <a:cxnSpLocks/>
          </p:cNvCxnSpPr>
          <p:nvPr/>
        </p:nvCxnSpPr>
        <p:spPr>
          <a:xfrm flipV="1">
            <a:off x="3637616" y="3324850"/>
            <a:ext cx="118399" cy="828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直線矢印コネクタ 172">
            <a:extLst>
              <a:ext uri="{FF2B5EF4-FFF2-40B4-BE49-F238E27FC236}">
                <a16:creationId xmlns:a16="http://schemas.microsoft.com/office/drawing/2014/main" id="{923815C4-F2CD-4C5E-A81B-F2D3A066814E}"/>
              </a:ext>
            </a:extLst>
          </p:cNvPr>
          <p:cNvCxnSpPr>
            <a:cxnSpLocks/>
          </p:cNvCxnSpPr>
          <p:nvPr/>
        </p:nvCxnSpPr>
        <p:spPr>
          <a:xfrm flipH="1">
            <a:off x="3630144" y="3384998"/>
            <a:ext cx="1918804" cy="0"/>
          </a:xfrm>
          <a:prstGeom prst="straightConnector1">
            <a:avLst/>
          </a:prstGeom>
          <a:ln w="31750">
            <a:solidFill>
              <a:schemeClr val="accent2">
                <a:lumMod val="75000"/>
              </a:schemeClr>
            </a:solidFill>
            <a:tailEnd type="stealth" w="lg" len="lg"/>
          </a:ln>
          <a:scene3d>
            <a:camera prst="orthographicFront">
              <a:rot lat="600000" lon="24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9CD4C662-E586-40B9-BBCA-7D594D1E5C13}"/>
              </a:ext>
            </a:extLst>
          </p:cNvPr>
          <p:cNvCxnSpPr>
            <a:cxnSpLocks/>
          </p:cNvCxnSpPr>
          <p:nvPr/>
        </p:nvCxnSpPr>
        <p:spPr>
          <a:xfrm flipH="1">
            <a:off x="3637189" y="3382617"/>
            <a:ext cx="1854000" cy="0"/>
          </a:xfrm>
          <a:prstGeom prst="straightConnector1">
            <a:avLst/>
          </a:prstGeom>
          <a:ln w="31750">
            <a:tailEnd type="stealth" w="lg" len="lg"/>
          </a:ln>
          <a:scene3d>
            <a:camera prst="orthographicFront">
              <a:rot lat="600000" lon="24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3A08D23F-EA56-4320-AD02-A3914C47111D}"/>
              </a:ext>
            </a:extLst>
          </p:cNvPr>
          <p:cNvSpPr txBox="1"/>
          <p:nvPr/>
        </p:nvSpPr>
        <p:spPr>
          <a:xfrm>
            <a:off x="4105715" y="3162386"/>
            <a:ext cx="1375041" cy="301493"/>
          </a:xfrm>
          <a:prstGeom prst="rect">
            <a:avLst/>
          </a:prstGeom>
          <a:noFill/>
          <a:scene3d>
            <a:camera prst="orthographicFront">
              <a:rot lat="600000" lon="2400000" rev="0"/>
            </a:camera>
            <a:lightRig rig="threePt" dir="t"/>
          </a:scene3d>
        </p:spPr>
        <p:txBody>
          <a:bodyPr wrap="square" rtlCol="0">
            <a:spAutoFit/>
          </a:bodyPr>
          <a:lstStyle/>
          <a:p>
            <a:pPr>
              <a:lnSpc>
                <a:spcPts val="1800"/>
              </a:lnSpc>
            </a:pPr>
            <a:r>
              <a:rPr kumimoji="1" lang="en-US" altLang="ja-JP" sz="12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Camera length 2</a:t>
            </a:r>
            <a:endParaRPr kumimoji="1" lang="ja-JP" altLang="en-US" sz="1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46" name="テキスト ボックス 145">
            <a:extLst>
              <a:ext uri="{FF2B5EF4-FFF2-40B4-BE49-F238E27FC236}">
                <a16:creationId xmlns:a16="http://schemas.microsoft.com/office/drawing/2014/main" id="{16E77C47-E618-45F9-9D06-7CDD8F13B682}"/>
              </a:ext>
            </a:extLst>
          </p:cNvPr>
          <p:cNvSpPr txBox="1"/>
          <p:nvPr/>
        </p:nvSpPr>
        <p:spPr>
          <a:xfrm>
            <a:off x="3865521" y="3365850"/>
            <a:ext cx="1694499" cy="282257"/>
          </a:xfrm>
          <a:prstGeom prst="rect">
            <a:avLst/>
          </a:prstGeom>
          <a:noFill/>
          <a:scene3d>
            <a:camera prst="orthographicFront">
              <a:rot lat="600000" lon="2400000" rev="0"/>
            </a:camera>
            <a:lightRig rig="threePt" dir="t"/>
          </a:scene3d>
        </p:spPr>
        <p:txBody>
          <a:bodyPr wrap="square" rtlCol="0">
            <a:spAutoFit/>
          </a:bodyPr>
          <a:lstStyle/>
          <a:p>
            <a:pPr algn="ctr">
              <a:lnSpc>
                <a:spcPts val="1600"/>
              </a:lnSpc>
            </a:pPr>
            <a:r>
              <a:rPr lang="en-US" altLang="ja-JP" sz="12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Camera length 1</a:t>
            </a:r>
            <a:endParaRPr kumimoji="1" lang="ja-JP" altLang="en-US" sz="1200" dirty="0">
              <a:solidFill>
                <a:srgbClr val="FF0000"/>
              </a:solidFill>
              <a:latin typeface="Times New Roman" panose="02020603050405020304" pitchFamily="18" charset="0"/>
              <a:cs typeface="Times New Roman" panose="02020603050405020304" pitchFamily="18" charset="0"/>
            </a:endParaRPr>
          </a:p>
        </p:txBody>
      </p:sp>
      <p:grpSp>
        <p:nvGrpSpPr>
          <p:cNvPr id="179" name="グループ化 178">
            <a:extLst>
              <a:ext uri="{FF2B5EF4-FFF2-40B4-BE49-F238E27FC236}">
                <a16:creationId xmlns:a16="http://schemas.microsoft.com/office/drawing/2014/main" id="{F9DA1A06-DDF5-4A00-9F2B-E267EB6F3E01}"/>
              </a:ext>
            </a:extLst>
          </p:cNvPr>
          <p:cNvGrpSpPr/>
          <p:nvPr/>
        </p:nvGrpSpPr>
        <p:grpSpPr>
          <a:xfrm>
            <a:off x="5705155" y="3665917"/>
            <a:ext cx="540000" cy="540000"/>
            <a:chOff x="7094670" y="3910983"/>
            <a:chExt cx="720001" cy="720001"/>
          </a:xfrm>
          <a:scene3d>
            <a:camera prst="orthographicFront">
              <a:rot lat="7200000" lon="7800000" rev="0"/>
            </a:camera>
            <a:lightRig rig="threePt" dir="t"/>
          </a:scene3d>
        </p:grpSpPr>
        <p:sp>
          <p:nvSpPr>
            <p:cNvPr id="180" name="円弧 179">
              <a:extLst>
                <a:ext uri="{FF2B5EF4-FFF2-40B4-BE49-F238E27FC236}">
                  <a16:creationId xmlns:a16="http://schemas.microsoft.com/office/drawing/2014/main" id="{D59615AB-4E0A-42B2-BD43-2D5C8748701C}"/>
                </a:ext>
              </a:extLst>
            </p:cNvPr>
            <p:cNvSpPr/>
            <p:nvPr/>
          </p:nvSpPr>
          <p:spPr>
            <a:xfrm>
              <a:off x="7094670"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181" name="円弧 180">
              <a:extLst>
                <a:ext uri="{FF2B5EF4-FFF2-40B4-BE49-F238E27FC236}">
                  <a16:creationId xmlns:a16="http://schemas.microsoft.com/office/drawing/2014/main" id="{7E7B41C9-FF35-410D-AD7D-0D680E0D995F}"/>
                </a:ext>
              </a:extLst>
            </p:cNvPr>
            <p:cNvSpPr/>
            <p:nvPr/>
          </p:nvSpPr>
          <p:spPr>
            <a:xfrm rot="5400000">
              <a:off x="7094670"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182" name="円弧 181">
              <a:extLst>
                <a:ext uri="{FF2B5EF4-FFF2-40B4-BE49-F238E27FC236}">
                  <a16:creationId xmlns:a16="http://schemas.microsoft.com/office/drawing/2014/main" id="{8C58D0F1-95DA-4A6A-941F-21DBE2E2FB3E}"/>
                </a:ext>
              </a:extLst>
            </p:cNvPr>
            <p:cNvSpPr/>
            <p:nvPr/>
          </p:nvSpPr>
          <p:spPr>
            <a:xfrm rot="10800000">
              <a:off x="7094671"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183" name="円弧 182">
              <a:extLst>
                <a:ext uri="{FF2B5EF4-FFF2-40B4-BE49-F238E27FC236}">
                  <a16:creationId xmlns:a16="http://schemas.microsoft.com/office/drawing/2014/main" id="{B4F961F6-E952-4C58-91BF-5248C55162E0}"/>
                </a:ext>
              </a:extLst>
            </p:cNvPr>
            <p:cNvSpPr/>
            <p:nvPr/>
          </p:nvSpPr>
          <p:spPr>
            <a:xfrm rot="16200000">
              <a:off x="7094670" y="3910984"/>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grpSp>
      <p:grpSp>
        <p:nvGrpSpPr>
          <p:cNvPr id="184" name="グループ化 183">
            <a:extLst>
              <a:ext uri="{FF2B5EF4-FFF2-40B4-BE49-F238E27FC236}">
                <a16:creationId xmlns:a16="http://schemas.microsoft.com/office/drawing/2014/main" id="{94F8EAC7-EF30-4677-A61E-C3D06FDB345D}"/>
              </a:ext>
            </a:extLst>
          </p:cNvPr>
          <p:cNvGrpSpPr/>
          <p:nvPr/>
        </p:nvGrpSpPr>
        <p:grpSpPr>
          <a:xfrm>
            <a:off x="4991258" y="2844736"/>
            <a:ext cx="1788473" cy="1856427"/>
            <a:chOff x="4991258" y="2844736"/>
            <a:chExt cx="1788473" cy="1856427"/>
          </a:xfrm>
        </p:grpSpPr>
        <p:sp>
          <p:nvSpPr>
            <p:cNvPr id="185" name="テキスト ボックス 184">
              <a:extLst>
                <a:ext uri="{FF2B5EF4-FFF2-40B4-BE49-F238E27FC236}">
                  <a16:creationId xmlns:a16="http://schemas.microsoft.com/office/drawing/2014/main" id="{2BD8E8B0-C6C6-4140-852C-B3925D6F0CDD}"/>
                </a:ext>
              </a:extLst>
            </p:cNvPr>
            <p:cNvSpPr txBox="1"/>
            <p:nvPr/>
          </p:nvSpPr>
          <p:spPr>
            <a:xfrm>
              <a:off x="5495679" y="4242127"/>
              <a:ext cx="1077550" cy="459036"/>
            </a:xfrm>
            <a:prstGeom prst="rect">
              <a:avLst/>
            </a:prstGeom>
            <a:noFill/>
            <a:scene3d>
              <a:camera prst="orthographicFront">
                <a:rot lat="600000" lon="18600000" rev="0"/>
              </a:camera>
              <a:lightRig rig="threePt" dir="t"/>
            </a:scene3d>
          </p:spPr>
          <p:txBody>
            <a:bodyPr wrap="square" rtlCol="0">
              <a:spAutoFit/>
            </a:bodyPr>
            <a:lstStyle/>
            <a:p>
              <a:pPr algn="r">
                <a:lnSpc>
                  <a:spcPts val="1400"/>
                </a:lnSpc>
              </a:pPr>
              <a:r>
                <a:rPr kumimoji="1" lang="en-US" altLang="ja-JP" dirty="0">
                  <a:solidFill>
                    <a:srgbClr val="548235"/>
                  </a:solidFill>
                  <a:latin typeface="Times New Roman" panose="02020603050405020304" pitchFamily="18" charset="0"/>
                  <a:cs typeface="Times New Roman" panose="02020603050405020304" pitchFamily="18" charset="0"/>
                </a:rPr>
                <a:t>rotation axis</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sp>
          <p:nvSpPr>
            <p:cNvPr id="186" name="正方形/長方形 185">
              <a:extLst>
                <a:ext uri="{FF2B5EF4-FFF2-40B4-BE49-F238E27FC236}">
                  <a16:creationId xmlns:a16="http://schemas.microsoft.com/office/drawing/2014/main" id="{AD033319-DC33-4279-BC8B-D12D4D42D2DA}"/>
                </a:ext>
              </a:extLst>
            </p:cNvPr>
            <p:cNvSpPr/>
            <p:nvPr/>
          </p:nvSpPr>
          <p:spPr>
            <a:xfrm>
              <a:off x="5188758" y="3444157"/>
              <a:ext cx="720000" cy="430137"/>
            </a:xfrm>
            <a:prstGeom prst="rect">
              <a:avLst/>
            </a:prstGeom>
            <a:solidFill>
              <a:schemeClr val="accent6">
                <a:lumMod val="40000"/>
                <a:lumOff val="60000"/>
                <a:alpha val="90000"/>
              </a:schemeClr>
            </a:solidFill>
            <a:ln>
              <a:noFill/>
            </a:ln>
            <a:scene3d>
              <a:camera prst="orthographicFront">
                <a:rot lat="600000" lon="18600000" rev="0"/>
              </a:camera>
              <a:lightRig rig="threePt" dir="t"/>
            </a:scene3d>
            <a:sp3d extrusionH="12700" contourW="6350">
              <a:extrusionClr>
                <a:schemeClr val="accent6">
                  <a:lumMod val="40000"/>
                  <a:lumOff val="60000"/>
                </a:schemeClr>
              </a:extrusionClr>
              <a:contourClr>
                <a:schemeClr val="accent6">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87" name="円弧 186">
              <a:extLst>
                <a:ext uri="{FF2B5EF4-FFF2-40B4-BE49-F238E27FC236}">
                  <a16:creationId xmlns:a16="http://schemas.microsoft.com/office/drawing/2014/main" id="{33091544-0190-4D10-A68E-3A9B683AD31A}"/>
                </a:ext>
              </a:extLst>
            </p:cNvPr>
            <p:cNvSpPr/>
            <p:nvPr/>
          </p:nvSpPr>
          <p:spPr>
            <a:xfrm>
              <a:off x="4991258" y="3168715"/>
              <a:ext cx="623730" cy="623730"/>
            </a:xfrm>
            <a:prstGeom prst="arc">
              <a:avLst>
                <a:gd name="adj1" fmla="val 21054482"/>
                <a:gd name="adj2" fmla="val 2120654"/>
              </a:avLst>
            </a:prstGeom>
            <a:ln w="19050">
              <a:solidFill>
                <a:srgbClr val="548235"/>
              </a:solidFill>
              <a:tailEnd type="arrow" w="lg" len="sm"/>
            </a:ln>
            <a:scene3d>
              <a:camera prst="orthographicFront">
                <a:rot lat="600000" lon="186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88" name="テキスト ボックス 187">
              <a:extLst>
                <a:ext uri="{FF2B5EF4-FFF2-40B4-BE49-F238E27FC236}">
                  <a16:creationId xmlns:a16="http://schemas.microsoft.com/office/drawing/2014/main" id="{32A90A9E-608A-4FFA-8BF4-F279E07C633C}"/>
                </a:ext>
              </a:extLst>
            </p:cNvPr>
            <p:cNvSpPr txBox="1"/>
            <p:nvPr/>
          </p:nvSpPr>
          <p:spPr>
            <a:xfrm>
              <a:off x="5637479" y="3325594"/>
              <a:ext cx="172154" cy="323165"/>
            </a:xfrm>
            <a:prstGeom prst="rect">
              <a:avLst/>
            </a:prstGeom>
            <a:noFill/>
          </p:spPr>
          <p:txBody>
            <a:bodyPr wrap="square" lIns="0" rIns="0" bIns="0" rtlCol="0">
              <a:spAutoFit/>
            </a:bodyPr>
            <a:lstStyle/>
            <a:p>
              <a:r>
                <a:rPr kumimoji="1" lang="en-US" altLang="ja-JP" dirty="0">
                  <a:solidFill>
                    <a:srgbClr val="548235"/>
                  </a:solidFill>
                  <a:latin typeface="Times New Roman" panose="02020603050405020304" pitchFamily="18" charset="0"/>
                  <a:cs typeface="Times New Roman" panose="02020603050405020304" pitchFamily="18" charset="0"/>
                </a:rPr>
                <a:t>φ</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cxnSp>
          <p:nvCxnSpPr>
            <p:cNvPr id="189" name="直線コネクタ 188">
              <a:extLst>
                <a:ext uri="{FF2B5EF4-FFF2-40B4-BE49-F238E27FC236}">
                  <a16:creationId xmlns:a16="http://schemas.microsoft.com/office/drawing/2014/main" id="{DFE15DDB-19B4-4893-9337-3DF86609E2A5}"/>
                </a:ext>
              </a:extLst>
            </p:cNvPr>
            <p:cNvCxnSpPr>
              <a:cxnSpLocks/>
            </p:cNvCxnSpPr>
            <p:nvPr/>
          </p:nvCxnSpPr>
          <p:spPr>
            <a:xfrm>
              <a:off x="5849614" y="3858765"/>
              <a:ext cx="102834" cy="70875"/>
            </a:xfrm>
            <a:prstGeom prst="line">
              <a:avLst/>
            </a:prstGeom>
            <a:ln w="63500">
              <a:solidFill>
                <a:schemeClr val="bg1"/>
              </a:solidFill>
            </a:ln>
            <a:scene3d>
              <a:camera prst="orthographicFront"/>
              <a:lightRig rig="threePt" dir="t"/>
            </a:scene3d>
            <a:sp3d>
              <a:bevelT w="0" h="0"/>
              <a:bevelB w="0" h="0"/>
            </a:sp3d>
          </p:spPr>
          <p:style>
            <a:lnRef idx="1">
              <a:schemeClr val="accent1"/>
            </a:lnRef>
            <a:fillRef idx="0">
              <a:schemeClr val="accent1"/>
            </a:fillRef>
            <a:effectRef idx="0">
              <a:schemeClr val="accent1"/>
            </a:effectRef>
            <a:fontRef idx="minor">
              <a:schemeClr val="tx1"/>
            </a:fontRef>
          </p:style>
        </p:cxnSp>
        <p:sp>
          <p:nvSpPr>
            <p:cNvPr id="190" name="テキスト ボックス 189">
              <a:extLst>
                <a:ext uri="{FF2B5EF4-FFF2-40B4-BE49-F238E27FC236}">
                  <a16:creationId xmlns:a16="http://schemas.microsoft.com/office/drawing/2014/main" id="{233C5FA8-80B2-473E-BC2F-FCFC2AA506CF}"/>
                </a:ext>
              </a:extLst>
            </p:cNvPr>
            <p:cNvSpPr txBox="1"/>
            <p:nvPr/>
          </p:nvSpPr>
          <p:spPr>
            <a:xfrm>
              <a:off x="6222909" y="3680575"/>
              <a:ext cx="92974" cy="276999"/>
            </a:xfrm>
            <a:prstGeom prst="rect">
              <a:avLst/>
            </a:prstGeom>
            <a:noFill/>
            <a:scene3d>
              <a:camera prst="orthographicFront"/>
              <a:lightRig rig="threePt" dir="t"/>
            </a:scene3d>
            <a:sp3d extrusionH="25400">
              <a:bevelT w="12700" h="12700"/>
              <a:bevelB w="12700" h="19050"/>
            </a:sp3d>
          </p:spPr>
          <p:txBody>
            <a:bodyPr wrap="none" lIns="0" tIns="0" rIns="0" bIns="0" rtlCol="0">
              <a:spAutoFit/>
            </a:bodyPr>
            <a:lstStyle/>
            <a:p>
              <a:r>
                <a:rPr kumimoji="1" lang="en-US" altLang="ja-JP" dirty="0">
                  <a:solidFill>
                    <a:srgbClr val="548235"/>
                  </a:solidFill>
                  <a:latin typeface="Times New Roman" panose="02020603050405020304" pitchFamily="18" charset="0"/>
                  <a:ea typeface="Cambria" panose="02040503050406030204" pitchFamily="18" charset="0"/>
                  <a:cs typeface="Times New Roman" panose="02020603050405020304" pitchFamily="18" charset="0"/>
                </a:rPr>
                <a:t>τ</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cxnSp>
          <p:nvCxnSpPr>
            <p:cNvPr id="191" name="直線矢印コネクタ 190">
              <a:extLst>
                <a:ext uri="{FF2B5EF4-FFF2-40B4-BE49-F238E27FC236}">
                  <a16:creationId xmlns:a16="http://schemas.microsoft.com/office/drawing/2014/main" id="{BF2CC5AD-8E22-48DD-9E57-8C4EEB9C5819}"/>
                </a:ext>
              </a:extLst>
            </p:cNvPr>
            <p:cNvCxnSpPr>
              <a:cxnSpLocks/>
            </p:cNvCxnSpPr>
            <p:nvPr/>
          </p:nvCxnSpPr>
          <p:spPr>
            <a:xfrm>
              <a:off x="5313011" y="3498468"/>
              <a:ext cx="0" cy="1080000"/>
            </a:xfrm>
            <a:prstGeom prst="straightConnector1">
              <a:avLst/>
            </a:prstGeom>
            <a:ln w="31750">
              <a:solidFill>
                <a:schemeClr val="accent1"/>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1C537FA6-8785-434B-9859-9E9566A6D635}"/>
                </a:ext>
              </a:extLst>
            </p:cNvPr>
            <p:cNvCxnSpPr>
              <a:cxnSpLocks/>
            </p:cNvCxnSpPr>
            <p:nvPr/>
          </p:nvCxnSpPr>
          <p:spPr>
            <a:xfrm>
              <a:off x="5091128" y="3409949"/>
              <a:ext cx="1080000" cy="0"/>
            </a:xfrm>
            <a:prstGeom prst="straightConnector1">
              <a:avLst/>
            </a:prstGeom>
            <a:ln w="31750">
              <a:solidFill>
                <a:schemeClr val="accent1"/>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193" name="テキスト ボックス 192">
              <a:extLst>
                <a:ext uri="{FF2B5EF4-FFF2-40B4-BE49-F238E27FC236}">
                  <a16:creationId xmlns:a16="http://schemas.microsoft.com/office/drawing/2014/main" id="{7457801C-D9F3-45AA-B3D9-9918B36707CC}"/>
                </a:ext>
              </a:extLst>
            </p:cNvPr>
            <p:cNvSpPr txBox="1"/>
            <p:nvPr/>
          </p:nvSpPr>
          <p:spPr>
            <a:xfrm>
              <a:off x="4998860" y="4331831"/>
              <a:ext cx="351378"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sp>
          <p:nvSpPr>
            <p:cNvPr id="194" name="テキスト ボックス 193">
              <a:extLst>
                <a:ext uri="{FF2B5EF4-FFF2-40B4-BE49-F238E27FC236}">
                  <a16:creationId xmlns:a16="http://schemas.microsoft.com/office/drawing/2014/main" id="{D49F96E4-B7B0-4BC7-BFCD-9B60D1809A13}"/>
                </a:ext>
              </a:extLst>
            </p:cNvPr>
            <p:cNvSpPr txBox="1"/>
            <p:nvPr/>
          </p:nvSpPr>
          <p:spPr>
            <a:xfrm>
              <a:off x="5245556" y="2844736"/>
              <a:ext cx="1534175" cy="360868"/>
            </a:xfrm>
            <a:prstGeom prst="rect">
              <a:avLst/>
            </a:prstGeom>
            <a:noFill/>
            <a:scene3d>
              <a:camera prst="orthographicFront">
                <a:rot lat="600000" lon="18600000" rev="0"/>
              </a:camera>
              <a:lightRig rig="threePt" dir="t"/>
            </a:scene3d>
          </p:spPr>
          <p:txBody>
            <a:bodyPr wrap="square" lIns="0" tIns="0" rIns="0" bIns="0" rtlCol="0">
              <a:spAutoFit/>
            </a:bodyPr>
            <a:lstStyle/>
            <a:p>
              <a:pPr>
                <a:lnSpc>
                  <a:spcPts val="1400"/>
                </a:lnSpc>
              </a:pP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Sample </a:t>
              </a:r>
              <a:r>
                <a:rPr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(origin of real coordinates)</a:t>
              </a: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 </a:t>
              </a:r>
            </a:p>
          </p:txBody>
        </p:sp>
        <p:sp>
          <p:nvSpPr>
            <p:cNvPr id="195" name="テキスト ボックス 194">
              <a:extLst>
                <a:ext uri="{FF2B5EF4-FFF2-40B4-BE49-F238E27FC236}">
                  <a16:creationId xmlns:a16="http://schemas.microsoft.com/office/drawing/2014/main" id="{FCC2747D-BFE6-49BA-9F68-6B284FCD0C91}"/>
                </a:ext>
              </a:extLst>
            </p:cNvPr>
            <p:cNvSpPr txBox="1"/>
            <p:nvPr/>
          </p:nvSpPr>
          <p:spPr>
            <a:xfrm>
              <a:off x="5920311" y="3141443"/>
              <a:ext cx="351378"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cxnSp>
          <p:nvCxnSpPr>
            <p:cNvPr id="196" name="直線コネクタ 195">
              <a:extLst>
                <a:ext uri="{FF2B5EF4-FFF2-40B4-BE49-F238E27FC236}">
                  <a16:creationId xmlns:a16="http://schemas.microsoft.com/office/drawing/2014/main" id="{09B3BBC5-8BB6-4378-B8B7-0195D8A049FD}"/>
                </a:ext>
              </a:extLst>
            </p:cNvPr>
            <p:cNvCxnSpPr>
              <a:cxnSpLocks/>
            </p:cNvCxnSpPr>
            <p:nvPr/>
          </p:nvCxnSpPr>
          <p:spPr>
            <a:xfrm>
              <a:off x="5972410" y="3964408"/>
              <a:ext cx="462914" cy="262860"/>
            </a:xfrm>
            <a:prstGeom prst="line">
              <a:avLst/>
            </a:prstGeom>
            <a:ln w="28575">
              <a:solidFill>
                <a:schemeClr val="accent6">
                  <a:lumMod val="75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E6A008C5-BBB7-4DD9-A18B-6E21627D214B}"/>
                </a:ext>
              </a:extLst>
            </p:cNvPr>
            <p:cNvCxnSpPr>
              <a:cxnSpLocks/>
            </p:cNvCxnSpPr>
            <p:nvPr/>
          </p:nvCxnSpPr>
          <p:spPr>
            <a:xfrm>
              <a:off x="5120748" y="3429000"/>
              <a:ext cx="1105777" cy="627903"/>
            </a:xfrm>
            <a:prstGeom prst="line">
              <a:avLst/>
            </a:prstGeom>
            <a:ln w="28575">
              <a:solidFill>
                <a:schemeClr val="accent6">
                  <a:lumMod val="75000"/>
                </a:schemeClr>
              </a:solidFill>
              <a:tailEnd type="none"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198" name="楕円 197">
              <a:extLst>
                <a:ext uri="{FF2B5EF4-FFF2-40B4-BE49-F238E27FC236}">
                  <a16:creationId xmlns:a16="http://schemas.microsoft.com/office/drawing/2014/main" id="{FF64833C-888F-4335-B35B-62091FE95B8D}"/>
                </a:ext>
              </a:extLst>
            </p:cNvPr>
            <p:cNvSpPr/>
            <p:nvPr/>
          </p:nvSpPr>
          <p:spPr>
            <a:xfrm>
              <a:off x="5280786" y="3402307"/>
              <a:ext cx="213998" cy="213998"/>
            </a:xfrm>
            <a:prstGeom prst="ellipse">
              <a:avLst/>
            </a:prstGeom>
            <a:solidFill>
              <a:schemeClr val="accent1">
                <a:lumMod val="60000"/>
                <a:lumOff val="40000"/>
              </a:schemeClr>
            </a:solidFill>
            <a:ln>
              <a:noFill/>
            </a:ln>
            <a:scene3d>
              <a:camera prst="orthographicFront">
                <a:rot lat="600000" lon="18600000" rev="0"/>
              </a:camera>
              <a:lightRig rig="threePt" dir="t"/>
            </a:scene3d>
            <a:sp3d>
              <a:bevelT w="114300" h="114300"/>
              <a:bevelB w="114300" h="114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199" name="直線コネクタ 198">
              <a:extLst>
                <a:ext uri="{FF2B5EF4-FFF2-40B4-BE49-F238E27FC236}">
                  <a16:creationId xmlns:a16="http://schemas.microsoft.com/office/drawing/2014/main" id="{6ECEE3FF-BC6C-40F5-933C-2E80BAD84B60}"/>
                </a:ext>
              </a:extLst>
            </p:cNvPr>
            <p:cNvCxnSpPr>
              <a:cxnSpLocks/>
            </p:cNvCxnSpPr>
            <p:nvPr/>
          </p:nvCxnSpPr>
          <p:spPr>
            <a:xfrm flipH="1">
              <a:off x="5353053" y="3219450"/>
              <a:ext cx="107947" cy="1460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03" name="直線矢印コネクタ 202">
            <a:extLst>
              <a:ext uri="{FF2B5EF4-FFF2-40B4-BE49-F238E27FC236}">
                <a16:creationId xmlns:a16="http://schemas.microsoft.com/office/drawing/2014/main" id="{F021AEEA-E774-4FAC-8325-6C09AF9D19AD}"/>
              </a:ext>
            </a:extLst>
          </p:cNvPr>
          <p:cNvCxnSpPr>
            <a:cxnSpLocks/>
          </p:cNvCxnSpPr>
          <p:nvPr/>
        </p:nvCxnSpPr>
        <p:spPr>
          <a:xfrm>
            <a:off x="2796607" y="2037627"/>
            <a:ext cx="503021" cy="0"/>
          </a:xfrm>
          <a:prstGeom prst="straightConnector1">
            <a:avLst/>
          </a:prstGeom>
          <a:ln w="31750">
            <a:solidFill>
              <a:srgbClr val="009999"/>
            </a:solidFill>
            <a:tailEnd type="stealth" w="lg" len="lg"/>
          </a:ln>
          <a:scene3d>
            <a:camera prst="orthographicFront">
              <a:rot lat="600000" lon="18600000" rev="0"/>
            </a:camera>
            <a:lightRig rig="threePt" dir="t"/>
          </a:scene3d>
          <a:sp3d extrusionH="25400">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204" name="直線矢印コネクタ 203">
            <a:extLst>
              <a:ext uri="{FF2B5EF4-FFF2-40B4-BE49-F238E27FC236}">
                <a16:creationId xmlns:a16="http://schemas.microsoft.com/office/drawing/2014/main" id="{25EF3DD2-89AF-4541-B7B6-D081D1655832}"/>
              </a:ext>
            </a:extLst>
          </p:cNvPr>
          <p:cNvCxnSpPr>
            <a:cxnSpLocks/>
          </p:cNvCxnSpPr>
          <p:nvPr/>
        </p:nvCxnSpPr>
        <p:spPr>
          <a:xfrm>
            <a:off x="2913702" y="2073015"/>
            <a:ext cx="0" cy="418063"/>
          </a:xfrm>
          <a:prstGeom prst="straightConnector1">
            <a:avLst/>
          </a:prstGeom>
          <a:ln w="44450">
            <a:solidFill>
              <a:srgbClr val="009999"/>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200" name="テキスト ボックス 199">
            <a:extLst>
              <a:ext uri="{FF2B5EF4-FFF2-40B4-BE49-F238E27FC236}">
                <a16:creationId xmlns:a16="http://schemas.microsoft.com/office/drawing/2014/main" id="{C61685FA-F740-4878-89C1-54852271418B}"/>
              </a:ext>
            </a:extLst>
          </p:cNvPr>
          <p:cNvSpPr txBox="1"/>
          <p:nvPr/>
        </p:nvSpPr>
        <p:spPr>
          <a:xfrm>
            <a:off x="1431248" y="1823417"/>
            <a:ext cx="1646448" cy="541815"/>
          </a:xfrm>
          <a:prstGeom prst="rect">
            <a:avLst/>
          </a:prstGeom>
          <a:noFill/>
          <a:scene3d>
            <a:camera prst="orthographicFront">
              <a:rot lat="600000" lon="18600000" rev="0"/>
            </a:camera>
            <a:lightRig rig="threePt" dir="t"/>
          </a:scene3d>
        </p:spPr>
        <p:txBody>
          <a:bodyPr wrap="square" lIns="0" tIns="0" rIns="0" bIns="0" rtlCol="0">
            <a:spAutoFit/>
          </a:bodyPr>
          <a:lstStyle/>
          <a:p>
            <a:pPr>
              <a:lnSpc>
                <a:spcPts val="1400"/>
              </a:lnSpc>
            </a:pPr>
            <a:r>
              <a:rPr kumimoji="1" lang="en-US" altLang="ja-JP" sz="1600"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Upper-left corer of detector (origin of pixel coordinates)</a:t>
            </a:r>
            <a:endParaRPr kumimoji="1" lang="ja-JP" altLang="en-US" sz="1600" dirty="0">
              <a:solidFill>
                <a:srgbClr val="009999"/>
              </a:solidFill>
              <a:latin typeface="Times New Roman" panose="02020603050405020304" pitchFamily="18" charset="0"/>
              <a:cs typeface="Times New Roman" panose="02020603050405020304" pitchFamily="18" charset="0"/>
            </a:endParaRPr>
          </a:p>
        </p:txBody>
      </p:sp>
      <p:sp>
        <p:nvSpPr>
          <p:cNvPr id="201" name="楕円 200">
            <a:extLst>
              <a:ext uri="{FF2B5EF4-FFF2-40B4-BE49-F238E27FC236}">
                <a16:creationId xmlns:a16="http://schemas.microsoft.com/office/drawing/2014/main" id="{D2D3FD05-42D5-4A48-9EB2-4A24B3E19A94}"/>
              </a:ext>
            </a:extLst>
          </p:cNvPr>
          <p:cNvSpPr/>
          <p:nvPr/>
        </p:nvSpPr>
        <p:spPr>
          <a:xfrm>
            <a:off x="2858929" y="2029798"/>
            <a:ext cx="108000" cy="108000"/>
          </a:xfrm>
          <a:prstGeom prst="ellipse">
            <a:avLst/>
          </a:prstGeom>
          <a:solidFill>
            <a:schemeClr val="bg1"/>
          </a:solidFill>
          <a:ln w="19050">
            <a:solidFill>
              <a:srgbClr val="009999"/>
            </a:solidFill>
          </a:ln>
          <a:scene3d>
            <a:camera prst="orthographicFront">
              <a:rot lat="600000" lon="18600000" rev="0"/>
            </a:camera>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6" name="テキスト ボックス 205">
            <a:extLst>
              <a:ext uri="{FF2B5EF4-FFF2-40B4-BE49-F238E27FC236}">
                <a16:creationId xmlns:a16="http://schemas.microsoft.com/office/drawing/2014/main" id="{DC535658-24AC-4AE3-A621-985CF9E7FD43}"/>
              </a:ext>
            </a:extLst>
          </p:cNvPr>
          <p:cNvSpPr txBox="1"/>
          <p:nvPr/>
        </p:nvSpPr>
        <p:spPr>
          <a:xfrm>
            <a:off x="3038432" y="1974125"/>
            <a:ext cx="488147"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009999"/>
              </a:solidFill>
              <a:latin typeface="Times New Roman" panose="02020603050405020304" pitchFamily="18" charset="0"/>
              <a:cs typeface="Times New Roman" panose="02020603050405020304" pitchFamily="18" charset="0"/>
            </a:endParaRPr>
          </a:p>
        </p:txBody>
      </p:sp>
      <p:sp>
        <p:nvSpPr>
          <p:cNvPr id="207" name="テキスト ボックス 206">
            <a:extLst>
              <a:ext uri="{FF2B5EF4-FFF2-40B4-BE49-F238E27FC236}">
                <a16:creationId xmlns:a16="http://schemas.microsoft.com/office/drawing/2014/main" id="{48E7E019-F770-4ACF-8DE3-20F6C865E43F}"/>
              </a:ext>
            </a:extLst>
          </p:cNvPr>
          <p:cNvSpPr txBox="1"/>
          <p:nvPr/>
        </p:nvSpPr>
        <p:spPr>
          <a:xfrm>
            <a:off x="2941999" y="2313572"/>
            <a:ext cx="303481" cy="276999"/>
          </a:xfrm>
          <a:prstGeom prst="rect">
            <a:avLst/>
          </a:prstGeom>
          <a:noFill/>
          <a:scene3d>
            <a:camera prst="orthographicFront">
              <a:rot lat="600000" lon="18600000" rev="0"/>
            </a:camera>
            <a:lightRig rig="threePt" dir="t"/>
          </a:scene3d>
        </p:spPr>
        <p:txBody>
          <a:bodyPr wrap="none" lIns="0" tIns="0" rIns="0" bIns="0" rtlCol="0">
            <a:spAutoFit/>
          </a:bodyPr>
          <a:lstStyle/>
          <a:p>
            <a:r>
              <a:rPr lang="en-US" altLang="ja-JP"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009999"/>
              </a:solidFill>
              <a:latin typeface="Times New Roman" panose="02020603050405020304" pitchFamily="18" charset="0"/>
              <a:cs typeface="Times New Roman" panose="02020603050405020304" pitchFamily="18" charset="0"/>
            </a:endParaRPr>
          </a:p>
        </p:txBody>
      </p:sp>
      <p:cxnSp>
        <p:nvCxnSpPr>
          <p:cNvPr id="53" name="直線コネクタ 52">
            <a:extLst>
              <a:ext uri="{FF2B5EF4-FFF2-40B4-BE49-F238E27FC236}">
                <a16:creationId xmlns:a16="http://schemas.microsoft.com/office/drawing/2014/main" id="{3104075B-8CE2-4DFA-9C19-43F1D486EE3B}"/>
              </a:ext>
            </a:extLst>
          </p:cNvPr>
          <p:cNvCxnSpPr>
            <a:cxnSpLocks/>
          </p:cNvCxnSpPr>
          <p:nvPr/>
        </p:nvCxnSpPr>
        <p:spPr>
          <a:xfrm flipH="1" flipV="1">
            <a:off x="2797877" y="1926268"/>
            <a:ext cx="77563" cy="87772"/>
          </a:xfrm>
          <a:prstGeom prst="line">
            <a:avLst/>
          </a:prstGeom>
          <a:ln w="12700">
            <a:solidFill>
              <a:srgbClr val="0099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030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 name="直線矢印コネクタ 117">
            <a:extLst>
              <a:ext uri="{FF2B5EF4-FFF2-40B4-BE49-F238E27FC236}">
                <a16:creationId xmlns:a16="http://schemas.microsoft.com/office/drawing/2014/main" id="{EF3D534F-C2FD-4BDE-82E8-505EE8F23B4D}"/>
              </a:ext>
            </a:extLst>
          </p:cNvPr>
          <p:cNvCxnSpPr>
            <a:cxnSpLocks/>
          </p:cNvCxnSpPr>
          <p:nvPr/>
        </p:nvCxnSpPr>
        <p:spPr>
          <a:xfrm flipH="1">
            <a:off x="1676400" y="3140706"/>
            <a:ext cx="2438400" cy="0"/>
          </a:xfrm>
          <a:prstGeom prst="straightConnector1">
            <a:avLst/>
          </a:prstGeom>
          <a:ln w="31750">
            <a:tailEnd type="stealth" w="lg" len="lg"/>
          </a:ln>
          <a:scene3d>
            <a:camera prst="orthographicFront">
              <a:rot lat="600000" lon="24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grpSp>
        <p:nvGrpSpPr>
          <p:cNvPr id="398" name="グループ化 397">
            <a:extLst>
              <a:ext uri="{FF2B5EF4-FFF2-40B4-BE49-F238E27FC236}">
                <a16:creationId xmlns:a16="http://schemas.microsoft.com/office/drawing/2014/main" id="{0E254839-637A-4291-8EB0-72EAFDC859B1}"/>
              </a:ext>
            </a:extLst>
          </p:cNvPr>
          <p:cNvGrpSpPr/>
          <p:nvPr/>
        </p:nvGrpSpPr>
        <p:grpSpPr>
          <a:xfrm>
            <a:off x="2912548" y="968881"/>
            <a:ext cx="2890058" cy="2886889"/>
            <a:chOff x="7786159" y="818336"/>
            <a:chExt cx="2890058" cy="2886889"/>
          </a:xfrm>
          <a:scene3d>
            <a:camera prst="orthographicFront">
              <a:rot lat="1740000" lon="19140000" rev="20400000"/>
            </a:camera>
            <a:lightRig rig="threePt" dir="t"/>
          </a:scene3d>
        </p:grpSpPr>
        <p:sp>
          <p:nvSpPr>
            <p:cNvPr id="4" name="正方形/長方形 3">
              <a:extLst>
                <a:ext uri="{FF2B5EF4-FFF2-40B4-BE49-F238E27FC236}">
                  <a16:creationId xmlns:a16="http://schemas.microsoft.com/office/drawing/2014/main" id="{3C552C0C-E43D-4850-A6DA-104965FDD014}"/>
                </a:ext>
              </a:extLst>
            </p:cNvPr>
            <p:cNvSpPr/>
            <p:nvPr/>
          </p:nvSpPr>
          <p:spPr>
            <a:xfrm>
              <a:off x="7792756" y="821372"/>
              <a:ext cx="2880000" cy="2880000"/>
            </a:xfrm>
            <a:prstGeom prst="rect">
              <a:avLst/>
            </a:prstGeom>
            <a:solidFill>
              <a:schemeClr val="accent2">
                <a:lumMod val="40000"/>
                <a:lumOff val="60000"/>
                <a:alpha val="90000"/>
              </a:schemeClr>
            </a:solidFill>
            <a:ln>
              <a:noFill/>
            </a:ln>
            <a:sp3d extrusionH="50800">
              <a:extrusionClr>
                <a:schemeClr val="accent2">
                  <a:lumMod val="40000"/>
                  <a:lumOff val="60000"/>
                </a:schemeClr>
              </a:extrusionClr>
              <a:contourClr>
                <a:schemeClr val="accent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24" name="直線コネクタ 23">
              <a:extLst>
                <a:ext uri="{FF2B5EF4-FFF2-40B4-BE49-F238E27FC236}">
                  <a16:creationId xmlns:a16="http://schemas.microsoft.com/office/drawing/2014/main" id="{C0D6B9F9-74DC-49A2-ADC2-C0FEF1D91100}"/>
                </a:ext>
              </a:extLst>
            </p:cNvPr>
            <p:cNvCxnSpPr>
              <a:cxnSpLocks/>
            </p:cNvCxnSpPr>
            <p:nvPr/>
          </p:nvCxnSpPr>
          <p:spPr>
            <a:xfrm>
              <a:off x="7788275" y="2261372"/>
              <a:ext cx="2879725" cy="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9668982-12C4-434E-8BA2-4DCE694E0AD3}"/>
                </a:ext>
              </a:extLst>
            </p:cNvPr>
            <p:cNvCxnSpPr>
              <a:cxnSpLocks/>
            </p:cNvCxnSpPr>
            <p:nvPr/>
          </p:nvCxnSpPr>
          <p:spPr>
            <a:xfrm>
              <a:off x="7790419" y="2007049"/>
              <a:ext cx="2880756" cy="507955"/>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0285DD3-0EF7-435E-A664-2541DB4C68A2}"/>
                </a:ext>
              </a:extLst>
            </p:cNvPr>
            <p:cNvCxnSpPr>
              <a:cxnSpLocks/>
            </p:cNvCxnSpPr>
            <p:nvPr/>
          </p:nvCxnSpPr>
          <p:spPr>
            <a:xfrm>
              <a:off x="9232756" y="825500"/>
              <a:ext cx="0" cy="28702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2C373B2-CA92-470F-9527-31F28D3DA499}"/>
                </a:ext>
              </a:extLst>
            </p:cNvPr>
            <p:cNvCxnSpPr>
              <a:cxnSpLocks/>
            </p:cNvCxnSpPr>
            <p:nvPr/>
          </p:nvCxnSpPr>
          <p:spPr>
            <a:xfrm flipH="1">
              <a:off x="8978167" y="822317"/>
              <a:ext cx="508334" cy="2882908"/>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FF9E1B0-3184-49C8-9445-9777A35971B2}"/>
                </a:ext>
              </a:extLst>
            </p:cNvPr>
            <p:cNvCxnSpPr>
              <a:cxnSpLocks/>
            </p:cNvCxnSpPr>
            <p:nvPr/>
          </p:nvCxnSpPr>
          <p:spPr>
            <a:xfrm flipH="1">
              <a:off x="8402814" y="818336"/>
              <a:ext cx="1663080" cy="288053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87C6F8F-8A3B-4A6D-8706-7CC6C62B9353}"/>
                </a:ext>
              </a:extLst>
            </p:cNvPr>
            <p:cNvCxnSpPr>
              <a:cxnSpLocks/>
            </p:cNvCxnSpPr>
            <p:nvPr/>
          </p:nvCxnSpPr>
          <p:spPr>
            <a:xfrm>
              <a:off x="7795663" y="1738313"/>
              <a:ext cx="2877100" cy="104717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019280-BA22-4239-9840-DB5218DA93A9}"/>
                </a:ext>
              </a:extLst>
            </p:cNvPr>
            <p:cNvCxnSpPr>
              <a:cxnSpLocks/>
            </p:cNvCxnSpPr>
            <p:nvPr/>
          </p:nvCxnSpPr>
          <p:spPr>
            <a:xfrm>
              <a:off x="7786159" y="1426179"/>
              <a:ext cx="2886604" cy="166658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1C03E4-575C-4513-8EC8-F9C354F62CDC}"/>
                </a:ext>
              </a:extLst>
            </p:cNvPr>
            <p:cNvCxnSpPr>
              <a:cxnSpLocks/>
            </p:cNvCxnSpPr>
            <p:nvPr/>
          </p:nvCxnSpPr>
          <p:spPr>
            <a:xfrm>
              <a:off x="7790356" y="1051055"/>
              <a:ext cx="2884800" cy="2420634"/>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64FC95D-D820-43F5-A169-BB3F0595F6A9}"/>
                </a:ext>
              </a:extLst>
            </p:cNvPr>
            <p:cNvCxnSpPr>
              <a:cxnSpLocks/>
            </p:cNvCxnSpPr>
            <p:nvPr/>
          </p:nvCxnSpPr>
          <p:spPr>
            <a:xfrm>
              <a:off x="8022439" y="818972"/>
              <a:ext cx="2420634" cy="28848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CBE15CB-BF00-4184-8ADB-ACB178CEFABA}"/>
                </a:ext>
              </a:extLst>
            </p:cNvPr>
            <p:cNvCxnSpPr>
              <a:cxnSpLocks/>
            </p:cNvCxnSpPr>
            <p:nvPr/>
          </p:nvCxnSpPr>
          <p:spPr>
            <a:xfrm>
              <a:off x="8402839" y="823913"/>
              <a:ext cx="1663526" cy="288131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0D16BED-F53B-422A-966F-530FA63E85BB}"/>
                </a:ext>
              </a:extLst>
            </p:cNvPr>
            <p:cNvCxnSpPr>
              <a:cxnSpLocks/>
            </p:cNvCxnSpPr>
            <p:nvPr/>
          </p:nvCxnSpPr>
          <p:spPr>
            <a:xfrm>
              <a:off x="8709564" y="823913"/>
              <a:ext cx="1046978" cy="287655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3044812-3933-44EE-86DD-41111ABD0174}"/>
                </a:ext>
              </a:extLst>
            </p:cNvPr>
            <p:cNvCxnSpPr>
              <a:cxnSpLocks/>
            </p:cNvCxnSpPr>
            <p:nvPr/>
          </p:nvCxnSpPr>
          <p:spPr>
            <a:xfrm>
              <a:off x="8978942" y="821923"/>
              <a:ext cx="508404" cy="288330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69322E0-5956-4D9C-A878-9226FF7CF39C}"/>
                </a:ext>
              </a:extLst>
            </p:cNvPr>
            <p:cNvCxnSpPr>
              <a:cxnSpLocks/>
            </p:cNvCxnSpPr>
            <p:nvPr/>
          </p:nvCxnSpPr>
          <p:spPr>
            <a:xfrm flipH="1">
              <a:off x="8710613" y="819150"/>
              <a:ext cx="1047070" cy="287679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F0153B-1CF1-4761-B3F6-936F73B46CEE}"/>
                </a:ext>
              </a:extLst>
            </p:cNvPr>
            <p:cNvCxnSpPr>
              <a:cxnSpLocks/>
            </p:cNvCxnSpPr>
            <p:nvPr/>
          </p:nvCxnSpPr>
          <p:spPr>
            <a:xfrm flipH="1">
              <a:off x="8022439" y="818972"/>
              <a:ext cx="2420634" cy="288480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00DD7B3-A5AF-4E08-B376-C8513E0DA3E5}"/>
                </a:ext>
              </a:extLst>
            </p:cNvPr>
            <p:cNvCxnSpPr>
              <a:cxnSpLocks/>
            </p:cNvCxnSpPr>
            <p:nvPr/>
          </p:nvCxnSpPr>
          <p:spPr>
            <a:xfrm flipH="1">
              <a:off x="7790356" y="1051055"/>
              <a:ext cx="2884800" cy="2420634"/>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DF984F04-D6D0-49D5-8547-7F0FE98FBB05}"/>
                </a:ext>
              </a:extLst>
            </p:cNvPr>
            <p:cNvCxnSpPr>
              <a:cxnSpLocks/>
            </p:cNvCxnSpPr>
            <p:nvPr/>
          </p:nvCxnSpPr>
          <p:spPr>
            <a:xfrm flipH="1">
              <a:off x="7791451" y="1428750"/>
              <a:ext cx="2883450" cy="1664760"/>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571EA2C-92E7-4A7F-AE3A-9D3889F8F16E}"/>
                </a:ext>
              </a:extLst>
            </p:cNvPr>
            <p:cNvCxnSpPr>
              <a:cxnSpLocks/>
            </p:cNvCxnSpPr>
            <p:nvPr/>
          </p:nvCxnSpPr>
          <p:spPr>
            <a:xfrm flipH="1">
              <a:off x="7796213" y="1737252"/>
              <a:ext cx="2876550" cy="1046979"/>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04A6298-018D-4945-A041-D939BE92E10C}"/>
                </a:ext>
              </a:extLst>
            </p:cNvPr>
            <p:cNvCxnSpPr>
              <a:cxnSpLocks/>
            </p:cNvCxnSpPr>
            <p:nvPr/>
          </p:nvCxnSpPr>
          <p:spPr>
            <a:xfrm flipH="1">
              <a:off x="7791451" y="2006851"/>
              <a:ext cx="2884766" cy="508662"/>
            </a:xfrm>
            <a:prstGeom prst="line">
              <a:avLst/>
            </a:prstGeom>
            <a:ln w="9525">
              <a:solidFill>
                <a:srgbClr val="FFD8B8"/>
              </a:solidFill>
            </a:ln>
          </p:spPr>
          <p:style>
            <a:lnRef idx="1">
              <a:schemeClr val="accent1"/>
            </a:lnRef>
            <a:fillRef idx="0">
              <a:schemeClr val="accent1"/>
            </a:fillRef>
            <a:effectRef idx="0">
              <a:schemeClr val="accent1"/>
            </a:effectRef>
            <a:fontRef idx="minor">
              <a:schemeClr val="tx1"/>
            </a:fontRef>
          </p:style>
        </p:cxnSp>
        <p:sp>
          <p:nvSpPr>
            <p:cNvPr id="393" name="楕円 392">
              <a:extLst>
                <a:ext uri="{FF2B5EF4-FFF2-40B4-BE49-F238E27FC236}">
                  <a16:creationId xmlns:a16="http://schemas.microsoft.com/office/drawing/2014/main" id="{FB855A48-C1F5-4D53-ABF0-CD63D630A8D2}"/>
                </a:ext>
              </a:extLst>
            </p:cNvPr>
            <p:cNvSpPr/>
            <p:nvPr/>
          </p:nvSpPr>
          <p:spPr>
            <a:xfrm>
              <a:off x="8874348" y="1893321"/>
              <a:ext cx="720000" cy="72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394" name="楕円 393">
              <a:extLst>
                <a:ext uri="{FF2B5EF4-FFF2-40B4-BE49-F238E27FC236}">
                  <a16:creationId xmlns:a16="http://schemas.microsoft.com/office/drawing/2014/main" id="{9AA42925-D109-482A-A4CF-FEC0D0EAD078}"/>
                </a:ext>
              </a:extLst>
            </p:cNvPr>
            <p:cNvSpPr/>
            <p:nvPr/>
          </p:nvSpPr>
          <p:spPr>
            <a:xfrm>
              <a:off x="8514344" y="1542572"/>
              <a:ext cx="1440000" cy="144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395" name="楕円 394">
              <a:extLst>
                <a:ext uri="{FF2B5EF4-FFF2-40B4-BE49-F238E27FC236}">
                  <a16:creationId xmlns:a16="http://schemas.microsoft.com/office/drawing/2014/main" id="{67AFDF38-C6B1-4A10-B60F-7F82182C5ED6}"/>
                </a:ext>
              </a:extLst>
            </p:cNvPr>
            <p:cNvSpPr/>
            <p:nvPr/>
          </p:nvSpPr>
          <p:spPr>
            <a:xfrm>
              <a:off x="8154148" y="1178843"/>
              <a:ext cx="2160000" cy="216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397" name="楕円 396">
              <a:extLst>
                <a:ext uri="{FF2B5EF4-FFF2-40B4-BE49-F238E27FC236}">
                  <a16:creationId xmlns:a16="http://schemas.microsoft.com/office/drawing/2014/main" id="{BCC29CAE-0353-4913-AC8B-B9EE0FCD245A}"/>
                </a:ext>
              </a:extLst>
            </p:cNvPr>
            <p:cNvSpPr/>
            <p:nvPr/>
          </p:nvSpPr>
          <p:spPr>
            <a:xfrm>
              <a:off x="7787709" y="824414"/>
              <a:ext cx="2880000" cy="2880000"/>
            </a:xfrm>
            <a:prstGeom prst="ellipse">
              <a:avLst/>
            </a:prstGeom>
            <a:noFill/>
            <a:ln>
              <a:solidFill>
                <a:srgbClr val="FFE5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grpSp>
      <p:cxnSp>
        <p:nvCxnSpPr>
          <p:cNvPr id="124" name="直線矢印コネクタ 123">
            <a:extLst>
              <a:ext uri="{FF2B5EF4-FFF2-40B4-BE49-F238E27FC236}">
                <a16:creationId xmlns:a16="http://schemas.microsoft.com/office/drawing/2014/main" id="{1867E539-EDBA-4847-AFBD-F2E596F593FA}"/>
              </a:ext>
            </a:extLst>
          </p:cNvPr>
          <p:cNvCxnSpPr>
            <a:cxnSpLocks/>
          </p:cNvCxnSpPr>
          <p:nvPr/>
        </p:nvCxnSpPr>
        <p:spPr>
          <a:xfrm>
            <a:off x="4303258" y="2399538"/>
            <a:ext cx="503021" cy="0"/>
          </a:xfrm>
          <a:prstGeom prst="straightConnector1">
            <a:avLst/>
          </a:prstGeom>
          <a:ln w="31750">
            <a:solidFill>
              <a:schemeClr val="accent2">
                <a:lumMod val="75000"/>
              </a:schemeClr>
            </a:solidFill>
            <a:tailEnd type="stealth" w="lg" len="lg"/>
          </a:ln>
          <a:scene3d>
            <a:camera prst="orthographicFront">
              <a:rot lat="1740000" lon="19140000" rev="2040000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96AA2090-821E-4547-B481-7EBBB6D34FDF}"/>
              </a:ext>
            </a:extLst>
          </p:cNvPr>
          <p:cNvCxnSpPr>
            <a:cxnSpLocks/>
          </p:cNvCxnSpPr>
          <p:nvPr/>
        </p:nvCxnSpPr>
        <p:spPr>
          <a:xfrm>
            <a:off x="4275359" y="2360798"/>
            <a:ext cx="0" cy="418063"/>
          </a:xfrm>
          <a:prstGeom prst="straightConnector1">
            <a:avLst/>
          </a:prstGeom>
          <a:ln w="31750">
            <a:solidFill>
              <a:schemeClr val="accent2">
                <a:lumMod val="75000"/>
              </a:schemeClr>
            </a:solidFill>
            <a:tailEnd type="stealth" w="lg" len="lg"/>
          </a:ln>
          <a:scene3d>
            <a:camera prst="orthographicFront">
              <a:rot lat="1740000" lon="19140000" rev="2040000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126" name="テキスト ボックス 125">
            <a:extLst>
              <a:ext uri="{FF2B5EF4-FFF2-40B4-BE49-F238E27FC236}">
                <a16:creationId xmlns:a16="http://schemas.microsoft.com/office/drawing/2014/main" id="{B721D781-9CE2-4394-B0CC-0C72A033D60B}"/>
              </a:ext>
            </a:extLst>
          </p:cNvPr>
          <p:cNvSpPr txBox="1"/>
          <p:nvPr/>
        </p:nvSpPr>
        <p:spPr>
          <a:xfrm>
            <a:off x="4693831" y="2198377"/>
            <a:ext cx="428322" cy="369332"/>
          </a:xfrm>
          <a:prstGeom prst="rect">
            <a:avLst/>
          </a:prstGeom>
          <a:noFill/>
          <a:scene3d>
            <a:camera prst="orthographicFront">
              <a:rot lat="1740000" lon="19140000" rev="20400000"/>
            </a:camera>
            <a:lightRig rig="threePt" dir="t"/>
          </a:scene3d>
        </p:spPr>
        <p:txBody>
          <a:bodyPr wrap="none" rtlCol="0">
            <a:spAutoFit/>
          </a:bodyPr>
          <a:lstStyle/>
          <a:p>
            <a:r>
              <a:rPr lang="en-US" altLang="ja-JP" dirty="0">
                <a:solidFill>
                  <a:srgbClr val="CD5E12"/>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CD5E12"/>
              </a:solidFill>
              <a:latin typeface="Times New Roman" panose="02020603050405020304" pitchFamily="18" charset="0"/>
              <a:cs typeface="Times New Roman" panose="02020603050405020304" pitchFamily="18" charset="0"/>
            </a:endParaRPr>
          </a:p>
        </p:txBody>
      </p:sp>
      <p:sp>
        <p:nvSpPr>
          <p:cNvPr id="127" name="テキスト ボックス 126">
            <a:extLst>
              <a:ext uri="{FF2B5EF4-FFF2-40B4-BE49-F238E27FC236}">
                <a16:creationId xmlns:a16="http://schemas.microsoft.com/office/drawing/2014/main" id="{2AE2D2B4-DBAA-4A96-9E84-DCF5F60D6FEC}"/>
              </a:ext>
            </a:extLst>
          </p:cNvPr>
          <p:cNvSpPr txBox="1"/>
          <p:nvPr/>
        </p:nvSpPr>
        <p:spPr>
          <a:xfrm>
            <a:off x="4155172" y="2732281"/>
            <a:ext cx="243656" cy="276999"/>
          </a:xfrm>
          <a:prstGeom prst="rect">
            <a:avLst/>
          </a:prstGeom>
          <a:noFill/>
          <a:scene3d>
            <a:camera prst="orthographicFront">
              <a:rot lat="1740000" lon="19140000" rev="20400000"/>
            </a:camera>
            <a:lightRig rig="threePt" dir="t"/>
          </a:scene3d>
        </p:spPr>
        <p:txBody>
          <a:bodyPr wrap="none" lIns="0" tIns="0" rIns="0" bIns="0" rtlCol="0">
            <a:spAutoFit/>
          </a:bodyPr>
          <a:lstStyle/>
          <a:p>
            <a:r>
              <a:rPr lang="en-US" altLang="ja-JP" dirty="0">
                <a:solidFill>
                  <a:srgbClr val="CD5E12"/>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CD5E12"/>
              </a:solidFill>
              <a:latin typeface="Times New Roman" panose="02020603050405020304" pitchFamily="18" charset="0"/>
              <a:cs typeface="Times New Roman" panose="02020603050405020304" pitchFamily="18" charset="0"/>
            </a:endParaRPr>
          </a:p>
        </p:txBody>
      </p:sp>
      <p:sp>
        <p:nvSpPr>
          <p:cNvPr id="128" name="楕円 127">
            <a:extLst>
              <a:ext uri="{FF2B5EF4-FFF2-40B4-BE49-F238E27FC236}">
                <a16:creationId xmlns:a16="http://schemas.microsoft.com/office/drawing/2014/main" id="{96B4A799-1CB7-4E1E-93BF-EAF65F12954E}"/>
              </a:ext>
            </a:extLst>
          </p:cNvPr>
          <p:cNvSpPr/>
          <p:nvPr/>
        </p:nvSpPr>
        <p:spPr>
          <a:xfrm>
            <a:off x="4318295" y="2363274"/>
            <a:ext cx="108000" cy="108000"/>
          </a:xfrm>
          <a:prstGeom prst="ellipse">
            <a:avLst/>
          </a:prstGeom>
          <a:solidFill>
            <a:schemeClr val="bg1"/>
          </a:solidFill>
          <a:ln w="19050">
            <a:solidFill>
              <a:schemeClr val="accent2">
                <a:lumMod val="75000"/>
              </a:schemeClr>
            </a:solidFill>
          </a:ln>
          <a:scene3d>
            <a:camera prst="orthographicFront">
              <a:rot lat="1740000" lon="19140000" rev="20400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55" name="直線矢印コネクタ 54">
            <a:extLst>
              <a:ext uri="{FF2B5EF4-FFF2-40B4-BE49-F238E27FC236}">
                <a16:creationId xmlns:a16="http://schemas.microsoft.com/office/drawing/2014/main" id="{B2E28AE2-BD86-4130-96C1-55A15BB540DE}"/>
              </a:ext>
            </a:extLst>
          </p:cNvPr>
          <p:cNvCxnSpPr>
            <a:cxnSpLocks/>
          </p:cNvCxnSpPr>
          <p:nvPr/>
        </p:nvCxnSpPr>
        <p:spPr>
          <a:xfrm flipH="1">
            <a:off x="3915881" y="2915736"/>
            <a:ext cx="1918804" cy="0"/>
          </a:xfrm>
          <a:prstGeom prst="straightConnector1">
            <a:avLst/>
          </a:prstGeom>
          <a:ln w="31750">
            <a:solidFill>
              <a:schemeClr val="accent2">
                <a:lumMod val="75000"/>
              </a:schemeClr>
            </a:solidFill>
            <a:tailEnd type="stealth" w="lg" len="lg"/>
          </a:ln>
          <a:scene3d>
            <a:camera prst="orthographicFront">
              <a:rot lat="1740000" lon="2940000" rev="2040000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CD475A41-E483-411A-853B-8B58693FF2C4}"/>
              </a:ext>
            </a:extLst>
          </p:cNvPr>
          <p:cNvSpPr txBox="1"/>
          <p:nvPr/>
        </p:nvSpPr>
        <p:spPr>
          <a:xfrm>
            <a:off x="3400511" y="1850427"/>
            <a:ext cx="1835568" cy="360868"/>
          </a:xfrm>
          <a:prstGeom prst="rect">
            <a:avLst/>
          </a:prstGeom>
          <a:noFill/>
          <a:scene3d>
            <a:camera prst="orthographicFront">
              <a:rot lat="1740000" lon="19140000" rev="20400000"/>
            </a:camera>
            <a:lightRig rig="threePt" dir="t"/>
          </a:scene3d>
        </p:spPr>
        <p:txBody>
          <a:bodyPr wrap="square" lIns="0" tIns="0" rIns="0" bIns="0" rtlCol="0">
            <a:spAutoFit/>
          </a:bodyPr>
          <a:lstStyle/>
          <a:p>
            <a:pPr>
              <a:lnSpc>
                <a:spcPts val="1400"/>
              </a:lnSpc>
            </a:pPr>
            <a:r>
              <a:rPr kumimoji="1" lang="en-US" altLang="ja-JP" sz="16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Foot (origin of detector coordinates)</a:t>
            </a:r>
            <a:endParaRPr kumimoji="1" lang="ja-JP" alt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90" name="テキスト ボックス 89">
            <a:extLst>
              <a:ext uri="{FF2B5EF4-FFF2-40B4-BE49-F238E27FC236}">
                <a16:creationId xmlns:a16="http://schemas.microsoft.com/office/drawing/2014/main" id="{BFD02127-F84F-463E-A750-6DD3098D29D9}"/>
              </a:ext>
            </a:extLst>
          </p:cNvPr>
          <p:cNvSpPr txBox="1"/>
          <p:nvPr/>
        </p:nvSpPr>
        <p:spPr>
          <a:xfrm>
            <a:off x="4236749" y="2742260"/>
            <a:ext cx="1375041" cy="307585"/>
          </a:xfrm>
          <a:prstGeom prst="rect">
            <a:avLst/>
          </a:prstGeom>
          <a:noFill/>
          <a:scene3d>
            <a:camera prst="orthographicFront">
              <a:rot lat="1740000" lon="2940000" rev="20400000"/>
            </a:camera>
            <a:lightRig rig="threePt" dir="t"/>
          </a:scene3d>
        </p:spPr>
        <p:txBody>
          <a:bodyPr wrap="square" rtlCol="0">
            <a:spAutoFit/>
          </a:bodyPr>
          <a:lstStyle/>
          <a:p>
            <a:pPr>
              <a:lnSpc>
                <a:spcPts val="1800"/>
              </a:lnSpc>
            </a:pPr>
            <a:r>
              <a:rPr kumimoji="1" lang="en-US" altLang="ja-JP" sz="12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Camera length 2</a:t>
            </a:r>
            <a:endParaRPr kumimoji="1" lang="ja-JP" altLang="en-US" sz="1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30" name="テキスト ボックス 129">
            <a:extLst>
              <a:ext uri="{FF2B5EF4-FFF2-40B4-BE49-F238E27FC236}">
                <a16:creationId xmlns:a16="http://schemas.microsoft.com/office/drawing/2014/main" id="{59FB6109-5A75-40B6-BB56-3B82ADC3AD53}"/>
              </a:ext>
            </a:extLst>
          </p:cNvPr>
          <p:cNvSpPr txBox="1"/>
          <p:nvPr/>
        </p:nvSpPr>
        <p:spPr>
          <a:xfrm>
            <a:off x="4998860" y="1131418"/>
            <a:ext cx="979755" cy="369332"/>
          </a:xfrm>
          <a:prstGeom prst="rect">
            <a:avLst/>
          </a:prstGeom>
          <a:noFill/>
          <a:scene3d>
            <a:camera prst="orthographicFront">
              <a:rot lat="1740000" lon="19140000" rev="20400000"/>
            </a:camera>
            <a:lightRig rig="threePt" dir="t"/>
          </a:scene3d>
        </p:spPr>
        <p:txBody>
          <a:bodyPr wrap="none" rtlCol="0">
            <a:spAutoFit/>
          </a:bodyPr>
          <a:lstStyle/>
          <a:p>
            <a:r>
              <a:rPr lang="en-US" altLang="ja-JP" dirty="0">
                <a:solidFill>
                  <a:schemeClr val="tx1">
                    <a:lumMod val="50000"/>
                    <a:lumOff val="50000"/>
                  </a:schemeClr>
                </a:solidFill>
                <a:latin typeface="Times New Roman" panose="02020603050405020304" pitchFamily="18" charset="0"/>
                <a:ea typeface="Cambria" panose="02040503050406030204" pitchFamily="18" charset="0"/>
                <a:cs typeface="Times New Roman" panose="02020603050405020304" pitchFamily="18" charset="0"/>
              </a:rPr>
              <a:t>Detector</a:t>
            </a:r>
            <a:endParaRPr kumimoji="1" lang="ja-JP"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52" name="楕円 151">
            <a:extLst>
              <a:ext uri="{FF2B5EF4-FFF2-40B4-BE49-F238E27FC236}">
                <a16:creationId xmlns:a16="http://schemas.microsoft.com/office/drawing/2014/main" id="{B7F233C9-5DD9-4C99-8A88-BB70B087932B}"/>
              </a:ext>
            </a:extLst>
          </p:cNvPr>
          <p:cNvSpPr/>
          <p:nvPr/>
        </p:nvSpPr>
        <p:spPr>
          <a:xfrm>
            <a:off x="3543198" y="3194746"/>
            <a:ext cx="108000" cy="108000"/>
          </a:xfrm>
          <a:prstGeom prst="ellipse">
            <a:avLst/>
          </a:prstGeom>
          <a:solidFill>
            <a:schemeClr val="bg1"/>
          </a:solidFill>
          <a:ln w="19050">
            <a:solidFill>
              <a:srgbClr val="FF0000"/>
            </a:solidFill>
          </a:ln>
          <a:scene3d>
            <a:camera prst="orthographicFront">
              <a:rot lat="1740000" lon="19140000" rev="20400000"/>
            </a:camera>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60" name="テキスト ボックス 159">
            <a:extLst>
              <a:ext uri="{FF2B5EF4-FFF2-40B4-BE49-F238E27FC236}">
                <a16:creationId xmlns:a16="http://schemas.microsoft.com/office/drawing/2014/main" id="{746D2C8F-9990-4F19-A425-BEE9288F140E}"/>
              </a:ext>
            </a:extLst>
          </p:cNvPr>
          <p:cNvSpPr txBox="1"/>
          <p:nvPr/>
        </p:nvSpPr>
        <p:spPr>
          <a:xfrm>
            <a:off x="2723328" y="3268637"/>
            <a:ext cx="718658" cy="453201"/>
          </a:xfrm>
          <a:prstGeom prst="rect">
            <a:avLst/>
          </a:prstGeom>
          <a:noFill/>
          <a:scene3d>
            <a:camera prst="orthographicFront">
              <a:rot lat="1740000" lon="19140000" rev="20400000"/>
            </a:camera>
            <a:lightRig rig="threePt" dir="t"/>
          </a:scene3d>
        </p:spPr>
        <p:txBody>
          <a:bodyPr wrap="none" rtlCol="0">
            <a:spAutoFit/>
          </a:bodyPr>
          <a:lstStyle/>
          <a:p>
            <a:pPr algn="r">
              <a:lnSpc>
                <a:spcPts val="1400"/>
              </a:lnSpc>
            </a:pPr>
            <a:r>
              <a:rPr kumimoji="1" lang="en-US" altLang="ja-JP" sz="16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Direct</a:t>
            </a:r>
          </a:p>
          <a:p>
            <a:pPr algn="r">
              <a:lnSpc>
                <a:spcPts val="1400"/>
              </a:lnSpc>
            </a:pPr>
            <a:r>
              <a:rPr lang="en-US" altLang="ja-JP" sz="16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spot</a:t>
            </a:r>
            <a:endParaRPr kumimoji="1" lang="ja-JP" altLang="en-US" sz="1600" dirty="0">
              <a:solidFill>
                <a:srgbClr val="FF0000"/>
              </a:solidFill>
              <a:latin typeface="Times New Roman" panose="02020603050405020304" pitchFamily="18" charset="0"/>
              <a:cs typeface="Times New Roman" panose="02020603050405020304" pitchFamily="18" charset="0"/>
            </a:endParaRPr>
          </a:p>
        </p:txBody>
      </p:sp>
      <p:cxnSp>
        <p:nvCxnSpPr>
          <p:cNvPr id="113" name="直線矢印コネクタ 112">
            <a:extLst>
              <a:ext uri="{FF2B5EF4-FFF2-40B4-BE49-F238E27FC236}">
                <a16:creationId xmlns:a16="http://schemas.microsoft.com/office/drawing/2014/main" id="{C2A1A6A4-815E-4BFD-9C2E-438F61A5F988}"/>
              </a:ext>
            </a:extLst>
          </p:cNvPr>
          <p:cNvCxnSpPr>
            <a:cxnSpLocks/>
          </p:cNvCxnSpPr>
          <p:nvPr/>
        </p:nvCxnSpPr>
        <p:spPr>
          <a:xfrm flipH="1">
            <a:off x="3350647" y="3368795"/>
            <a:ext cx="2204016" cy="0"/>
          </a:xfrm>
          <a:prstGeom prst="straightConnector1">
            <a:avLst/>
          </a:prstGeom>
          <a:ln w="31750">
            <a:tailEnd type="stealth" w="lg" len="lg"/>
          </a:ln>
          <a:scene3d>
            <a:camera prst="orthographicFront">
              <a:rot lat="600000" lon="24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F0FED05F-C1A4-488C-BD98-0DB76DC9A845}"/>
              </a:ext>
            </a:extLst>
          </p:cNvPr>
          <p:cNvCxnSpPr>
            <a:cxnSpLocks/>
          </p:cNvCxnSpPr>
          <p:nvPr/>
        </p:nvCxnSpPr>
        <p:spPr>
          <a:xfrm>
            <a:off x="4241800" y="2190750"/>
            <a:ext cx="97631" cy="147638"/>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テキスト ボックス 115">
            <a:extLst>
              <a:ext uri="{FF2B5EF4-FFF2-40B4-BE49-F238E27FC236}">
                <a16:creationId xmlns:a16="http://schemas.microsoft.com/office/drawing/2014/main" id="{687ACFB7-C93F-4755-93D1-7544D61EA959}"/>
              </a:ext>
            </a:extLst>
          </p:cNvPr>
          <p:cNvSpPr txBox="1"/>
          <p:nvPr/>
        </p:nvSpPr>
        <p:spPr>
          <a:xfrm>
            <a:off x="1899837" y="2814831"/>
            <a:ext cx="1079908" cy="496931"/>
          </a:xfrm>
          <a:prstGeom prst="rect">
            <a:avLst/>
          </a:prstGeom>
          <a:noFill/>
          <a:scene3d>
            <a:camera prst="orthographicFront">
              <a:rot lat="600000" lon="2400000" rev="0"/>
            </a:camera>
            <a:lightRig rig="threePt" dir="t"/>
          </a:scene3d>
        </p:spPr>
        <p:txBody>
          <a:bodyPr wrap="square" lIns="0" tIns="0" rIns="0" bIns="0" rtlCol="0">
            <a:spAutoFit/>
          </a:bodyPr>
          <a:lstStyle/>
          <a:p>
            <a:pPr algn="ctr">
              <a:lnSpc>
                <a:spcPts val="2000"/>
              </a:lnSpc>
            </a:pPr>
            <a:r>
              <a:rPr kumimoji="1"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Z </a:t>
            </a: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(beam direction)</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grpSp>
        <p:nvGrpSpPr>
          <p:cNvPr id="82" name="グループ化 81">
            <a:extLst>
              <a:ext uri="{FF2B5EF4-FFF2-40B4-BE49-F238E27FC236}">
                <a16:creationId xmlns:a16="http://schemas.microsoft.com/office/drawing/2014/main" id="{7A0B6759-2752-4F81-8EAF-42C60CB5E699}"/>
              </a:ext>
            </a:extLst>
          </p:cNvPr>
          <p:cNvGrpSpPr/>
          <p:nvPr/>
        </p:nvGrpSpPr>
        <p:grpSpPr>
          <a:xfrm>
            <a:off x="5698805" y="3665917"/>
            <a:ext cx="540000" cy="540000"/>
            <a:chOff x="7094670" y="3910983"/>
            <a:chExt cx="720001" cy="720001"/>
          </a:xfrm>
          <a:scene3d>
            <a:camera prst="orthographicFront">
              <a:rot lat="8670000" lon="6780000" rev="20280000"/>
            </a:camera>
            <a:lightRig rig="threePt" dir="t"/>
          </a:scene3d>
        </p:grpSpPr>
        <p:sp>
          <p:nvSpPr>
            <p:cNvPr id="83" name="円弧 82">
              <a:extLst>
                <a:ext uri="{FF2B5EF4-FFF2-40B4-BE49-F238E27FC236}">
                  <a16:creationId xmlns:a16="http://schemas.microsoft.com/office/drawing/2014/main" id="{11431F8F-4B6A-4CD2-92FA-50B5278D437C}"/>
                </a:ext>
              </a:extLst>
            </p:cNvPr>
            <p:cNvSpPr/>
            <p:nvPr/>
          </p:nvSpPr>
          <p:spPr>
            <a:xfrm>
              <a:off x="7094670"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84" name="円弧 83">
              <a:extLst>
                <a:ext uri="{FF2B5EF4-FFF2-40B4-BE49-F238E27FC236}">
                  <a16:creationId xmlns:a16="http://schemas.microsoft.com/office/drawing/2014/main" id="{270C87C9-7F94-4F97-AF11-D38CF7FCC491}"/>
                </a:ext>
              </a:extLst>
            </p:cNvPr>
            <p:cNvSpPr/>
            <p:nvPr/>
          </p:nvSpPr>
          <p:spPr>
            <a:xfrm rot="5400000">
              <a:off x="7094670"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85" name="円弧 84">
              <a:extLst>
                <a:ext uri="{FF2B5EF4-FFF2-40B4-BE49-F238E27FC236}">
                  <a16:creationId xmlns:a16="http://schemas.microsoft.com/office/drawing/2014/main" id="{7292E65F-631D-4BEF-9413-B1218214575B}"/>
                </a:ext>
              </a:extLst>
            </p:cNvPr>
            <p:cNvSpPr/>
            <p:nvPr/>
          </p:nvSpPr>
          <p:spPr>
            <a:xfrm rot="10800000">
              <a:off x="7094671" y="3910983"/>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sp>
          <p:nvSpPr>
            <p:cNvPr id="86" name="円弧 85">
              <a:extLst>
                <a:ext uri="{FF2B5EF4-FFF2-40B4-BE49-F238E27FC236}">
                  <a16:creationId xmlns:a16="http://schemas.microsoft.com/office/drawing/2014/main" id="{B9143380-7B2B-4950-A919-2F7EEE5E7554}"/>
                </a:ext>
              </a:extLst>
            </p:cNvPr>
            <p:cNvSpPr/>
            <p:nvPr/>
          </p:nvSpPr>
          <p:spPr>
            <a:xfrm rot="16200000">
              <a:off x="7094670" y="3910984"/>
              <a:ext cx="720000" cy="720000"/>
            </a:xfrm>
            <a:prstGeom prst="arc">
              <a:avLst>
                <a:gd name="adj1" fmla="val 13771860"/>
                <a:gd name="adj2" fmla="val 13277026"/>
              </a:avLst>
            </a:prstGeom>
            <a:ln w="12700">
              <a:solidFill>
                <a:srgbClr val="548235"/>
              </a:solidFill>
              <a:tailEnd type="arrow" w="lg" len="lg"/>
            </a:ln>
            <a:sp3d extrusionH="12700">
              <a:extrusionClr>
                <a:srgbClr val="548235"/>
              </a:extrusion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Times New Roman" panose="02020603050405020304" pitchFamily="18" charset="0"/>
                <a:cs typeface="Times New Roman" panose="02020603050405020304" pitchFamily="18" charset="0"/>
              </a:endParaRPr>
            </a:p>
          </p:txBody>
        </p:sp>
      </p:grpSp>
      <p:grpSp>
        <p:nvGrpSpPr>
          <p:cNvPr id="18" name="グループ化 17">
            <a:extLst>
              <a:ext uri="{FF2B5EF4-FFF2-40B4-BE49-F238E27FC236}">
                <a16:creationId xmlns:a16="http://schemas.microsoft.com/office/drawing/2014/main" id="{71CBAB61-F0CA-4327-851C-CB5DD9CB6662}"/>
              </a:ext>
            </a:extLst>
          </p:cNvPr>
          <p:cNvGrpSpPr/>
          <p:nvPr/>
        </p:nvGrpSpPr>
        <p:grpSpPr>
          <a:xfrm>
            <a:off x="4991258" y="2844736"/>
            <a:ext cx="1788473" cy="1856427"/>
            <a:chOff x="4991258" y="2844736"/>
            <a:chExt cx="1788473" cy="1856427"/>
          </a:xfrm>
        </p:grpSpPr>
        <p:sp>
          <p:nvSpPr>
            <p:cNvPr id="131" name="テキスト ボックス 130">
              <a:extLst>
                <a:ext uri="{FF2B5EF4-FFF2-40B4-BE49-F238E27FC236}">
                  <a16:creationId xmlns:a16="http://schemas.microsoft.com/office/drawing/2014/main" id="{15A8DF4C-505A-43C2-BC01-59E59E464EB4}"/>
                </a:ext>
              </a:extLst>
            </p:cNvPr>
            <p:cNvSpPr txBox="1"/>
            <p:nvPr/>
          </p:nvSpPr>
          <p:spPr>
            <a:xfrm>
              <a:off x="5495679" y="4242127"/>
              <a:ext cx="1077550" cy="459036"/>
            </a:xfrm>
            <a:prstGeom prst="rect">
              <a:avLst/>
            </a:prstGeom>
            <a:noFill/>
            <a:scene3d>
              <a:camera prst="orthographicFront">
                <a:rot lat="600000" lon="18600000" rev="0"/>
              </a:camera>
              <a:lightRig rig="threePt" dir="t"/>
            </a:scene3d>
          </p:spPr>
          <p:txBody>
            <a:bodyPr wrap="square" rtlCol="0">
              <a:spAutoFit/>
            </a:bodyPr>
            <a:lstStyle/>
            <a:p>
              <a:pPr algn="r">
                <a:lnSpc>
                  <a:spcPts val="1400"/>
                </a:lnSpc>
              </a:pPr>
              <a:r>
                <a:rPr kumimoji="1" lang="en-US" altLang="ja-JP" dirty="0">
                  <a:solidFill>
                    <a:srgbClr val="548235"/>
                  </a:solidFill>
                  <a:latin typeface="Times New Roman" panose="02020603050405020304" pitchFamily="18" charset="0"/>
                  <a:cs typeface="Times New Roman" panose="02020603050405020304" pitchFamily="18" charset="0"/>
                </a:rPr>
                <a:t>rotation axis</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sp>
          <p:nvSpPr>
            <p:cNvPr id="81" name="正方形/長方形 80">
              <a:extLst>
                <a:ext uri="{FF2B5EF4-FFF2-40B4-BE49-F238E27FC236}">
                  <a16:creationId xmlns:a16="http://schemas.microsoft.com/office/drawing/2014/main" id="{245AC2FC-2D1C-46CE-8BE2-2CD1116623CE}"/>
                </a:ext>
              </a:extLst>
            </p:cNvPr>
            <p:cNvSpPr/>
            <p:nvPr/>
          </p:nvSpPr>
          <p:spPr>
            <a:xfrm>
              <a:off x="5188758" y="3444157"/>
              <a:ext cx="720000" cy="430137"/>
            </a:xfrm>
            <a:prstGeom prst="rect">
              <a:avLst/>
            </a:prstGeom>
            <a:solidFill>
              <a:schemeClr val="accent6">
                <a:lumMod val="40000"/>
                <a:lumOff val="60000"/>
                <a:alpha val="90000"/>
              </a:schemeClr>
            </a:solidFill>
            <a:ln>
              <a:noFill/>
            </a:ln>
            <a:scene3d>
              <a:camera prst="orthographicFront">
                <a:rot lat="600000" lon="18600000" rev="0"/>
              </a:camera>
              <a:lightRig rig="threePt" dir="t"/>
            </a:scene3d>
            <a:sp3d extrusionH="12700" contourW="6350">
              <a:extrusionClr>
                <a:schemeClr val="accent6">
                  <a:lumMod val="40000"/>
                  <a:lumOff val="60000"/>
                </a:schemeClr>
              </a:extrusionClr>
              <a:contourClr>
                <a:schemeClr val="accent6">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87" name="円弧 86">
              <a:extLst>
                <a:ext uri="{FF2B5EF4-FFF2-40B4-BE49-F238E27FC236}">
                  <a16:creationId xmlns:a16="http://schemas.microsoft.com/office/drawing/2014/main" id="{25BBF387-A6B0-4A08-A16A-AA5BEBA59E3E}"/>
                </a:ext>
              </a:extLst>
            </p:cNvPr>
            <p:cNvSpPr/>
            <p:nvPr/>
          </p:nvSpPr>
          <p:spPr>
            <a:xfrm>
              <a:off x="4991258" y="3168715"/>
              <a:ext cx="623730" cy="623730"/>
            </a:xfrm>
            <a:prstGeom prst="arc">
              <a:avLst>
                <a:gd name="adj1" fmla="val 21054482"/>
                <a:gd name="adj2" fmla="val 2120654"/>
              </a:avLst>
            </a:prstGeom>
            <a:ln w="19050">
              <a:solidFill>
                <a:srgbClr val="548235"/>
              </a:solidFill>
              <a:tailEnd type="arrow" w="lg" len="sm"/>
            </a:ln>
            <a:scene3d>
              <a:camera prst="orthographicFront">
                <a:rot lat="600000" lon="186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88" name="テキスト ボックス 87">
              <a:extLst>
                <a:ext uri="{FF2B5EF4-FFF2-40B4-BE49-F238E27FC236}">
                  <a16:creationId xmlns:a16="http://schemas.microsoft.com/office/drawing/2014/main" id="{424C1698-9B03-4200-890D-2D1D7167E048}"/>
                </a:ext>
              </a:extLst>
            </p:cNvPr>
            <p:cNvSpPr txBox="1"/>
            <p:nvPr/>
          </p:nvSpPr>
          <p:spPr>
            <a:xfrm>
              <a:off x="5637479" y="3325594"/>
              <a:ext cx="172154" cy="323165"/>
            </a:xfrm>
            <a:prstGeom prst="rect">
              <a:avLst/>
            </a:prstGeom>
            <a:noFill/>
          </p:spPr>
          <p:txBody>
            <a:bodyPr wrap="square" lIns="0" rIns="0" bIns="0" rtlCol="0">
              <a:spAutoFit/>
            </a:bodyPr>
            <a:lstStyle/>
            <a:p>
              <a:r>
                <a:rPr kumimoji="1" lang="en-US" altLang="ja-JP" dirty="0">
                  <a:solidFill>
                    <a:srgbClr val="548235"/>
                  </a:solidFill>
                  <a:latin typeface="Times New Roman" panose="02020603050405020304" pitchFamily="18" charset="0"/>
                  <a:cs typeface="Times New Roman" panose="02020603050405020304" pitchFamily="18" charset="0"/>
                </a:rPr>
                <a:t>φ</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cxnSp>
          <p:nvCxnSpPr>
            <p:cNvPr id="91" name="直線コネクタ 90">
              <a:extLst>
                <a:ext uri="{FF2B5EF4-FFF2-40B4-BE49-F238E27FC236}">
                  <a16:creationId xmlns:a16="http://schemas.microsoft.com/office/drawing/2014/main" id="{B92BC051-B163-44DB-BA41-263D0491AC72}"/>
                </a:ext>
              </a:extLst>
            </p:cNvPr>
            <p:cNvCxnSpPr>
              <a:cxnSpLocks/>
            </p:cNvCxnSpPr>
            <p:nvPr/>
          </p:nvCxnSpPr>
          <p:spPr>
            <a:xfrm>
              <a:off x="5849614" y="3858765"/>
              <a:ext cx="102834" cy="70875"/>
            </a:xfrm>
            <a:prstGeom prst="line">
              <a:avLst/>
            </a:prstGeom>
            <a:ln w="63500">
              <a:solidFill>
                <a:schemeClr val="bg1"/>
              </a:solidFill>
            </a:ln>
            <a:scene3d>
              <a:camera prst="orthographicFront"/>
              <a:lightRig rig="threePt" dir="t"/>
            </a:scene3d>
            <a:sp3d>
              <a:bevelT w="0" h="0"/>
              <a:bevelB w="0" h="0"/>
            </a:sp3d>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B52A810B-0416-4A1B-B4F2-AC2E8A0D3560}"/>
                </a:ext>
              </a:extLst>
            </p:cNvPr>
            <p:cNvSpPr txBox="1"/>
            <p:nvPr/>
          </p:nvSpPr>
          <p:spPr>
            <a:xfrm>
              <a:off x="6222909" y="3680575"/>
              <a:ext cx="92974" cy="276999"/>
            </a:xfrm>
            <a:prstGeom prst="rect">
              <a:avLst/>
            </a:prstGeom>
            <a:noFill/>
            <a:scene3d>
              <a:camera prst="orthographicFront"/>
              <a:lightRig rig="threePt" dir="t"/>
            </a:scene3d>
            <a:sp3d extrusionH="25400">
              <a:bevelT w="12700" h="12700"/>
              <a:bevelB w="12700" h="19050"/>
            </a:sp3d>
          </p:spPr>
          <p:txBody>
            <a:bodyPr wrap="none" lIns="0" tIns="0" rIns="0" bIns="0" rtlCol="0">
              <a:spAutoFit/>
            </a:bodyPr>
            <a:lstStyle/>
            <a:p>
              <a:r>
                <a:rPr kumimoji="1" lang="en-US" altLang="ja-JP" dirty="0">
                  <a:solidFill>
                    <a:srgbClr val="548235"/>
                  </a:solidFill>
                  <a:latin typeface="Times New Roman" panose="02020603050405020304" pitchFamily="18" charset="0"/>
                  <a:ea typeface="Cambria" panose="02040503050406030204" pitchFamily="18" charset="0"/>
                  <a:cs typeface="Times New Roman" panose="02020603050405020304" pitchFamily="18" charset="0"/>
                </a:rPr>
                <a:t>τ</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cxnSp>
          <p:nvCxnSpPr>
            <p:cNvPr id="93" name="直線矢印コネクタ 92">
              <a:extLst>
                <a:ext uri="{FF2B5EF4-FFF2-40B4-BE49-F238E27FC236}">
                  <a16:creationId xmlns:a16="http://schemas.microsoft.com/office/drawing/2014/main" id="{F88600BE-3124-4DEF-9288-108A4BE8976D}"/>
                </a:ext>
              </a:extLst>
            </p:cNvPr>
            <p:cNvCxnSpPr>
              <a:cxnSpLocks/>
            </p:cNvCxnSpPr>
            <p:nvPr/>
          </p:nvCxnSpPr>
          <p:spPr>
            <a:xfrm>
              <a:off x="5313011" y="3498468"/>
              <a:ext cx="0" cy="1080000"/>
            </a:xfrm>
            <a:prstGeom prst="straightConnector1">
              <a:avLst/>
            </a:prstGeom>
            <a:ln w="31750">
              <a:solidFill>
                <a:schemeClr val="accent1"/>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4596A067-2044-4490-BAC1-4401344F7148}"/>
                </a:ext>
              </a:extLst>
            </p:cNvPr>
            <p:cNvCxnSpPr>
              <a:cxnSpLocks/>
            </p:cNvCxnSpPr>
            <p:nvPr/>
          </p:nvCxnSpPr>
          <p:spPr>
            <a:xfrm>
              <a:off x="5091128" y="3409949"/>
              <a:ext cx="1080000" cy="0"/>
            </a:xfrm>
            <a:prstGeom prst="straightConnector1">
              <a:avLst/>
            </a:prstGeom>
            <a:ln w="31750">
              <a:solidFill>
                <a:schemeClr val="accent1"/>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BCA2B196-1D9D-4406-B382-A540171C071A}"/>
                </a:ext>
              </a:extLst>
            </p:cNvPr>
            <p:cNvSpPr txBox="1"/>
            <p:nvPr/>
          </p:nvSpPr>
          <p:spPr>
            <a:xfrm>
              <a:off x="4998860" y="4331831"/>
              <a:ext cx="351378"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sp>
          <p:nvSpPr>
            <p:cNvPr id="96" name="テキスト ボックス 95">
              <a:extLst>
                <a:ext uri="{FF2B5EF4-FFF2-40B4-BE49-F238E27FC236}">
                  <a16:creationId xmlns:a16="http://schemas.microsoft.com/office/drawing/2014/main" id="{F51278D1-A47F-41C8-89AC-F11CEEAF3DC1}"/>
                </a:ext>
              </a:extLst>
            </p:cNvPr>
            <p:cNvSpPr txBox="1"/>
            <p:nvPr/>
          </p:nvSpPr>
          <p:spPr>
            <a:xfrm>
              <a:off x="5245556" y="2844736"/>
              <a:ext cx="1534175" cy="360868"/>
            </a:xfrm>
            <a:prstGeom prst="rect">
              <a:avLst/>
            </a:prstGeom>
            <a:noFill/>
            <a:scene3d>
              <a:camera prst="orthographicFront">
                <a:rot lat="600000" lon="18600000" rev="0"/>
              </a:camera>
              <a:lightRig rig="threePt" dir="t"/>
            </a:scene3d>
          </p:spPr>
          <p:txBody>
            <a:bodyPr wrap="square" lIns="0" tIns="0" rIns="0" bIns="0" rtlCol="0">
              <a:spAutoFit/>
            </a:bodyPr>
            <a:lstStyle/>
            <a:p>
              <a:pPr>
                <a:lnSpc>
                  <a:spcPts val="1400"/>
                </a:lnSpc>
              </a:pP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Sample </a:t>
              </a:r>
              <a:r>
                <a:rPr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(origin of real coordinates)</a:t>
              </a:r>
              <a:r>
                <a:rPr kumimoji="1" lang="en-US" altLang="ja-JP" sz="1600"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 </a:t>
              </a:r>
            </a:p>
          </p:txBody>
        </p:sp>
        <p:sp>
          <p:nvSpPr>
            <p:cNvPr id="97" name="テキスト ボックス 96">
              <a:extLst>
                <a:ext uri="{FF2B5EF4-FFF2-40B4-BE49-F238E27FC236}">
                  <a16:creationId xmlns:a16="http://schemas.microsoft.com/office/drawing/2014/main" id="{0592B12D-F792-4EBA-B316-891808F7CD76}"/>
                </a:ext>
              </a:extLst>
            </p:cNvPr>
            <p:cNvSpPr txBox="1"/>
            <p:nvPr/>
          </p:nvSpPr>
          <p:spPr>
            <a:xfrm>
              <a:off x="5920311" y="3141443"/>
              <a:ext cx="351378" cy="369332"/>
            </a:xfrm>
            <a:prstGeom prst="rect">
              <a:avLst/>
            </a:prstGeom>
            <a:noFill/>
            <a:scene3d>
              <a:camera prst="orthographicFront">
                <a:rot lat="600000" lon="18600000" rev="0"/>
              </a:camera>
              <a:lightRig rig="threePt" dir="t"/>
            </a:scene3d>
          </p:spPr>
          <p:txBody>
            <a:bodyPr wrap="none" rtlCol="0">
              <a:spAutoFit/>
            </a:bodyPr>
            <a:lstStyle/>
            <a:p>
              <a:r>
                <a:rPr lang="en-US" altLang="ja-JP" dirty="0">
                  <a:solidFill>
                    <a:srgbClr val="4877CD"/>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4877CD"/>
                </a:solidFill>
                <a:latin typeface="Times New Roman" panose="02020603050405020304" pitchFamily="18" charset="0"/>
                <a:cs typeface="Times New Roman" panose="02020603050405020304" pitchFamily="18" charset="0"/>
              </a:endParaRPr>
            </a:p>
          </p:txBody>
        </p:sp>
        <p:cxnSp>
          <p:nvCxnSpPr>
            <p:cNvPr id="98" name="直線コネクタ 97">
              <a:extLst>
                <a:ext uri="{FF2B5EF4-FFF2-40B4-BE49-F238E27FC236}">
                  <a16:creationId xmlns:a16="http://schemas.microsoft.com/office/drawing/2014/main" id="{9804BAF0-2E6A-4C5A-99E6-6A3F440BFE45}"/>
                </a:ext>
              </a:extLst>
            </p:cNvPr>
            <p:cNvCxnSpPr>
              <a:cxnSpLocks/>
            </p:cNvCxnSpPr>
            <p:nvPr/>
          </p:nvCxnSpPr>
          <p:spPr>
            <a:xfrm>
              <a:off x="5972410" y="3964408"/>
              <a:ext cx="462914" cy="262860"/>
            </a:xfrm>
            <a:prstGeom prst="line">
              <a:avLst/>
            </a:prstGeom>
            <a:ln w="28575">
              <a:solidFill>
                <a:schemeClr val="accent6">
                  <a:lumMod val="75000"/>
                </a:schemeClr>
              </a:solidFill>
              <a:tailEnd type="stealth"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02CEA4CA-C4C6-44E2-A2AE-042679115688}"/>
                </a:ext>
              </a:extLst>
            </p:cNvPr>
            <p:cNvCxnSpPr>
              <a:cxnSpLocks/>
            </p:cNvCxnSpPr>
            <p:nvPr/>
          </p:nvCxnSpPr>
          <p:spPr>
            <a:xfrm>
              <a:off x="5120748" y="3429000"/>
              <a:ext cx="1105777" cy="627903"/>
            </a:xfrm>
            <a:prstGeom prst="line">
              <a:avLst/>
            </a:prstGeom>
            <a:ln w="28575">
              <a:solidFill>
                <a:schemeClr val="accent6">
                  <a:lumMod val="75000"/>
                </a:schemeClr>
              </a:solidFill>
              <a:tailEnd type="none" w="lg" len="lg"/>
            </a:ln>
            <a:scene3d>
              <a:camera prst="orthographicFront">
                <a:rot lat="600000" lon="18600000" rev="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114" name="楕円 113">
              <a:extLst>
                <a:ext uri="{FF2B5EF4-FFF2-40B4-BE49-F238E27FC236}">
                  <a16:creationId xmlns:a16="http://schemas.microsoft.com/office/drawing/2014/main" id="{F469A649-3953-427F-85EB-F6BD05FAB758}"/>
                </a:ext>
              </a:extLst>
            </p:cNvPr>
            <p:cNvSpPr/>
            <p:nvPr/>
          </p:nvSpPr>
          <p:spPr>
            <a:xfrm>
              <a:off x="5280786" y="3402307"/>
              <a:ext cx="213998" cy="213998"/>
            </a:xfrm>
            <a:prstGeom prst="ellipse">
              <a:avLst/>
            </a:prstGeom>
            <a:solidFill>
              <a:schemeClr val="accent1">
                <a:lumMod val="60000"/>
                <a:lumOff val="40000"/>
              </a:schemeClr>
            </a:solidFill>
            <a:ln>
              <a:noFill/>
            </a:ln>
            <a:scene3d>
              <a:camera prst="orthographicFront">
                <a:rot lat="600000" lon="18600000" rev="0"/>
              </a:camera>
              <a:lightRig rig="threePt" dir="t"/>
            </a:scene3d>
            <a:sp3d>
              <a:bevelT w="114300" h="114300"/>
              <a:bevelB w="114300" h="114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115" name="直線コネクタ 114">
              <a:extLst>
                <a:ext uri="{FF2B5EF4-FFF2-40B4-BE49-F238E27FC236}">
                  <a16:creationId xmlns:a16="http://schemas.microsoft.com/office/drawing/2014/main" id="{26B2A191-F910-431B-A209-8B8829E3BBA2}"/>
                </a:ext>
              </a:extLst>
            </p:cNvPr>
            <p:cNvCxnSpPr>
              <a:cxnSpLocks/>
            </p:cNvCxnSpPr>
            <p:nvPr/>
          </p:nvCxnSpPr>
          <p:spPr>
            <a:xfrm flipH="1">
              <a:off x="5353053" y="3219450"/>
              <a:ext cx="107947" cy="1460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19" name="直線コネクタ 118">
            <a:extLst>
              <a:ext uri="{FF2B5EF4-FFF2-40B4-BE49-F238E27FC236}">
                <a16:creationId xmlns:a16="http://schemas.microsoft.com/office/drawing/2014/main" id="{72046C7F-C8F6-4BB1-896E-2FBDEE7E1F93}"/>
              </a:ext>
            </a:extLst>
          </p:cNvPr>
          <p:cNvCxnSpPr>
            <a:cxnSpLocks/>
          </p:cNvCxnSpPr>
          <p:nvPr/>
        </p:nvCxnSpPr>
        <p:spPr>
          <a:xfrm flipV="1">
            <a:off x="3398985" y="3294997"/>
            <a:ext cx="118399" cy="828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テキスト ボックス 121">
            <a:extLst>
              <a:ext uri="{FF2B5EF4-FFF2-40B4-BE49-F238E27FC236}">
                <a16:creationId xmlns:a16="http://schemas.microsoft.com/office/drawing/2014/main" id="{E9A96254-8946-4817-AF7E-CA8AA0EA7B14}"/>
              </a:ext>
            </a:extLst>
          </p:cNvPr>
          <p:cNvSpPr txBox="1"/>
          <p:nvPr/>
        </p:nvSpPr>
        <p:spPr>
          <a:xfrm>
            <a:off x="3865521" y="3365850"/>
            <a:ext cx="1694499" cy="282257"/>
          </a:xfrm>
          <a:prstGeom prst="rect">
            <a:avLst/>
          </a:prstGeom>
          <a:noFill/>
          <a:scene3d>
            <a:camera prst="orthographicFront">
              <a:rot lat="600000" lon="2400000" rev="0"/>
            </a:camera>
            <a:lightRig rig="threePt" dir="t"/>
          </a:scene3d>
        </p:spPr>
        <p:txBody>
          <a:bodyPr wrap="square" rtlCol="0">
            <a:spAutoFit/>
          </a:bodyPr>
          <a:lstStyle/>
          <a:p>
            <a:pPr algn="ctr">
              <a:lnSpc>
                <a:spcPts val="1600"/>
              </a:lnSpc>
            </a:pPr>
            <a:r>
              <a:rPr lang="en-US" altLang="ja-JP" sz="12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Camera length 1</a:t>
            </a:r>
            <a:endParaRPr kumimoji="1" lang="ja-JP" altLang="en-US" sz="1200" dirty="0">
              <a:solidFill>
                <a:srgbClr val="FF0000"/>
              </a:solidFill>
              <a:latin typeface="Times New Roman" panose="02020603050405020304" pitchFamily="18" charset="0"/>
              <a:cs typeface="Times New Roman" panose="02020603050405020304" pitchFamily="18" charset="0"/>
            </a:endParaRPr>
          </a:p>
        </p:txBody>
      </p:sp>
      <p:sp>
        <p:nvSpPr>
          <p:cNvPr id="123" name="円弧 122">
            <a:extLst>
              <a:ext uri="{FF2B5EF4-FFF2-40B4-BE49-F238E27FC236}">
                <a16:creationId xmlns:a16="http://schemas.microsoft.com/office/drawing/2014/main" id="{409FD3B3-B250-4777-9B49-C24D8F9EE1B9}"/>
              </a:ext>
            </a:extLst>
          </p:cNvPr>
          <p:cNvSpPr/>
          <p:nvPr/>
        </p:nvSpPr>
        <p:spPr>
          <a:xfrm>
            <a:off x="4995505" y="3151750"/>
            <a:ext cx="623730" cy="623730"/>
          </a:xfrm>
          <a:prstGeom prst="arc">
            <a:avLst>
              <a:gd name="adj1" fmla="val 10912311"/>
              <a:gd name="adj2" fmla="val 13298695"/>
            </a:avLst>
          </a:prstGeom>
          <a:ln w="19050">
            <a:solidFill>
              <a:srgbClr val="548235"/>
            </a:solidFill>
            <a:tailEnd type="arrow" w="lg" len="sm"/>
          </a:ln>
          <a:scene3d>
            <a:camera prst="orthographicFront">
              <a:rot lat="1740000" lon="19140000" rev="20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33" name="テキスト ボックス 132">
            <a:extLst>
              <a:ext uri="{FF2B5EF4-FFF2-40B4-BE49-F238E27FC236}">
                <a16:creationId xmlns:a16="http://schemas.microsoft.com/office/drawing/2014/main" id="{5A05B21D-FE0C-4F99-B1DE-160DE98CE9FB}"/>
              </a:ext>
            </a:extLst>
          </p:cNvPr>
          <p:cNvSpPr txBox="1"/>
          <p:nvPr/>
        </p:nvSpPr>
        <p:spPr>
          <a:xfrm>
            <a:off x="4873212" y="3114183"/>
            <a:ext cx="92974" cy="276999"/>
          </a:xfrm>
          <a:prstGeom prst="rect">
            <a:avLst/>
          </a:prstGeom>
          <a:noFill/>
          <a:scene3d>
            <a:camera prst="orthographicFront"/>
            <a:lightRig rig="threePt" dir="t"/>
          </a:scene3d>
          <a:sp3d extrusionH="25400">
            <a:bevelT w="12700" h="12700"/>
            <a:bevelB w="12700" h="19050"/>
          </a:sp3d>
        </p:spPr>
        <p:txBody>
          <a:bodyPr wrap="none" lIns="0" tIns="0" rIns="0" bIns="0" rtlCol="0">
            <a:spAutoFit/>
          </a:bodyPr>
          <a:lstStyle/>
          <a:p>
            <a:r>
              <a:rPr kumimoji="1" lang="en-US" altLang="ja-JP" dirty="0">
                <a:solidFill>
                  <a:srgbClr val="548235"/>
                </a:solidFill>
                <a:latin typeface="Times New Roman" panose="02020603050405020304" pitchFamily="18" charset="0"/>
                <a:ea typeface="Cambria" panose="02040503050406030204" pitchFamily="18" charset="0"/>
                <a:cs typeface="Times New Roman" panose="02020603050405020304" pitchFamily="18" charset="0"/>
              </a:rPr>
              <a:t>τ</a:t>
            </a:r>
            <a:endParaRPr kumimoji="1" lang="ja-JP" altLang="en-US" dirty="0">
              <a:solidFill>
                <a:srgbClr val="548235"/>
              </a:solidFill>
              <a:latin typeface="Times New Roman" panose="02020603050405020304" pitchFamily="18" charset="0"/>
              <a:cs typeface="Times New Roman" panose="02020603050405020304" pitchFamily="18" charset="0"/>
            </a:endParaRPr>
          </a:p>
        </p:txBody>
      </p:sp>
      <p:sp>
        <p:nvSpPr>
          <p:cNvPr id="139" name="テキスト ボックス 138">
            <a:extLst>
              <a:ext uri="{FF2B5EF4-FFF2-40B4-BE49-F238E27FC236}">
                <a16:creationId xmlns:a16="http://schemas.microsoft.com/office/drawing/2014/main" id="{14141379-68F1-4E5A-AF2E-D3CDE09ACFC1}"/>
              </a:ext>
            </a:extLst>
          </p:cNvPr>
          <p:cNvSpPr txBox="1"/>
          <p:nvPr/>
        </p:nvSpPr>
        <p:spPr>
          <a:xfrm>
            <a:off x="3818555" y="1214234"/>
            <a:ext cx="488147" cy="369332"/>
          </a:xfrm>
          <a:prstGeom prst="rect">
            <a:avLst/>
          </a:prstGeom>
          <a:noFill/>
          <a:scene3d>
            <a:camera prst="orthographicFront">
              <a:rot lat="1740000" lon="19140000" rev="20400000"/>
            </a:camera>
            <a:lightRig rig="threePt" dir="t"/>
          </a:scene3d>
        </p:spPr>
        <p:txBody>
          <a:bodyPr wrap="none" rtlCol="0">
            <a:spAutoFit/>
          </a:bodyPr>
          <a:lstStyle/>
          <a:p>
            <a:r>
              <a:rPr lang="en-US" altLang="ja-JP"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X’’</a:t>
            </a:r>
            <a:endParaRPr kumimoji="1" lang="ja-JP" altLang="en-US" dirty="0">
              <a:solidFill>
                <a:srgbClr val="009999"/>
              </a:solidFill>
              <a:latin typeface="Times New Roman" panose="02020603050405020304" pitchFamily="18" charset="0"/>
              <a:cs typeface="Times New Roman" panose="02020603050405020304" pitchFamily="18" charset="0"/>
            </a:endParaRPr>
          </a:p>
        </p:txBody>
      </p:sp>
      <p:sp>
        <p:nvSpPr>
          <p:cNvPr id="140" name="テキスト ボックス 139">
            <a:extLst>
              <a:ext uri="{FF2B5EF4-FFF2-40B4-BE49-F238E27FC236}">
                <a16:creationId xmlns:a16="http://schemas.microsoft.com/office/drawing/2014/main" id="{AC81FD63-A1F3-4E63-B19F-F72D5B2414C5}"/>
              </a:ext>
            </a:extLst>
          </p:cNvPr>
          <p:cNvSpPr txBox="1"/>
          <p:nvPr/>
        </p:nvSpPr>
        <p:spPr>
          <a:xfrm>
            <a:off x="3502741" y="1555716"/>
            <a:ext cx="303481" cy="276999"/>
          </a:xfrm>
          <a:prstGeom prst="rect">
            <a:avLst/>
          </a:prstGeom>
          <a:noFill/>
          <a:scene3d>
            <a:camera prst="orthographicFront">
              <a:rot lat="1740000" lon="19140000" rev="20400000"/>
            </a:camera>
            <a:lightRig rig="threePt" dir="t"/>
          </a:scene3d>
        </p:spPr>
        <p:txBody>
          <a:bodyPr wrap="none" lIns="0" tIns="0" rIns="0" bIns="0" rtlCol="0">
            <a:spAutoFit/>
          </a:bodyPr>
          <a:lstStyle/>
          <a:p>
            <a:r>
              <a:rPr lang="en-US" altLang="ja-JP"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Y’’</a:t>
            </a:r>
            <a:endParaRPr kumimoji="1" lang="ja-JP" altLang="en-US" dirty="0">
              <a:solidFill>
                <a:srgbClr val="009999"/>
              </a:solidFill>
              <a:latin typeface="Times New Roman" panose="02020603050405020304" pitchFamily="18" charset="0"/>
              <a:cs typeface="Times New Roman" panose="02020603050405020304" pitchFamily="18" charset="0"/>
            </a:endParaRPr>
          </a:p>
        </p:txBody>
      </p:sp>
      <p:sp>
        <p:nvSpPr>
          <p:cNvPr id="141" name="テキスト ボックス 140">
            <a:extLst>
              <a:ext uri="{FF2B5EF4-FFF2-40B4-BE49-F238E27FC236}">
                <a16:creationId xmlns:a16="http://schemas.microsoft.com/office/drawing/2014/main" id="{B40B18F9-427C-499F-945D-98B4BBA1DCE0}"/>
              </a:ext>
            </a:extLst>
          </p:cNvPr>
          <p:cNvSpPr txBox="1"/>
          <p:nvPr/>
        </p:nvSpPr>
        <p:spPr>
          <a:xfrm>
            <a:off x="1856081" y="1179223"/>
            <a:ext cx="1599698" cy="541815"/>
          </a:xfrm>
          <a:prstGeom prst="rect">
            <a:avLst/>
          </a:prstGeom>
          <a:noFill/>
          <a:scene3d>
            <a:camera prst="orthographicFront">
              <a:rot lat="1740000" lon="19140000" rev="20400000"/>
            </a:camera>
            <a:lightRig rig="threePt" dir="t"/>
          </a:scene3d>
        </p:spPr>
        <p:txBody>
          <a:bodyPr wrap="square" lIns="0" tIns="0" rIns="0" bIns="0" rtlCol="0">
            <a:spAutoFit/>
          </a:bodyPr>
          <a:lstStyle/>
          <a:p>
            <a:pPr>
              <a:lnSpc>
                <a:spcPts val="1400"/>
              </a:lnSpc>
            </a:pPr>
            <a:r>
              <a:rPr kumimoji="1" lang="en-US" altLang="ja-JP" sz="1600" dirty="0">
                <a:solidFill>
                  <a:srgbClr val="009999"/>
                </a:solidFill>
                <a:latin typeface="Times New Roman" panose="02020603050405020304" pitchFamily="18" charset="0"/>
                <a:ea typeface="Cambria" panose="02040503050406030204" pitchFamily="18" charset="0"/>
                <a:cs typeface="Times New Roman" panose="02020603050405020304" pitchFamily="18" charset="0"/>
              </a:rPr>
              <a:t>Upper-left corer of detector (origin of pixel coordinates)</a:t>
            </a:r>
            <a:endParaRPr kumimoji="1" lang="ja-JP" altLang="en-US" sz="1600" dirty="0">
              <a:solidFill>
                <a:srgbClr val="009999"/>
              </a:solidFill>
              <a:latin typeface="Times New Roman" panose="02020603050405020304" pitchFamily="18" charset="0"/>
              <a:cs typeface="Times New Roman" panose="02020603050405020304" pitchFamily="18" charset="0"/>
            </a:endParaRPr>
          </a:p>
        </p:txBody>
      </p:sp>
      <p:cxnSp>
        <p:nvCxnSpPr>
          <p:cNvPr id="143" name="直線矢印コネクタ 142">
            <a:extLst>
              <a:ext uri="{FF2B5EF4-FFF2-40B4-BE49-F238E27FC236}">
                <a16:creationId xmlns:a16="http://schemas.microsoft.com/office/drawing/2014/main" id="{2AA6D2ED-9650-4B98-8F9F-9419E0A45058}"/>
              </a:ext>
            </a:extLst>
          </p:cNvPr>
          <p:cNvCxnSpPr>
            <a:cxnSpLocks/>
          </p:cNvCxnSpPr>
          <p:nvPr/>
        </p:nvCxnSpPr>
        <p:spPr>
          <a:xfrm>
            <a:off x="3608422" y="1287390"/>
            <a:ext cx="503021" cy="0"/>
          </a:xfrm>
          <a:prstGeom prst="straightConnector1">
            <a:avLst/>
          </a:prstGeom>
          <a:ln w="31750">
            <a:solidFill>
              <a:srgbClr val="009999"/>
            </a:solidFill>
            <a:tailEnd type="stealth" w="lg" len="lg"/>
          </a:ln>
          <a:scene3d>
            <a:camera prst="orthographicFront">
              <a:rot lat="1740000" lon="19140000" rev="20400000"/>
            </a:camera>
            <a:lightRig rig="threePt" dir="t"/>
          </a:scene3d>
          <a:sp3d extrusionH="25400">
            <a:bevelT w="12700" h="12700"/>
            <a:bevelB w="12700" h="12700"/>
          </a:sp3d>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484CD08A-FA09-411F-8562-8878FDC2DDB4}"/>
              </a:ext>
            </a:extLst>
          </p:cNvPr>
          <p:cNvCxnSpPr>
            <a:cxnSpLocks/>
          </p:cNvCxnSpPr>
          <p:nvPr/>
        </p:nvCxnSpPr>
        <p:spPr>
          <a:xfrm>
            <a:off x="3516436" y="1256004"/>
            <a:ext cx="0" cy="418063"/>
          </a:xfrm>
          <a:prstGeom prst="straightConnector1">
            <a:avLst/>
          </a:prstGeom>
          <a:ln w="44450">
            <a:solidFill>
              <a:srgbClr val="009999"/>
            </a:solidFill>
            <a:tailEnd type="stealth" w="lg" len="lg"/>
          </a:ln>
          <a:scene3d>
            <a:camera prst="orthographicFront">
              <a:rot lat="1740000" lon="19140000" rev="20400000"/>
            </a:camera>
            <a:lightRig rig="threePt" dir="t"/>
          </a:scene3d>
          <a:sp3d>
            <a:bevelT w="12700" h="12700"/>
            <a:bevelB w="12700" h="12700"/>
          </a:sp3d>
        </p:spPr>
        <p:style>
          <a:lnRef idx="1">
            <a:schemeClr val="accent1"/>
          </a:lnRef>
          <a:fillRef idx="0">
            <a:schemeClr val="accent1"/>
          </a:fillRef>
          <a:effectRef idx="0">
            <a:schemeClr val="accent1"/>
          </a:effectRef>
          <a:fontRef idx="minor">
            <a:schemeClr val="tx1"/>
          </a:fontRef>
        </p:style>
      </p:cxnSp>
      <p:sp>
        <p:nvSpPr>
          <p:cNvPr id="142" name="楕円 141">
            <a:extLst>
              <a:ext uri="{FF2B5EF4-FFF2-40B4-BE49-F238E27FC236}">
                <a16:creationId xmlns:a16="http://schemas.microsoft.com/office/drawing/2014/main" id="{BECD7708-CC8A-464C-A552-3BB16258C755}"/>
              </a:ext>
            </a:extLst>
          </p:cNvPr>
          <p:cNvSpPr/>
          <p:nvPr/>
        </p:nvSpPr>
        <p:spPr>
          <a:xfrm>
            <a:off x="3573497" y="1247619"/>
            <a:ext cx="108000" cy="108000"/>
          </a:xfrm>
          <a:prstGeom prst="ellipse">
            <a:avLst/>
          </a:prstGeom>
          <a:solidFill>
            <a:schemeClr val="bg1"/>
          </a:solidFill>
          <a:ln w="19050">
            <a:solidFill>
              <a:srgbClr val="009999"/>
            </a:solidFill>
          </a:ln>
          <a:scene3d>
            <a:camera prst="orthographicFront">
              <a:rot lat="1740000" lon="19140000" rev="20400000"/>
            </a:camera>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46" name="直線コネクタ 145">
            <a:extLst>
              <a:ext uri="{FF2B5EF4-FFF2-40B4-BE49-F238E27FC236}">
                <a16:creationId xmlns:a16="http://schemas.microsoft.com/office/drawing/2014/main" id="{359475BD-7382-462E-94C9-4C3EC2899733}"/>
              </a:ext>
            </a:extLst>
          </p:cNvPr>
          <p:cNvCxnSpPr>
            <a:cxnSpLocks/>
          </p:cNvCxnSpPr>
          <p:nvPr/>
        </p:nvCxnSpPr>
        <p:spPr>
          <a:xfrm flipH="1">
            <a:off x="3393150" y="1301585"/>
            <a:ext cx="133530" cy="41998"/>
          </a:xfrm>
          <a:prstGeom prst="line">
            <a:avLst/>
          </a:prstGeom>
          <a:ln w="12700">
            <a:solidFill>
              <a:srgbClr val="0099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840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8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Line 6">
            <a:extLst>
              <a:ext uri="{FF2B5EF4-FFF2-40B4-BE49-F238E27FC236}">
                <a16:creationId xmlns:a16="http://schemas.microsoft.com/office/drawing/2014/main" id="{4553F54F-B100-416D-8EBD-369E5E2C60B3}"/>
              </a:ext>
            </a:extLst>
          </p:cNvPr>
          <p:cNvSpPr>
            <a:spLocks noChangeShapeType="1"/>
          </p:cNvSpPr>
          <p:nvPr/>
        </p:nvSpPr>
        <p:spPr bwMode="auto">
          <a:xfrm>
            <a:off x="1118865" y="6397413"/>
            <a:ext cx="10431904"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Line 7">
            <a:extLst>
              <a:ext uri="{FF2B5EF4-FFF2-40B4-BE49-F238E27FC236}">
                <a16:creationId xmlns:a16="http://schemas.microsoft.com/office/drawing/2014/main" id="{10B5653D-DFD7-44FA-BEF4-6032CC7891D4}"/>
              </a:ext>
            </a:extLst>
          </p:cNvPr>
          <p:cNvSpPr>
            <a:spLocks noChangeShapeType="1"/>
          </p:cNvSpPr>
          <p:nvPr/>
        </p:nvSpPr>
        <p:spPr bwMode="auto">
          <a:xfrm>
            <a:off x="1465873"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Rectangle 8">
            <a:extLst>
              <a:ext uri="{FF2B5EF4-FFF2-40B4-BE49-F238E27FC236}">
                <a16:creationId xmlns:a16="http://schemas.microsoft.com/office/drawing/2014/main" id="{F0F132F8-777F-4093-AAA7-CA44C83A80CC}"/>
              </a:ext>
            </a:extLst>
          </p:cNvPr>
          <p:cNvSpPr>
            <a:spLocks noChangeArrowheads="1"/>
          </p:cNvSpPr>
          <p:nvPr/>
        </p:nvSpPr>
        <p:spPr bwMode="auto">
          <a:xfrm>
            <a:off x="1465873"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22</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32" name="Line 9">
            <a:extLst>
              <a:ext uri="{FF2B5EF4-FFF2-40B4-BE49-F238E27FC236}">
                <a16:creationId xmlns:a16="http://schemas.microsoft.com/office/drawing/2014/main" id="{5E0D2804-13EB-475E-8FA0-B3FD03A469C9}"/>
              </a:ext>
            </a:extLst>
          </p:cNvPr>
          <p:cNvSpPr>
            <a:spLocks noChangeShapeType="1"/>
          </p:cNvSpPr>
          <p:nvPr/>
        </p:nvSpPr>
        <p:spPr bwMode="auto">
          <a:xfrm flipV="1">
            <a:off x="1465873"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Line 10">
            <a:extLst>
              <a:ext uri="{FF2B5EF4-FFF2-40B4-BE49-F238E27FC236}">
                <a16:creationId xmlns:a16="http://schemas.microsoft.com/office/drawing/2014/main" id="{35B5435B-51F7-4B17-9A46-518D45353D2C}"/>
              </a:ext>
            </a:extLst>
          </p:cNvPr>
          <p:cNvSpPr>
            <a:spLocks noChangeShapeType="1"/>
          </p:cNvSpPr>
          <p:nvPr/>
        </p:nvSpPr>
        <p:spPr bwMode="auto">
          <a:xfrm>
            <a:off x="1814851"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Rectangle 11">
            <a:extLst>
              <a:ext uri="{FF2B5EF4-FFF2-40B4-BE49-F238E27FC236}">
                <a16:creationId xmlns:a16="http://schemas.microsoft.com/office/drawing/2014/main" id="{DDFDD5EE-CFF8-4919-90BD-ADDDF8C825B4}"/>
              </a:ext>
            </a:extLst>
          </p:cNvPr>
          <p:cNvSpPr>
            <a:spLocks noChangeArrowheads="1"/>
          </p:cNvSpPr>
          <p:nvPr/>
        </p:nvSpPr>
        <p:spPr bwMode="auto">
          <a:xfrm>
            <a:off x="1812880"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24</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35" name="Line 12">
            <a:extLst>
              <a:ext uri="{FF2B5EF4-FFF2-40B4-BE49-F238E27FC236}">
                <a16:creationId xmlns:a16="http://schemas.microsoft.com/office/drawing/2014/main" id="{ADA847ED-7BF2-4FF7-BE28-84B369C38125}"/>
              </a:ext>
            </a:extLst>
          </p:cNvPr>
          <p:cNvSpPr>
            <a:spLocks noChangeShapeType="1"/>
          </p:cNvSpPr>
          <p:nvPr/>
        </p:nvSpPr>
        <p:spPr bwMode="auto">
          <a:xfrm flipV="1">
            <a:off x="1814851"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Line 13">
            <a:extLst>
              <a:ext uri="{FF2B5EF4-FFF2-40B4-BE49-F238E27FC236}">
                <a16:creationId xmlns:a16="http://schemas.microsoft.com/office/drawing/2014/main" id="{90DE665A-3F1C-4074-95A0-A143ABD82EEC}"/>
              </a:ext>
            </a:extLst>
          </p:cNvPr>
          <p:cNvSpPr>
            <a:spLocks noChangeShapeType="1"/>
          </p:cNvSpPr>
          <p:nvPr/>
        </p:nvSpPr>
        <p:spPr bwMode="auto">
          <a:xfrm>
            <a:off x="2161859"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14">
            <a:extLst>
              <a:ext uri="{FF2B5EF4-FFF2-40B4-BE49-F238E27FC236}">
                <a16:creationId xmlns:a16="http://schemas.microsoft.com/office/drawing/2014/main" id="{E5748A68-FDCB-4972-BF4D-C0B9B48EAD1B}"/>
              </a:ext>
            </a:extLst>
          </p:cNvPr>
          <p:cNvSpPr>
            <a:spLocks noChangeArrowheads="1"/>
          </p:cNvSpPr>
          <p:nvPr/>
        </p:nvSpPr>
        <p:spPr bwMode="auto">
          <a:xfrm>
            <a:off x="2159887"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26</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38" name="Line 15">
            <a:extLst>
              <a:ext uri="{FF2B5EF4-FFF2-40B4-BE49-F238E27FC236}">
                <a16:creationId xmlns:a16="http://schemas.microsoft.com/office/drawing/2014/main" id="{67B47353-1279-4DC2-99FB-5A3EF669A8B0}"/>
              </a:ext>
            </a:extLst>
          </p:cNvPr>
          <p:cNvSpPr>
            <a:spLocks noChangeShapeType="1"/>
          </p:cNvSpPr>
          <p:nvPr/>
        </p:nvSpPr>
        <p:spPr bwMode="auto">
          <a:xfrm flipV="1">
            <a:off x="2161859"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Line 16">
            <a:extLst>
              <a:ext uri="{FF2B5EF4-FFF2-40B4-BE49-F238E27FC236}">
                <a16:creationId xmlns:a16="http://schemas.microsoft.com/office/drawing/2014/main" id="{FE3D55A9-0A9B-4A55-8E20-8402EDBCED05}"/>
              </a:ext>
            </a:extLst>
          </p:cNvPr>
          <p:cNvSpPr>
            <a:spLocks noChangeShapeType="1"/>
          </p:cNvSpPr>
          <p:nvPr/>
        </p:nvSpPr>
        <p:spPr bwMode="auto">
          <a:xfrm>
            <a:off x="2508866"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Rectangle 17">
            <a:extLst>
              <a:ext uri="{FF2B5EF4-FFF2-40B4-BE49-F238E27FC236}">
                <a16:creationId xmlns:a16="http://schemas.microsoft.com/office/drawing/2014/main" id="{E21C5E4D-666A-4F63-A548-B222CCEB5DC0}"/>
              </a:ext>
            </a:extLst>
          </p:cNvPr>
          <p:cNvSpPr>
            <a:spLocks noChangeArrowheads="1"/>
          </p:cNvSpPr>
          <p:nvPr/>
        </p:nvSpPr>
        <p:spPr bwMode="auto">
          <a:xfrm>
            <a:off x="2506894"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28</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41" name="Line 18">
            <a:extLst>
              <a:ext uri="{FF2B5EF4-FFF2-40B4-BE49-F238E27FC236}">
                <a16:creationId xmlns:a16="http://schemas.microsoft.com/office/drawing/2014/main" id="{E1B3F478-C781-42E6-A809-F9D2D5682906}"/>
              </a:ext>
            </a:extLst>
          </p:cNvPr>
          <p:cNvSpPr>
            <a:spLocks noChangeShapeType="1"/>
          </p:cNvSpPr>
          <p:nvPr/>
        </p:nvSpPr>
        <p:spPr bwMode="auto">
          <a:xfrm flipV="1">
            <a:off x="2508866"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Line 19">
            <a:extLst>
              <a:ext uri="{FF2B5EF4-FFF2-40B4-BE49-F238E27FC236}">
                <a16:creationId xmlns:a16="http://schemas.microsoft.com/office/drawing/2014/main" id="{63E689F7-B451-4D26-9275-80AD0B551CA5}"/>
              </a:ext>
            </a:extLst>
          </p:cNvPr>
          <p:cNvSpPr>
            <a:spLocks noChangeShapeType="1"/>
          </p:cNvSpPr>
          <p:nvPr/>
        </p:nvSpPr>
        <p:spPr bwMode="auto">
          <a:xfrm>
            <a:off x="2857845"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Rectangle 20">
            <a:extLst>
              <a:ext uri="{FF2B5EF4-FFF2-40B4-BE49-F238E27FC236}">
                <a16:creationId xmlns:a16="http://schemas.microsoft.com/office/drawing/2014/main" id="{3841D4E8-4698-4D39-A0BC-4AF169D1863F}"/>
              </a:ext>
            </a:extLst>
          </p:cNvPr>
          <p:cNvSpPr>
            <a:spLocks noChangeArrowheads="1"/>
          </p:cNvSpPr>
          <p:nvPr/>
        </p:nvSpPr>
        <p:spPr bwMode="auto">
          <a:xfrm>
            <a:off x="2853901"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30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44" name="Line 21">
            <a:extLst>
              <a:ext uri="{FF2B5EF4-FFF2-40B4-BE49-F238E27FC236}">
                <a16:creationId xmlns:a16="http://schemas.microsoft.com/office/drawing/2014/main" id="{15B17C19-B1CF-4B41-9F16-18A6CF68973E}"/>
              </a:ext>
            </a:extLst>
          </p:cNvPr>
          <p:cNvSpPr>
            <a:spLocks noChangeShapeType="1"/>
          </p:cNvSpPr>
          <p:nvPr/>
        </p:nvSpPr>
        <p:spPr bwMode="auto">
          <a:xfrm flipV="1">
            <a:off x="2857845"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Line 22">
            <a:extLst>
              <a:ext uri="{FF2B5EF4-FFF2-40B4-BE49-F238E27FC236}">
                <a16:creationId xmlns:a16="http://schemas.microsoft.com/office/drawing/2014/main" id="{28C619BD-5CF7-402E-BAC1-9C37CA47E8BE}"/>
              </a:ext>
            </a:extLst>
          </p:cNvPr>
          <p:cNvSpPr>
            <a:spLocks noChangeShapeType="1"/>
          </p:cNvSpPr>
          <p:nvPr/>
        </p:nvSpPr>
        <p:spPr bwMode="auto">
          <a:xfrm>
            <a:off x="3204852"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Rectangle 23">
            <a:extLst>
              <a:ext uri="{FF2B5EF4-FFF2-40B4-BE49-F238E27FC236}">
                <a16:creationId xmlns:a16="http://schemas.microsoft.com/office/drawing/2014/main" id="{02B9C4C3-7904-4B9E-9DD9-FE1036AD9735}"/>
              </a:ext>
            </a:extLst>
          </p:cNvPr>
          <p:cNvSpPr>
            <a:spLocks noChangeArrowheads="1"/>
          </p:cNvSpPr>
          <p:nvPr/>
        </p:nvSpPr>
        <p:spPr bwMode="auto">
          <a:xfrm>
            <a:off x="3200908"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32</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47" name="Line 24">
            <a:extLst>
              <a:ext uri="{FF2B5EF4-FFF2-40B4-BE49-F238E27FC236}">
                <a16:creationId xmlns:a16="http://schemas.microsoft.com/office/drawing/2014/main" id="{DC682C60-27D9-48EC-BD56-BDABEB4AFDE7}"/>
              </a:ext>
            </a:extLst>
          </p:cNvPr>
          <p:cNvSpPr>
            <a:spLocks noChangeShapeType="1"/>
          </p:cNvSpPr>
          <p:nvPr/>
        </p:nvSpPr>
        <p:spPr bwMode="auto">
          <a:xfrm flipV="1">
            <a:off x="3204852"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Line 25">
            <a:extLst>
              <a:ext uri="{FF2B5EF4-FFF2-40B4-BE49-F238E27FC236}">
                <a16:creationId xmlns:a16="http://schemas.microsoft.com/office/drawing/2014/main" id="{D60E44F2-7D5A-4E28-B371-7330CEF5674A}"/>
              </a:ext>
            </a:extLst>
          </p:cNvPr>
          <p:cNvSpPr>
            <a:spLocks noChangeShapeType="1"/>
          </p:cNvSpPr>
          <p:nvPr/>
        </p:nvSpPr>
        <p:spPr bwMode="auto">
          <a:xfrm>
            <a:off x="3553831"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Rectangle 26">
            <a:extLst>
              <a:ext uri="{FF2B5EF4-FFF2-40B4-BE49-F238E27FC236}">
                <a16:creationId xmlns:a16="http://schemas.microsoft.com/office/drawing/2014/main" id="{4E2CF7D6-B789-4A30-98C2-86AC6316B097}"/>
              </a:ext>
            </a:extLst>
          </p:cNvPr>
          <p:cNvSpPr>
            <a:spLocks noChangeArrowheads="1"/>
          </p:cNvSpPr>
          <p:nvPr/>
        </p:nvSpPr>
        <p:spPr bwMode="auto">
          <a:xfrm>
            <a:off x="3547916"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34</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50" name="Line 27">
            <a:extLst>
              <a:ext uri="{FF2B5EF4-FFF2-40B4-BE49-F238E27FC236}">
                <a16:creationId xmlns:a16="http://schemas.microsoft.com/office/drawing/2014/main" id="{9F54E68A-A5E3-4953-95E3-CBD62FDB5244}"/>
              </a:ext>
            </a:extLst>
          </p:cNvPr>
          <p:cNvSpPr>
            <a:spLocks noChangeShapeType="1"/>
          </p:cNvSpPr>
          <p:nvPr/>
        </p:nvSpPr>
        <p:spPr bwMode="auto">
          <a:xfrm flipV="1">
            <a:off x="3553831"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Line 28">
            <a:extLst>
              <a:ext uri="{FF2B5EF4-FFF2-40B4-BE49-F238E27FC236}">
                <a16:creationId xmlns:a16="http://schemas.microsoft.com/office/drawing/2014/main" id="{5FC90E4F-32E5-41D7-BAD9-CB6BA6E39B12}"/>
              </a:ext>
            </a:extLst>
          </p:cNvPr>
          <p:cNvSpPr>
            <a:spLocks noChangeShapeType="1"/>
          </p:cNvSpPr>
          <p:nvPr/>
        </p:nvSpPr>
        <p:spPr bwMode="auto">
          <a:xfrm>
            <a:off x="3900838"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Rectangle 29">
            <a:extLst>
              <a:ext uri="{FF2B5EF4-FFF2-40B4-BE49-F238E27FC236}">
                <a16:creationId xmlns:a16="http://schemas.microsoft.com/office/drawing/2014/main" id="{4C85205C-0E82-4CBF-993E-2F4A22B38638}"/>
              </a:ext>
            </a:extLst>
          </p:cNvPr>
          <p:cNvSpPr>
            <a:spLocks noChangeArrowheads="1"/>
          </p:cNvSpPr>
          <p:nvPr/>
        </p:nvSpPr>
        <p:spPr bwMode="auto">
          <a:xfrm>
            <a:off x="3894923"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36</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53" name="Line 30">
            <a:extLst>
              <a:ext uri="{FF2B5EF4-FFF2-40B4-BE49-F238E27FC236}">
                <a16:creationId xmlns:a16="http://schemas.microsoft.com/office/drawing/2014/main" id="{6933A94A-6045-4AC6-A321-8BB8C18F5BED}"/>
              </a:ext>
            </a:extLst>
          </p:cNvPr>
          <p:cNvSpPr>
            <a:spLocks noChangeShapeType="1"/>
          </p:cNvSpPr>
          <p:nvPr/>
        </p:nvSpPr>
        <p:spPr bwMode="auto">
          <a:xfrm flipV="1">
            <a:off x="3900838"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Line 31">
            <a:extLst>
              <a:ext uri="{FF2B5EF4-FFF2-40B4-BE49-F238E27FC236}">
                <a16:creationId xmlns:a16="http://schemas.microsoft.com/office/drawing/2014/main" id="{FDE0CF5F-49D1-409E-BA51-C8EB2594D0CC}"/>
              </a:ext>
            </a:extLst>
          </p:cNvPr>
          <p:cNvSpPr>
            <a:spLocks noChangeShapeType="1"/>
          </p:cNvSpPr>
          <p:nvPr/>
        </p:nvSpPr>
        <p:spPr bwMode="auto">
          <a:xfrm>
            <a:off x="4249817"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Rectangle 32">
            <a:extLst>
              <a:ext uri="{FF2B5EF4-FFF2-40B4-BE49-F238E27FC236}">
                <a16:creationId xmlns:a16="http://schemas.microsoft.com/office/drawing/2014/main" id="{88BA35F0-1635-4F16-8786-AB683C6C65CE}"/>
              </a:ext>
            </a:extLst>
          </p:cNvPr>
          <p:cNvSpPr>
            <a:spLocks noChangeArrowheads="1"/>
          </p:cNvSpPr>
          <p:nvPr/>
        </p:nvSpPr>
        <p:spPr bwMode="auto">
          <a:xfrm>
            <a:off x="4241930"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38</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56" name="Line 33">
            <a:extLst>
              <a:ext uri="{FF2B5EF4-FFF2-40B4-BE49-F238E27FC236}">
                <a16:creationId xmlns:a16="http://schemas.microsoft.com/office/drawing/2014/main" id="{A6D53401-4187-4863-8786-4CF1B943854D}"/>
              </a:ext>
            </a:extLst>
          </p:cNvPr>
          <p:cNvSpPr>
            <a:spLocks noChangeShapeType="1"/>
          </p:cNvSpPr>
          <p:nvPr/>
        </p:nvSpPr>
        <p:spPr bwMode="auto">
          <a:xfrm flipV="1">
            <a:off x="4249817"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7" name="Line 34">
            <a:extLst>
              <a:ext uri="{FF2B5EF4-FFF2-40B4-BE49-F238E27FC236}">
                <a16:creationId xmlns:a16="http://schemas.microsoft.com/office/drawing/2014/main" id="{E4772BC4-6B4A-4870-82CC-CD3B316C8879}"/>
              </a:ext>
            </a:extLst>
          </p:cNvPr>
          <p:cNvSpPr>
            <a:spLocks noChangeShapeType="1"/>
          </p:cNvSpPr>
          <p:nvPr/>
        </p:nvSpPr>
        <p:spPr bwMode="auto">
          <a:xfrm>
            <a:off x="4596824"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8" name="Rectangle 35">
            <a:extLst>
              <a:ext uri="{FF2B5EF4-FFF2-40B4-BE49-F238E27FC236}">
                <a16:creationId xmlns:a16="http://schemas.microsoft.com/office/drawing/2014/main" id="{DB132846-1163-4415-95F7-FB72CBA0F1BD}"/>
              </a:ext>
            </a:extLst>
          </p:cNvPr>
          <p:cNvSpPr>
            <a:spLocks noChangeArrowheads="1"/>
          </p:cNvSpPr>
          <p:nvPr/>
        </p:nvSpPr>
        <p:spPr bwMode="auto">
          <a:xfrm>
            <a:off x="4598795"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40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59" name="Line 36">
            <a:extLst>
              <a:ext uri="{FF2B5EF4-FFF2-40B4-BE49-F238E27FC236}">
                <a16:creationId xmlns:a16="http://schemas.microsoft.com/office/drawing/2014/main" id="{727AF919-4DD5-4832-94B1-BE187CC0492F}"/>
              </a:ext>
            </a:extLst>
          </p:cNvPr>
          <p:cNvSpPr>
            <a:spLocks noChangeShapeType="1"/>
          </p:cNvSpPr>
          <p:nvPr/>
        </p:nvSpPr>
        <p:spPr bwMode="auto">
          <a:xfrm flipV="1">
            <a:off x="4596824"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0" name="Line 37">
            <a:extLst>
              <a:ext uri="{FF2B5EF4-FFF2-40B4-BE49-F238E27FC236}">
                <a16:creationId xmlns:a16="http://schemas.microsoft.com/office/drawing/2014/main" id="{CBEE7AC1-F040-435F-98AE-31E262C184BD}"/>
              </a:ext>
            </a:extLst>
          </p:cNvPr>
          <p:cNvSpPr>
            <a:spLocks noChangeShapeType="1"/>
          </p:cNvSpPr>
          <p:nvPr/>
        </p:nvSpPr>
        <p:spPr bwMode="auto">
          <a:xfrm>
            <a:off x="4943831"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1" name="Rectangle 38">
            <a:extLst>
              <a:ext uri="{FF2B5EF4-FFF2-40B4-BE49-F238E27FC236}">
                <a16:creationId xmlns:a16="http://schemas.microsoft.com/office/drawing/2014/main" id="{1E037C1E-2194-4B06-9AF0-B5B8F9E5A2E0}"/>
              </a:ext>
            </a:extLst>
          </p:cNvPr>
          <p:cNvSpPr>
            <a:spLocks noChangeArrowheads="1"/>
          </p:cNvSpPr>
          <p:nvPr/>
        </p:nvSpPr>
        <p:spPr bwMode="auto">
          <a:xfrm>
            <a:off x="4945803"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42</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2" name="Line 39">
            <a:extLst>
              <a:ext uri="{FF2B5EF4-FFF2-40B4-BE49-F238E27FC236}">
                <a16:creationId xmlns:a16="http://schemas.microsoft.com/office/drawing/2014/main" id="{3211502B-A64E-4D63-A802-82CC9CDED17E}"/>
              </a:ext>
            </a:extLst>
          </p:cNvPr>
          <p:cNvSpPr>
            <a:spLocks noChangeShapeType="1"/>
          </p:cNvSpPr>
          <p:nvPr/>
        </p:nvSpPr>
        <p:spPr bwMode="auto">
          <a:xfrm flipV="1">
            <a:off x="4943831"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3" name="Line 40">
            <a:extLst>
              <a:ext uri="{FF2B5EF4-FFF2-40B4-BE49-F238E27FC236}">
                <a16:creationId xmlns:a16="http://schemas.microsoft.com/office/drawing/2014/main" id="{B49D60BA-2BA5-4987-83E3-A2576EDD9E4F}"/>
              </a:ext>
            </a:extLst>
          </p:cNvPr>
          <p:cNvSpPr>
            <a:spLocks noChangeShapeType="1"/>
          </p:cNvSpPr>
          <p:nvPr/>
        </p:nvSpPr>
        <p:spPr bwMode="auto">
          <a:xfrm>
            <a:off x="5292810"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4" name="Rectangle 41">
            <a:extLst>
              <a:ext uri="{FF2B5EF4-FFF2-40B4-BE49-F238E27FC236}">
                <a16:creationId xmlns:a16="http://schemas.microsoft.com/office/drawing/2014/main" id="{B2DD843D-F9C9-4F81-B6AC-0455A151C414}"/>
              </a:ext>
            </a:extLst>
          </p:cNvPr>
          <p:cNvSpPr>
            <a:spLocks noChangeArrowheads="1"/>
          </p:cNvSpPr>
          <p:nvPr/>
        </p:nvSpPr>
        <p:spPr bwMode="auto">
          <a:xfrm>
            <a:off x="5292810"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44</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5" name="Line 42">
            <a:extLst>
              <a:ext uri="{FF2B5EF4-FFF2-40B4-BE49-F238E27FC236}">
                <a16:creationId xmlns:a16="http://schemas.microsoft.com/office/drawing/2014/main" id="{7200A4C6-AE5B-4D21-BE26-82125D8C6B60}"/>
              </a:ext>
            </a:extLst>
          </p:cNvPr>
          <p:cNvSpPr>
            <a:spLocks noChangeShapeType="1"/>
          </p:cNvSpPr>
          <p:nvPr/>
        </p:nvSpPr>
        <p:spPr bwMode="auto">
          <a:xfrm flipV="1">
            <a:off x="5292810"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6" name="Line 43">
            <a:extLst>
              <a:ext uri="{FF2B5EF4-FFF2-40B4-BE49-F238E27FC236}">
                <a16:creationId xmlns:a16="http://schemas.microsoft.com/office/drawing/2014/main" id="{7B96278A-B8F6-40AA-8C39-9BFF0F8E750F}"/>
              </a:ext>
            </a:extLst>
          </p:cNvPr>
          <p:cNvSpPr>
            <a:spLocks noChangeShapeType="1"/>
          </p:cNvSpPr>
          <p:nvPr/>
        </p:nvSpPr>
        <p:spPr bwMode="auto">
          <a:xfrm>
            <a:off x="5639817"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7" name="Rectangle 44">
            <a:extLst>
              <a:ext uri="{FF2B5EF4-FFF2-40B4-BE49-F238E27FC236}">
                <a16:creationId xmlns:a16="http://schemas.microsoft.com/office/drawing/2014/main" id="{64EF41FC-0406-4789-AD66-956F97C4ED45}"/>
              </a:ext>
            </a:extLst>
          </p:cNvPr>
          <p:cNvSpPr>
            <a:spLocks noChangeArrowheads="1"/>
          </p:cNvSpPr>
          <p:nvPr/>
        </p:nvSpPr>
        <p:spPr bwMode="auto">
          <a:xfrm>
            <a:off x="5639817"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46</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8" name="Line 45">
            <a:extLst>
              <a:ext uri="{FF2B5EF4-FFF2-40B4-BE49-F238E27FC236}">
                <a16:creationId xmlns:a16="http://schemas.microsoft.com/office/drawing/2014/main" id="{9CFF493D-D02F-4E44-BED7-64FD6734124C}"/>
              </a:ext>
            </a:extLst>
          </p:cNvPr>
          <p:cNvSpPr>
            <a:spLocks noChangeShapeType="1"/>
          </p:cNvSpPr>
          <p:nvPr/>
        </p:nvSpPr>
        <p:spPr bwMode="auto">
          <a:xfrm flipV="1">
            <a:off x="5639817"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9" name="Line 46">
            <a:extLst>
              <a:ext uri="{FF2B5EF4-FFF2-40B4-BE49-F238E27FC236}">
                <a16:creationId xmlns:a16="http://schemas.microsoft.com/office/drawing/2014/main" id="{72BA6FDB-EAF4-41B2-9B05-F3318D15939C}"/>
              </a:ext>
            </a:extLst>
          </p:cNvPr>
          <p:cNvSpPr>
            <a:spLocks noChangeShapeType="1"/>
          </p:cNvSpPr>
          <p:nvPr/>
        </p:nvSpPr>
        <p:spPr bwMode="auto">
          <a:xfrm>
            <a:off x="5988796"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0" name="Rectangle 47">
            <a:extLst>
              <a:ext uri="{FF2B5EF4-FFF2-40B4-BE49-F238E27FC236}">
                <a16:creationId xmlns:a16="http://schemas.microsoft.com/office/drawing/2014/main" id="{770F3E96-9BFC-40AD-868A-41ACEBA201F5}"/>
              </a:ext>
            </a:extLst>
          </p:cNvPr>
          <p:cNvSpPr>
            <a:spLocks noChangeArrowheads="1"/>
          </p:cNvSpPr>
          <p:nvPr/>
        </p:nvSpPr>
        <p:spPr bwMode="auto">
          <a:xfrm>
            <a:off x="5986824"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48</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71" name="Line 48">
            <a:extLst>
              <a:ext uri="{FF2B5EF4-FFF2-40B4-BE49-F238E27FC236}">
                <a16:creationId xmlns:a16="http://schemas.microsoft.com/office/drawing/2014/main" id="{10149EFC-DA4B-48ED-A4DA-55D28E0789EA}"/>
              </a:ext>
            </a:extLst>
          </p:cNvPr>
          <p:cNvSpPr>
            <a:spLocks noChangeShapeType="1"/>
          </p:cNvSpPr>
          <p:nvPr/>
        </p:nvSpPr>
        <p:spPr bwMode="auto">
          <a:xfrm flipV="1">
            <a:off x="5988796"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2" name="Line 49">
            <a:extLst>
              <a:ext uri="{FF2B5EF4-FFF2-40B4-BE49-F238E27FC236}">
                <a16:creationId xmlns:a16="http://schemas.microsoft.com/office/drawing/2014/main" id="{9F1DF3D6-CBA6-4FFE-9640-49A260D1EA7A}"/>
              </a:ext>
            </a:extLst>
          </p:cNvPr>
          <p:cNvSpPr>
            <a:spLocks noChangeShapeType="1"/>
          </p:cNvSpPr>
          <p:nvPr/>
        </p:nvSpPr>
        <p:spPr bwMode="auto">
          <a:xfrm>
            <a:off x="6335803"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3" name="Rectangle 50">
            <a:extLst>
              <a:ext uri="{FF2B5EF4-FFF2-40B4-BE49-F238E27FC236}">
                <a16:creationId xmlns:a16="http://schemas.microsoft.com/office/drawing/2014/main" id="{1640B15D-C949-40CA-B8A8-B9092AE62191}"/>
              </a:ext>
            </a:extLst>
          </p:cNvPr>
          <p:cNvSpPr>
            <a:spLocks noChangeArrowheads="1"/>
          </p:cNvSpPr>
          <p:nvPr/>
        </p:nvSpPr>
        <p:spPr bwMode="auto">
          <a:xfrm>
            <a:off x="6333831"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50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74" name="Line 51">
            <a:extLst>
              <a:ext uri="{FF2B5EF4-FFF2-40B4-BE49-F238E27FC236}">
                <a16:creationId xmlns:a16="http://schemas.microsoft.com/office/drawing/2014/main" id="{40F6CDEE-329D-4349-93F0-C8C7DB625396}"/>
              </a:ext>
            </a:extLst>
          </p:cNvPr>
          <p:cNvSpPr>
            <a:spLocks noChangeShapeType="1"/>
          </p:cNvSpPr>
          <p:nvPr/>
        </p:nvSpPr>
        <p:spPr bwMode="auto">
          <a:xfrm flipV="1">
            <a:off x="6335803"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5" name="Line 52">
            <a:extLst>
              <a:ext uri="{FF2B5EF4-FFF2-40B4-BE49-F238E27FC236}">
                <a16:creationId xmlns:a16="http://schemas.microsoft.com/office/drawing/2014/main" id="{F7D88D11-23CF-4057-9056-27A85728F8CB}"/>
              </a:ext>
            </a:extLst>
          </p:cNvPr>
          <p:cNvSpPr>
            <a:spLocks noChangeShapeType="1"/>
          </p:cNvSpPr>
          <p:nvPr/>
        </p:nvSpPr>
        <p:spPr bwMode="auto">
          <a:xfrm>
            <a:off x="6682810"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Rectangle 53">
            <a:extLst>
              <a:ext uri="{FF2B5EF4-FFF2-40B4-BE49-F238E27FC236}">
                <a16:creationId xmlns:a16="http://schemas.microsoft.com/office/drawing/2014/main" id="{217B42BF-929F-4A04-9174-56731D69EEE7}"/>
              </a:ext>
            </a:extLst>
          </p:cNvPr>
          <p:cNvSpPr>
            <a:spLocks noChangeArrowheads="1"/>
          </p:cNvSpPr>
          <p:nvPr/>
        </p:nvSpPr>
        <p:spPr bwMode="auto">
          <a:xfrm>
            <a:off x="6682810"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52</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77" name="Line 54">
            <a:extLst>
              <a:ext uri="{FF2B5EF4-FFF2-40B4-BE49-F238E27FC236}">
                <a16:creationId xmlns:a16="http://schemas.microsoft.com/office/drawing/2014/main" id="{3E32E46D-82BB-4D94-95D7-7441FCABC74C}"/>
              </a:ext>
            </a:extLst>
          </p:cNvPr>
          <p:cNvSpPr>
            <a:spLocks noChangeShapeType="1"/>
          </p:cNvSpPr>
          <p:nvPr/>
        </p:nvSpPr>
        <p:spPr bwMode="auto">
          <a:xfrm flipV="1">
            <a:off x="6682810"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8" name="Line 55">
            <a:extLst>
              <a:ext uri="{FF2B5EF4-FFF2-40B4-BE49-F238E27FC236}">
                <a16:creationId xmlns:a16="http://schemas.microsoft.com/office/drawing/2014/main" id="{C56F3A01-A5A4-4F4E-B70F-60858C1D3D33}"/>
              </a:ext>
            </a:extLst>
          </p:cNvPr>
          <p:cNvSpPr>
            <a:spLocks noChangeShapeType="1"/>
          </p:cNvSpPr>
          <p:nvPr/>
        </p:nvSpPr>
        <p:spPr bwMode="auto">
          <a:xfrm>
            <a:off x="7031789"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9" name="Rectangle 56">
            <a:extLst>
              <a:ext uri="{FF2B5EF4-FFF2-40B4-BE49-F238E27FC236}">
                <a16:creationId xmlns:a16="http://schemas.microsoft.com/office/drawing/2014/main" id="{EEF6B3B0-80A4-4F5D-BB66-94A98E356201}"/>
              </a:ext>
            </a:extLst>
          </p:cNvPr>
          <p:cNvSpPr>
            <a:spLocks noChangeArrowheads="1"/>
          </p:cNvSpPr>
          <p:nvPr/>
        </p:nvSpPr>
        <p:spPr bwMode="auto">
          <a:xfrm>
            <a:off x="7029817"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54</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0" name="Line 57">
            <a:extLst>
              <a:ext uri="{FF2B5EF4-FFF2-40B4-BE49-F238E27FC236}">
                <a16:creationId xmlns:a16="http://schemas.microsoft.com/office/drawing/2014/main" id="{1D2227CA-3846-41CF-8A53-9D9E8C2EA022}"/>
              </a:ext>
            </a:extLst>
          </p:cNvPr>
          <p:cNvSpPr>
            <a:spLocks noChangeShapeType="1"/>
          </p:cNvSpPr>
          <p:nvPr/>
        </p:nvSpPr>
        <p:spPr bwMode="auto">
          <a:xfrm flipV="1">
            <a:off x="7031789"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1" name="Line 58">
            <a:extLst>
              <a:ext uri="{FF2B5EF4-FFF2-40B4-BE49-F238E27FC236}">
                <a16:creationId xmlns:a16="http://schemas.microsoft.com/office/drawing/2014/main" id="{03F40918-D190-4D08-9304-6E32E8377537}"/>
              </a:ext>
            </a:extLst>
          </p:cNvPr>
          <p:cNvSpPr>
            <a:spLocks noChangeShapeType="1"/>
          </p:cNvSpPr>
          <p:nvPr/>
        </p:nvSpPr>
        <p:spPr bwMode="auto">
          <a:xfrm>
            <a:off x="7378796"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2" name="Rectangle 59">
            <a:extLst>
              <a:ext uri="{FF2B5EF4-FFF2-40B4-BE49-F238E27FC236}">
                <a16:creationId xmlns:a16="http://schemas.microsoft.com/office/drawing/2014/main" id="{1BB45349-54C2-49F7-98BC-B0B3A2620089}"/>
              </a:ext>
            </a:extLst>
          </p:cNvPr>
          <p:cNvSpPr>
            <a:spLocks noChangeArrowheads="1"/>
          </p:cNvSpPr>
          <p:nvPr/>
        </p:nvSpPr>
        <p:spPr bwMode="auto">
          <a:xfrm>
            <a:off x="7376825"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56</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3" name="Line 60">
            <a:extLst>
              <a:ext uri="{FF2B5EF4-FFF2-40B4-BE49-F238E27FC236}">
                <a16:creationId xmlns:a16="http://schemas.microsoft.com/office/drawing/2014/main" id="{B71769CA-579C-495C-A375-BCDE4D585D4D}"/>
              </a:ext>
            </a:extLst>
          </p:cNvPr>
          <p:cNvSpPr>
            <a:spLocks noChangeShapeType="1"/>
          </p:cNvSpPr>
          <p:nvPr/>
        </p:nvSpPr>
        <p:spPr bwMode="auto">
          <a:xfrm flipV="1">
            <a:off x="7378796"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4" name="Line 61">
            <a:extLst>
              <a:ext uri="{FF2B5EF4-FFF2-40B4-BE49-F238E27FC236}">
                <a16:creationId xmlns:a16="http://schemas.microsoft.com/office/drawing/2014/main" id="{837D2FB4-FF08-411B-A495-B47590184154}"/>
              </a:ext>
            </a:extLst>
          </p:cNvPr>
          <p:cNvSpPr>
            <a:spLocks noChangeShapeType="1"/>
          </p:cNvSpPr>
          <p:nvPr/>
        </p:nvSpPr>
        <p:spPr bwMode="auto">
          <a:xfrm>
            <a:off x="7727775"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5" name="Rectangle 62">
            <a:extLst>
              <a:ext uri="{FF2B5EF4-FFF2-40B4-BE49-F238E27FC236}">
                <a16:creationId xmlns:a16="http://schemas.microsoft.com/office/drawing/2014/main" id="{8B6A61AF-A83C-4093-9A4A-65A38FC05AD4}"/>
              </a:ext>
            </a:extLst>
          </p:cNvPr>
          <p:cNvSpPr>
            <a:spLocks noChangeArrowheads="1"/>
          </p:cNvSpPr>
          <p:nvPr/>
        </p:nvSpPr>
        <p:spPr bwMode="auto">
          <a:xfrm>
            <a:off x="7723832"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58</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6" name="Line 63">
            <a:extLst>
              <a:ext uri="{FF2B5EF4-FFF2-40B4-BE49-F238E27FC236}">
                <a16:creationId xmlns:a16="http://schemas.microsoft.com/office/drawing/2014/main" id="{02F6110C-57A1-44A4-AAFF-CEA66440315C}"/>
              </a:ext>
            </a:extLst>
          </p:cNvPr>
          <p:cNvSpPr>
            <a:spLocks noChangeShapeType="1"/>
          </p:cNvSpPr>
          <p:nvPr/>
        </p:nvSpPr>
        <p:spPr bwMode="auto">
          <a:xfrm flipV="1">
            <a:off x="7727775"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7" name="Line 64">
            <a:extLst>
              <a:ext uri="{FF2B5EF4-FFF2-40B4-BE49-F238E27FC236}">
                <a16:creationId xmlns:a16="http://schemas.microsoft.com/office/drawing/2014/main" id="{2871DEB3-640F-4E21-889D-06014CCE8A0D}"/>
              </a:ext>
            </a:extLst>
          </p:cNvPr>
          <p:cNvSpPr>
            <a:spLocks noChangeShapeType="1"/>
          </p:cNvSpPr>
          <p:nvPr/>
        </p:nvSpPr>
        <p:spPr bwMode="auto">
          <a:xfrm>
            <a:off x="8074782"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8" name="Rectangle 65">
            <a:extLst>
              <a:ext uri="{FF2B5EF4-FFF2-40B4-BE49-F238E27FC236}">
                <a16:creationId xmlns:a16="http://schemas.microsoft.com/office/drawing/2014/main" id="{A0D21087-114C-4A1B-977F-BDBC4A1D8699}"/>
              </a:ext>
            </a:extLst>
          </p:cNvPr>
          <p:cNvSpPr>
            <a:spLocks noChangeArrowheads="1"/>
          </p:cNvSpPr>
          <p:nvPr/>
        </p:nvSpPr>
        <p:spPr bwMode="auto">
          <a:xfrm>
            <a:off x="8070839"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60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9" name="Line 66">
            <a:extLst>
              <a:ext uri="{FF2B5EF4-FFF2-40B4-BE49-F238E27FC236}">
                <a16:creationId xmlns:a16="http://schemas.microsoft.com/office/drawing/2014/main" id="{BED3A14C-FBF2-4F52-AD1E-51F8DAF5F589}"/>
              </a:ext>
            </a:extLst>
          </p:cNvPr>
          <p:cNvSpPr>
            <a:spLocks noChangeShapeType="1"/>
          </p:cNvSpPr>
          <p:nvPr/>
        </p:nvSpPr>
        <p:spPr bwMode="auto">
          <a:xfrm flipV="1">
            <a:off x="8074782"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Line 67">
            <a:extLst>
              <a:ext uri="{FF2B5EF4-FFF2-40B4-BE49-F238E27FC236}">
                <a16:creationId xmlns:a16="http://schemas.microsoft.com/office/drawing/2014/main" id="{C5C747D1-4B00-44D3-8B75-96CDE7DCFED0}"/>
              </a:ext>
            </a:extLst>
          </p:cNvPr>
          <p:cNvSpPr>
            <a:spLocks noChangeShapeType="1"/>
          </p:cNvSpPr>
          <p:nvPr/>
        </p:nvSpPr>
        <p:spPr bwMode="auto">
          <a:xfrm>
            <a:off x="8423761"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1" name="Rectangle 68">
            <a:extLst>
              <a:ext uri="{FF2B5EF4-FFF2-40B4-BE49-F238E27FC236}">
                <a16:creationId xmlns:a16="http://schemas.microsoft.com/office/drawing/2014/main" id="{499ED89F-72B5-49F2-B52E-8556B80D0EEF}"/>
              </a:ext>
            </a:extLst>
          </p:cNvPr>
          <p:cNvSpPr>
            <a:spLocks noChangeArrowheads="1"/>
          </p:cNvSpPr>
          <p:nvPr/>
        </p:nvSpPr>
        <p:spPr bwMode="auto">
          <a:xfrm>
            <a:off x="8417846"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62</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2" name="Line 69">
            <a:extLst>
              <a:ext uri="{FF2B5EF4-FFF2-40B4-BE49-F238E27FC236}">
                <a16:creationId xmlns:a16="http://schemas.microsoft.com/office/drawing/2014/main" id="{009575DD-E94B-4087-B05E-F67CA945A605}"/>
              </a:ext>
            </a:extLst>
          </p:cNvPr>
          <p:cNvSpPr>
            <a:spLocks noChangeShapeType="1"/>
          </p:cNvSpPr>
          <p:nvPr/>
        </p:nvSpPr>
        <p:spPr bwMode="auto">
          <a:xfrm flipV="1">
            <a:off x="8423761"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3" name="Line 70">
            <a:extLst>
              <a:ext uri="{FF2B5EF4-FFF2-40B4-BE49-F238E27FC236}">
                <a16:creationId xmlns:a16="http://schemas.microsoft.com/office/drawing/2014/main" id="{8FEC0B2A-E8E3-4396-87C6-981C3E7C99E5}"/>
              </a:ext>
            </a:extLst>
          </p:cNvPr>
          <p:cNvSpPr>
            <a:spLocks noChangeShapeType="1"/>
          </p:cNvSpPr>
          <p:nvPr/>
        </p:nvSpPr>
        <p:spPr bwMode="auto">
          <a:xfrm>
            <a:off x="8770768"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4" name="Rectangle 71">
            <a:extLst>
              <a:ext uri="{FF2B5EF4-FFF2-40B4-BE49-F238E27FC236}">
                <a16:creationId xmlns:a16="http://schemas.microsoft.com/office/drawing/2014/main" id="{C75C9D4F-0F89-4A72-96DB-3E4A18E26E2F}"/>
              </a:ext>
            </a:extLst>
          </p:cNvPr>
          <p:cNvSpPr>
            <a:spLocks noChangeArrowheads="1"/>
          </p:cNvSpPr>
          <p:nvPr/>
        </p:nvSpPr>
        <p:spPr bwMode="auto">
          <a:xfrm>
            <a:off x="8764853"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64</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5" name="Line 72">
            <a:extLst>
              <a:ext uri="{FF2B5EF4-FFF2-40B4-BE49-F238E27FC236}">
                <a16:creationId xmlns:a16="http://schemas.microsoft.com/office/drawing/2014/main" id="{3624C527-6C57-4B46-A6DD-86973D7F3E0F}"/>
              </a:ext>
            </a:extLst>
          </p:cNvPr>
          <p:cNvSpPr>
            <a:spLocks noChangeShapeType="1"/>
          </p:cNvSpPr>
          <p:nvPr/>
        </p:nvSpPr>
        <p:spPr bwMode="auto">
          <a:xfrm flipV="1">
            <a:off x="8770768"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6" name="Line 73">
            <a:extLst>
              <a:ext uri="{FF2B5EF4-FFF2-40B4-BE49-F238E27FC236}">
                <a16:creationId xmlns:a16="http://schemas.microsoft.com/office/drawing/2014/main" id="{54360938-87CD-4E23-A90B-45D5C661099B}"/>
              </a:ext>
            </a:extLst>
          </p:cNvPr>
          <p:cNvSpPr>
            <a:spLocks noChangeShapeType="1"/>
          </p:cNvSpPr>
          <p:nvPr/>
        </p:nvSpPr>
        <p:spPr bwMode="auto">
          <a:xfrm>
            <a:off x="9117775"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7" name="Rectangle 74">
            <a:extLst>
              <a:ext uri="{FF2B5EF4-FFF2-40B4-BE49-F238E27FC236}">
                <a16:creationId xmlns:a16="http://schemas.microsoft.com/office/drawing/2014/main" id="{C880171F-8B83-4694-B17A-6896C2FA8A8C}"/>
              </a:ext>
            </a:extLst>
          </p:cNvPr>
          <p:cNvSpPr>
            <a:spLocks noChangeArrowheads="1"/>
          </p:cNvSpPr>
          <p:nvPr/>
        </p:nvSpPr>
        <p:spPr bwMode="auto">
          <a:xfrm>
            <a:off x="9111861"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66</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8" name="Line 75">
            <a:extLst>
              <a:ext uri="{FF2B5EF4-FFF2-40B4-BE49-F238E27FC236}">
                <a16:creationId xmlns:a16="http://schemas.microsoft.com/office/drawing/2014/main" id="{3369F105-2E1A-4617-BD91-172C2A5F3A1B}"/>
              </a:ext>
            </a:extLst>
          </p:cNvPr>
          <p:cNvSpPr>
            <a:spLocks noChangeShapeType="1"/>
          </p:cNvSpPr>
          <p:nvPr/>
        </p:nvSpPr>
        <p:spPr bwMode="auto">
          <a:xfrm flipV="1">
            <a:off x="9117775"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9" name="Line 76">
            <a:extLst>
              <a:ext uri="{FF2B5EF4-FFF2-40B4-BE49-F238E27FC236}">
                <a16:creationId xmlns:a16="http://schemas.microsoft.com/office/drawing/2014/main" id="{F8B5B5D6-6E76-469A-8090-FD1CC1E5806C}"/>
              </a:ext>
            </a:extLst>
          </p:cNvPr>
          <p:cNvSpPr>
            <a:spLocks noChangeShapeType="1"/>
          </p:cNvSpPr>
          <p:nvPr/>
        </p:nvSpPr>
        <p:spPr bwMode="auto">
          <a:xfrm>
            <a:off x="9466754"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0" name="Rectangle 77">
            <a:extLst>
              <a:ext uri="{FF2B5EF4-FFF2-40B4-BE49-F238E27FC236}">
                <a16:creationId xmlns:a16="http://schemas.microsoft.com/office/drawing/2014/main" id="{68099D27-E4CD-4506-80CE-6D5296BD4E7B}"/>
              </a:ext>
            </a:extLst>
          </p:cNvPr>
          <p:cNvSpPr>
            <a:spLocks noChangeArrowheads="1"/>
          </p:cNvSpPr>
          <p:nvPr/>
        </p:nvSpPr>
        <p:spPr bwMode="auto">
          <a:xfrm>
            <a:off x="9468726"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68</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01" name="Line 78">
            <a:extLst>
              <a:ext uri="{FF2B5EF4-FFF2-40B4-BE49-F238E27FC236}">
                <a16:creationId xmlns:a16="http://schemas.microsoft.com/office/drawing/2014/main" id="{F8CD93B2-F66D-460B-8A18-50AF4D3B358E}"/>
              </a:ext>
            </a:extLst>
          </p:cNvPr>
          <p:cNvSpPr>
            <a:spLocks noChangeShapeType="1"/>
          </p:cNvSpPr>
          <p:nvPr/>
        </p:nvSpPr>
        <p:spPr bwMode="auto">
          <a:xfrm flipV="1">
            <a:off x="9466754"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2" name="Line 79">
            <a:extLst>
              <a:ext uri="{FF2B5EF4-FFF2-40B4-BE49-F238E27FC236}">
                <a16:creationId xmlns:a16="http://schemas.microsoft.com/office/drawing/2014/main" id="{7D82F437-2EF5-4B33-AA15-D3D661AAC89C}"/>
              </a:ext>
            </a:extLst>
          </p:cNvPr>
          <p:cNvSpPr>
            <a:spLocks noChangeShapeType="1"/>
          </p:cNvSpPr>
          <p:nvPr/>
        </p:nvSpPr>
        <p:spPr bwMode="auto">
          <a:xfrm>
            <a:off x="9813761"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Rectangle 80">
            <a:extLst>
              <a:ext uri="{FF2B5EF4-FFF2-40B4-BE49-F238E27FC236}">
                <a16:creationId xmlns:a16="http://schemas.microsoft.com/office/drawing/2014/main" id="{41738156-8748-4EC3-AF9A-618BD14226E1}"/>
              </a:ext>
            </a:extLst>
          </p:cNvPr>
          <p:cNvSpPr>
            <a:spLocks noChangeArrowheads="1"/>
          </p:cNvSpPr>
          <p:nvPr/>
        </p:nvSpPr>
        <p:spPr bwMode="auto">
          <a:xfrm>
            <a:off x="9815733"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70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04" name="Line 81">
            <a:extLst>
              <a:ext uri="{FF2B5EF4-FFF2-40B4-BE49-F238E27FC236}">
                <a16:creationId xmlns:a16="http://schemas.microsoft.com/office/drawing/2014/main" id="{93F91506-063D-4E5F-B86B-DC340A084055}"/>
              </a:ext>
            </a:extLst>
          </p:cNvPr>
          <p:cNvSpPr>
            <a:spLocks noChangeShapeType="1"/>
          </p:cNvSpPr>
          <p:nvPr/>
        </p:nvSpPr>
        <p:spPr bwMode="auto">
          <a:xfrm flipV="1">
            <a:off x="9813761"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5" name="Line 82">
            <a:extLst>
              <a:ext uri="{FF2B5EF4-FFF2-40B4-BE49-F238E27FC236}">
                <a16:creationId xmlns:a16="http://schemas.microsoft.com/office/drawing/2014/main" id="{DA415A03-3050-4E04-84C5-FEA50779146C}"/>
              </a:ext>
            </a:extLst>
          </p:cNvPr>
          <p:cNvSpPr>
            <a:spLocks noChangeShapeType="1"/>
          </p:cNvSpPr>
          <p:nvPr/>
        </p:nvSpPr>
        <p:spPr bwMode="auto">
          <a:xfrm>
            <a:off x="10162740"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6" name="Rectangle 83">
            <a:extLst>
              <a:ext uri="{FF2B5EF4-FFF2-40B4-BE49-F238E27FC236}">
                <a16:creationId xmlns:a16="http://schemas.microsoft.com/office/drawing/2014/main" id="{CEDF1D4C-DFDC-4428-AC1A-C22218387936}"/>
              </a:ext>
            </a:extLst>
          </p:cNvPr>
          <p:cNvSpPr>
            <a:spLocks noChangeArrowheads="1"/>
          </p:cNvSpPr>
          <p:nvPr/>
        </p:nvSpPr>
        <p:spPr bwMode="auto">
          <a:xfrm>
            <a:off x="10162740"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72</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07" name="Line 84">
            <a:extLst>
              <a:ext uri="{FF2B5EF4-FFF2-40B4-BE49-F238E27FC236}">
                <a16:creationId xmlns:a16="http://schemas.microsoft.com/office/drawing/2014/main" id="{FA37314E-2B8C-4966-8614-E895F4EDDE4A}"/>
              </a:ext>
            </a:extLst>
          </p:cNvPr>
          <p:cNvSpPr>
            <a:spLocks noChangeShapeType="1"/>
          </p:cNvSpPr>
          <p:nvPr/>
        </p:nvSpPr>
        <p:spPr bwMode="auto">
          <a:xfrm flipV="1">
            <a:off x="10162740"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Line 85">
            <a:extLst>
              <a:ext uri="{FF2B5EF4-FFF2-40B4-BE49-F238E27FC236}">
                <a16:creationId xmlns:a16="http://schemas.microsoft.com/office/drawing/2014/main" id="{AFFAE9F2-E105-41F5-8D84-7ED7E3F83AF6}"/>
              </a:ext>
            </a:extLst>
          </p:cNvPr>
          <p:cNvSpPr>
            <a:spLocks noChangeShapeType="1"/>
          </p:cNvSpPr>
          <p:nvPr/>
        </p:nvSpPr>
        <p:spPr bwMode="auto">
          <a:xfrm>
            <a:off x="10509747"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9" name="Rectangle 86">
            <a:extLst>
              <a:ext uri="{FF2B5EF4-FFF2-40B4-BE49-F238E27FC236}">
                <a16:creationId xmlns:a16="http://schemas.microsoft.com/office/drawing/2014/main" id="{8F7A0EC8-A3CB-4D00-A992-9E5C9D26A639}"/>
              </a:ext>
            </a:extLst>
          </p:cNvPr>
          <p:cNvSpPr>
            <a:spLocks noChangeArrowheads="1"/>
          </p:cNvSpPr>
          <p:nvPr/>
        </p:nvSpPr>
        <p:spPr bwMode="auto">
          <a:xfrm>
            <a:off x="10509747"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74</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0" name="Line 87">
            <a:extLst>
              <a:ext uri="{FF2B5EF4-FFF2-40B4-BE49-F238E27FC236}">
                <a16:creationId xmlns:a16="http://schemas.microsoft.com/office/drawing/2014/main" id="{0BDEBF95-A074-4DD9-866D-84C3E09C0927}"/>
              </a:ext>
            </a:extLst>
          </p:cNvPr>
          <p:cNvSpPr>
            <a:spLocks noChangeShapeType="1"/>
          </p:cNvSpPr>
          <p:nvPr/>
        </p:nvSpPr>
        <p:spPr bwMode="auto">
          <a:xfrm flipV="1">
            <a:off x="10509747"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1" name="Line 88">
            <a:extLst>
              <a:ext uri="{FF2B5EF4-FFF2-40B4-BE49-F238E27FC236}">
                <a16:creationId xmlns:a16="http://schemas.microsoft.com/office/drawing/2014/main" id="{79A4D070-6769-4BA4-8EC4-E01EE4BD84D5}"/>
              </a:ext>
            </a:extLst>
          </p:cNvPr>
          <p:cNvSpPr>
            <a:spLocks noChangeShapeType="1"/>
          </p:cNvSpPr>
          <p:nvPr/>
        </p:nvSpPr>
        <p:spPr bwMode="auto">
          <a:xfrm>
            <a:off x="10856755"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2" name="Rectangle 89">
            <a:extLst>
              <a:ext uri="{FF2B5EF4-FFF2-40B4-BE49-F238E27FC236}">
                <a16:creationId xmlns:a16="http://schemas.microsoft.com/office/drawing/2014/main" id="{5B74B055-6625-4E29-AD39-942EE94C7557}"/>
              </a:ext>
            </a:extLst>
          </p:cNvPr>
          <p:cNvSpPr>
            <a:spLocks noChangeArrowheads="1"/>
          </p:cNvSpPr>
          <p:nvPr/>
        </p:nvSpPr>
        <p:spPr bwMode="auto">
          <a:xfrm>
            <a:off x="10856755"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76</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3" name="Line 90">
            <a:extLst>
              <a:ext uri="{FF2B5EF4-FFF2-40B4-BE49-F238E27FC236}">
                <a16:creationId xmlns:a16="http://schemas.microsoft.com/office/drawing/2014/main" id="{60111482-9016-4ED6-9E26-4ED2BC0CEB9D}"/>
              </a:ext>
            </a:extLst>
          </p:cNvPr>
          <p:cNvSpPr>
            <a:spLocks noChangeShapeType="1"/>
          </p:cNvSpPr>
          <p:nvPr/>
        </p:nvSpPr>
        <p:spPr bwMode="auto">
          <a:xfrm flipV="1">
            <a:off x="10856755"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4" name="Line 91">
            <a:extLst>
              <a:ext uri="{FF2B5EF4-FFF2-40B4-BE49-F238E27FC236}">
                <a16:creationId xmlns:a16="http://schemas.microsoft.com/office/drawing/2014/main" id="{DDA0BCA0-7F5C-4F81-8809-455A7B12A8EF}"/>
              </a:ext>
            </a:extLst>
          </p:cNvPr>
          <p:cNvSpPr>
            <a:spLocks noChangeShapeType="1"/>
          </p:cNvSpPr>
          <p:nvPr/>
        </p:nvSpPr>
        <p:spPr bwMode="auto">
          <a:xfrm>
            <a:off x="11205733" y="6397413"/>
            <a:ext cx="0" cy="43376"/>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5" name="Rectangle 92">
            <a:extLst>
              <a:ext uri="{FF2B5EF4-FFF2-40B4-BE49-F238E27FC236}">
                <a16:creationId xmlns:a16="http://schemas.microsoft.com/office/drawing/2014/main" id="{ECE78027-2862-442B-92F8-AD9203F47B5B}"/>
              </a:ext>
            </a:extLst>
          </p:cNvPr>
          <p:cNvSpPr>
            <a:spLocks noChangeArrowheads="1"/>
          </p:cNvSpPr>
          <p:nvPr/>
        </p:nvSpPr>
        <p:spPr bwMode="auto">
          <a:xfrm>
            <a:off x="11203762" y="6440789"/>
            <a:ext cx="159702"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78</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6" name="Line 93">
            <a:extLst>
              <a:ext uri="{FF2B5EF4-FFF2-40B4-BE49-F238E27FC236}">
                <a16:creationId xmlns:a16="http://schemas.microsoft.com/office/drawing/2014/main" id="{8B76A65B-7DF3-463A-8C31-7790575C9962}"/>
              </a:ext>
            </a:extLst>
          </p:cNvPr>
          <p:cNvSpPr>
            <a:spLocks noChangeShapeType="1"/>
          </p:cNvSpPr>
          <p:nvPr/>
        </p:nvSpPr>
        <p:spPr bwMode="auto">
          <a:xfrm flipV="1">
            <a:off x="11205733"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7" name="Line 94">
            <a:extLst>
              <a:ext uri="{FF2B5EF4-FFF2-40B4-BE49-F238E27FC236}">
                <a16:creationId xmlns:a16="http://schemas.microsoft.com/office/drawing/2014/main" id="{00B24019-41C8-4E30-9215-C7D15AF44814}"/>
              </a:ext>
            </a:extLst>
          </p:cNvPr>
          <p:cNvSpPr>
            <a:spLocks noChangeShapeType="1"/>
          </p:cNvSpPr>
          <p:nvPr/>
        </p:nvSpPr>
        <p:spPr bwMode="auto">
          <a:xfrm>
            <a:off x="1118865" y="549553"/>
            <a:ext cx="0" cy="584786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8" name="Line 95">
            <a:extLst>
              <a:ext uri="{FF2B5EF4-FFF2-40B4-BE49-F238E27FC236}">
                <a16:creationId xmlns:a16="http://schemas.microsoft.com/office/drawing/2014/main" id="{3C8F4A77-8333-49E9-AAF1-C0E52107D03C}"/>
              </a:ext>
            </a:extLst>
          </p:cNvPr>
          <p:cNvSpPr>
            <a:spLocks noChangeShapeType="1"/>
          </p:cNvSpPr>
          <p:nvPr/>
        </p:nvSpPr>
        <p:spPr bwMode="auto">
          <a:xfrm>
            <a:off x="1047887" y="5943937"/>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9" name="Rectangle 96">
            <a:extLst>
              <a:ext uri="{FF2B5EF4-FFF2-40B4-BE49-F238E27FC236}">
                <a16:creationId xmlns:a16="http://schemas.microsoft.com/office/drawing/2014/main" id="{EB6DD971-F570-405D-B2E6-4DFFECA3A87E}"/>
              </a:ext>
            </a:extLst>
          </p:cNvPr>
          <p:cNvSpPr>
            <a:spLocks noChangeArrowheads="1"/>
          </p:cNvSpPr>
          <p:nvPr/>
        </p:nvSpPr>
        <p:spPr bwMode="auto">
          <a:xfrm>
            <a:off x="779745" y="5888732"/>
            <a:ext cx="212936"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100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20" name="Line 97">
            <a:extLst>
              <a:ext uri="{FF2B5EF4-FFF2-40B4-BE49-F238E27FC236}">
                <a16:creationId xmlns:a16="http://schemas.microsoft.com/office/drawing/2014/main" id="{90DE1837-C290-44E9-A9B8-ECBA3E9151BD}"/>
              </a:ext>
            </a:extLst>
          </p:cNvPr>
          <p:cNvSpPr>
            <a:spLocks noChangeShapeType="1"/>
          </p:cNvSpPr>
          <p:nvPr/>
        </p:nvSpPr>
        <p:spPr bwMode="auto">
          <a:xfrm>
            <a:off x="1047887" y="5943937"/>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1" name="Line 98">
            <a:extLst>
              <a:ext uri="{FF2B5EF4-FFF2-40B4-BE49-F238E27FC236}">
                <a16:creationId xmlns:a16="http://schemas.microsoft.com/office/drawing/2014/main" id="{EE145215-5E72-47BB-A90D-1D3149276660}"/>
              </a:ext>
            </a:extLst>
          </p:cNvPr>
          <p:cNvSpPr>
            <a:spLocks noChangeShapeType="1"/>
          </p:cNvSpPr>
          <p:nvPr/>
        </p:nvSpPr>
        <p:spPr bwMode="auto">
          <a:xfrm>
            <a:off x="1047887" y="5492434"/>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2" name="Rectangle 99">
            <a:extLst>
              <a:ext uri="{FF2B5EF4-FFF2-40B4-BE49-F238E27FC236}">
                <a16:creationId xmlns:a16="http://schemas.microsoft.com/office/drawing/2014/main" id="{3224529A-5F4B-425A-821A-6EED4470DE80}"/>
              </a:ext>
            </a:extLst>
          </p:cNvPr>
          <p:cNvSpPr>
            <a:spLocks noChangeArrowheads="1"/>
          </p:cNvSpPr>
          <p:nvPr/>
        </p:nvSpPr>
        <p:spPr bwMode="auto">
          <a:xfrm>
            <a:off x="779745" y="5433285"/>
            <a:ext cx="212936"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200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23" name="Line 100">
            <a:extLst>
              <a:ext uri="{FF2B5EF4-FFF2-40B4-BE49-F238E27FC236}">
                <a16:creationId xmlns:a16="http://schemas.microsoft.com/office/drawing/2014/main" id="{145B69B9-2648-41EA-A003-B0F2A3AA908F}"/>
              </a:ext>
            </a:extLst>
          </p:cNvPr>
          <p:cNvSpPr>
            <a:spLocks noChangeShapeType="1"/>
          </p:cNvSpPr>
          <p:nvPr/>
        </p:nvSpPr>
        <p:spPr bwMode="auto">
          <a:xfrm>
            <a:off x="1047887" y="5492434"/>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4" name="Line 101">
            <a:extLst>
              <a:ext uri="{FF2B5EF4-FFF2-40B4-BE49-F238E27FC236}">
                <a16:creationId xmlns:a16="http://schemas.microsoft.com/office/drawing/2014/main" id="{EF074B20-A310-42D0-BDE7-D7A87603E8EE}"/>
              </a:ext>
            </a:extLst>
          </p:cNvPr>
          <p:cNvSpPr>
            <a:spLocks noChangeShapeType="1"/>
          </p:cNvSpPr>
          <p:nvPr/>
        </p:nvSpPr>
        <p:spPr bwMode="auto">
          <a:xfrm>
            <a:off x="1047887" y="5040930"/>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5" name="Rectangle 102">
            <a:extLst>
              <a:ext uri="{FF2B5EF4-FFF2-40B4-BE49-F238E27FC236}">
                <a16:creationId xmlns:a16="http://schemas.microsoft.com/office/drawing/2014/main" id="{8E04AE25-AD6F-4A8E-AA52-3EB22D3BB0C7}"/>
              </a:ext>
            </a:extLst>
          </p:cNvPr>
          <p:cNvSpPr>
            <a:spLocks noChangeArrowheads="1"/>
          </p:cNvSpPr>
          <p:nvPr/>
        </p:nvSpPr>
        <p:spPr bwMode="auto">
          <a:xfrm>
            <a:off x="779745" y="4987696"/>
            <a:ext cx="212936"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300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26" name="Line 103">
            <a:extLst>
              <a:ext uri="{FF2B5EF4-FFF2-40B4-BE49-F238E27FC236}">
                <a16:creationId xmlns:a16="http://schemas.microsoft.com/office/drawing/2014/main" id="{DBB75753-389A-4DA9-BC61-7FAA45A0907C}"/>
              </a:ext>
            </a:extLst>
          </p:cNvPr>
          <p:cNvSpPr>
            <a:spLocks noChangeShapeType="1"/>
          </p:cNvSpPr>
          <p:nvPr/>
        </p:nvSpPr>
        <p:spPr bwMode="auto">
          <a:xfrm>
            <a:off x="1047887" y="5040930"/>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Line 104">
            <a:extLst>
              <a:ext uri="{FF2B5EF4-FFF2-40B4-BE49-F238E27FC236}">
                <a16:creationId xmlns:a16="http://schemas.microsoft.com/office/drawing/2014/main" id="{60DB25B4-052E-4A18-9A64-9B557A99D494}"/>
              </a:ext>
            </a:extLst>
          </p:cNvPr>
          <p:cNvSpPr>
            <a:spLocks noChangeShapeType="1"/>
          </p:cNvSpPr>
          <p:nvPr/>
        </p:nvSpPr>
        <p:spPr bwMode="auto">
          <a:xfrm>
            <a:off x="1047887" y="4589426"/>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8" name="Rectangle 105">
            <a:extLst>
              <a:ext uri="{FF2B5EF4-FFF2-40B4-BE49-F238E27FC236}">
                <a16:creationId xmlns:a16="http://schemas.microsoft.com/office/drawing/2014/main" id="{C2F04BF0-70DF-442D-B345-518C28024364}"/>
              </a:ext>
            </a:extLst>
          </p:cNvPr>
          <p:cNvSpPr>
            <a:spLocks noChangeArrowheads="1"/>
          </p:cNvSpPr>
          <p:nvPr/>
        </p:nvSpPr>
        <p:spPr bwMode="auto">
          <a:xfrm>
            <a:off x="779745" y="4532249"/>
            <a:ext cx="212936"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400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29" name="Line 106">
            <a:extLst>
              <a:ext uri="{FF2B5EF4-FFF2-40B4-BE49-F238E27FC236}">
                <a16:creationId xmlns:a16="http://schemas.microsoft.com/office/drawing/2014/main" id="{F9FF252D-E1E2-496A-BF1F-6BA9642F3162}"/>
              </a:ext>
            </a:extLst>
          </p:cNvPr>
          <p:cNvSpPr>
            <a:spLocks noChangeShapeType="1"/>
          </p:cNvSpPr>
          <p:nvPr/>
        </p:nvSpPr>
        <p:spPr bwMode="auto">
          <a:xfrm>
            <a:off x="1047887" y="4589426"/>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0" name="Line 107">
            <a:extLst>
              <a:ext uri="{FF2B5EF4-FFF2-40B4-BE49-F238E27FC236}">
                <a16:creationId xmlns:a16="http://schemas.microsoft.com/office/drawing/2014/main" id="{7A0D90A8-57B0-4E7A-B0E5-BE6B9AF27ADB}"/>
              </a:ext>
            </a:extLst>
          </p:cNvPr>
          <p:cNvSpPr>
            <a:spLocks noChangeShapeType="1"/>
          </p:cNvSpPr>
          <p:nvPr/>
        </p:nvSpPr>
        <p:spPr bwMode="auto">
          <a:xfrm>
            <a:off x="1047887" y="4137923"/>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1" name="Rectangle 108">
            <a:extLst>
              <a:ext uri="{FF2B5EF4-FFF2-40B4-BE49-F238E27FC236}">
                <a16:creationId xmlns:a16="http://schemas.microsoft.com/office/drawing/2014/main" id="{6F6474BF-1E1E-4A51-87A2-E26F8F698A90}"/>
              </a:ext>
            </a:extLst>
          </p:cNvPr>
          <p:cNvSpPr>
            <a:spLocks noChangeArrowheads="1"/>
          </p:cNvSpPr>
          <p:nvPr/>
        </p:nvSpPr>
        <p:spPr bwMode="auto">
          <a:xfrm>
            <a:off x="779745" y="4078774"/>
            <a:ext cx="212936"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500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32" name="Line 109">
            <a:extLst>
              <a:ext uri="{FF2B5EF4-FFF2-40B4-BE49-F238E27FC236}">
                <a16:creationId xmlns:a16="http://schemas.microsoft.com/office/drawing/2014/main" id="{8A710012-DCA7-495D-81EE-838211444ABD}"/>
              </a:ext>
            </a:extLst>
          </p:cNvPr>
          <p:cNvSpPr>
            <a:spLocks noChangeShapeType="1"/>
          </p:cNvSpPr>
          <p:nvPr/>
        </p:nvSpPr>
        <p:spPr bwMode="auto">
          <a:xfrm>
            <a:off x="1047887" y="4137923"/>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3" name="Line 110">
            <a:extLst>
              <a:ext uri="{FF2B5EF4-FFF2-40B4-BE49-F238E27FC236}">
                <a16:creationId xmlns:a16="http://schemas.microsoft.com/office/drawing/2014/main" id="{831C271C-124D-4382-B169-A924202083B4}"/>
              </a:ext>
            </a:extLst>
          </p:cNvPr>
          <p:cNvSpPr>
            <a:spLocks noChangeShapeType="1"/>
          </p:cNvSpPr>
          <p:nvPr/>
        </p:nvSpPr>
        <p:spPr bwMode="auto">
          <a:xfrm>
            <a:off x="1047887" y="3684447"/>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4" name="Rectangle 111">
            <a:extLst>
              <a:ext uri="{FF2B5EF4-FFF2-40B4-BE49-F238E27FC236}">
                <a16:creationId xmlns:a16="http://schemas.microsoft.com/office/drawing/2014/main" id="{0745ACF5-BC1B-43D3-8E43-AAF57CAA1A5B}"/>
              </a:ext>
            </a:extLst>
          </p:cNvPr>
          <p:cNvSpPr>
            <a:spLocks noChangeArrowheads="1"/>
          </p:cNvSpPr>
          <p:nvPr/>
        </p:nvSpPr>
        <p:spPr bwMode="auto">
          <a:xfrm>
            <a:off x="779745" y="3623327"/>
            <a:ext cx="212936"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600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35" name="Line 112">
            <a:extLst>
              <a:ext uri="{FF2B5EF4-FFF2-40B4-BE49-F238E27FC236}">
                <a16:creationId xmlns:a16="http://schemas.microsoft.com/office/drawing/2014/main" id="{7A63266C-9EF3-4BDC-AF73-19462043AB46}"/>
              </a:ext>
            </a:extLst>
          </p:cNvPr>
          <p:cNvSpPr>
            <a:spLocks noChangeShapeType="1"/>
          </p:cNvSpPr>
          <p:nvPr/>
        </p:nvSpPr>
        <p:spPr bwMode="auto">
          <a:xfrm>
            <a:off x="1047887" y="3684447"/>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6" name="Line 113">
            <a:extLst>
              <a:ext uri="{FF2B5EF4-FFF2-40B4-BE49-F238E27FC236}">
                <a16:creationId xmlns:a16="http://schemas.microsoft.com/office/drawing/2014/main" id="{8FA88A11-7A9D-4C8A-A08D-26B1F04F7AE4}"/>
              </a:ext>
            </a:extLst>
          </p:cNvPr>
          <p:cNvSpPr>
            <a:spLocks noChangeShapeType="1"/>
          </p:cNvSpPr>
          <p:nvPr/>
        </p:nvSpPr>
        <p:spPr bwMode="auto">
          <a:xfrm>
            <a:off x="1047887" y="3232944"/>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7" name="Rectangle 114">
            <a:extLst>
              <a:ext uri="{FF2B5EF4-FFF2-40B4-BE49-F238E27FC236}">
                <a16:creationId xmlns:a16="http://schemas.microsoft.com/office/drawing/2014/main" id="{B05CF0AD-65D5-40DC-8525-00C2448BB580}"/>
              </a:ext>
            </a:extLst>
          </p:cNvPr>
          <p:cNvSpPr>
            <a:spLocks noChangeArrowheads="1"/>
          </p:cNvSpPr>
          <p:nvPr/>
        </p:nvSpPr>
        <p:spPr bwMode="auto">
          <a:xfrm>
            <a:off x="779745" y="3177738"/>
            <a:ext cx="212936"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700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38" name="Line 115">
            <a:extLst>
              <a:ext uri="{FF2B5EF4-FFF2-40B4-BE49-F238E27FC236}">
                <a16:creationId xmlns:a16="http://schemas.microsoft.com/office/drawing/2014/main" id="{29F76116-CCDA-4346-B136-559C831981E7}"/>
              </a:ext>
            </a:extLst>
          </p:cNvPr>
          <p:cNvSpPr>
            <a:spLocks noChangeShapeType="1"/>
          </p:cNvSpPr>
          <p:nvPr/>
        </p:nvSpPr>
        <p:spPr bwMode="auto">
          <a:xfrm>
            <a:off x="1047887" y="3232944"/>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9" name="Line 116">
            <a:extLst>
              <a:ext uri="{FF2B5EF4-FFF2-40B4-BE49-F238E27FC236}">
                <a16:creationId xmlns:a16="http://schemas.microsoft.com/office/drawing/2014/main" id="{F8B2115E-D82E-4EC1-AAF8-8EF9EA2FD078}"/>
              </a:ext>
            </a:extLst>
          </p:cNvPr>
          <p:cNvSpPr>
            <a:spLocks noChangeShapeType="1"/>
          </p:cNvSpPr>
          <p:nvPr/>
        </p:nvSpPr>
        <p:spPr bwMode="auto">
          <a:xfrm>
            <a:off x="1047887" y="2781440"/>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0" name="Rectangle 117">
            <a:extLst>
              <a:ext uri="{FF2B5EF4-FFF2-40B4-BE49-F238E27FC236}">
                <a16:creationId xmlns:a16="http://schemas.microsoft.com/office/drawing/2014/main" id="{847BE2BC-3908-4848-A5D0-41716301EE14}"/>
              </a:ext>
            </a:extLst>
          </p:cNvPr>
          <p:cNvSpPr>
            <a:spLocks noChangeArrowheads="1"/>
          </p:cNvSpPr>
          <p:nvPr/>
        </p:nvSpPr>
        <p:spPr bwMode="auto">
          <a:xfrm>
            <a:off x="779745" y="2724263"/>
            <a:ext cx="212936"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800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41" name="Line 118">
            <a:extLst>
              <a:ext uri="{FF2B5EF4-FFF2-40B4-BE49-F238E27FC236}">
                <a16:creationId xmlns:a16="http://schemas.microsoft.com/office/drawing/2014/main" id="{667A6694-2A20-432E-9F11-E8EC02ED34B9}"/>
              </a:ext>
            </a:extLst>
          </p:cNvPr>
          <p:cNvSpPr>
            <a:spLocks noChangeShapeType="1"/>
          </p:cNvSpPr>
          <p:nvPr/>
        </p:nvSpPr>
        <p:spPr bwMode="auto">
          <a:xfrm>
            <a:off x="1047887" y="2781440"/>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 name="Line 119">
            <a:extLst>
              <a:ext uri="{FF2B5EF4-FFF2-40B4-BE49-F238E27FC236}">
                <a16:creationId xmlns:a16="http://schemas.microsoft.com/office/drawing/2014/main" id="{6FAE8022-6E0C-4409-8699-53C2FCF1A41E}"/>
              </a:ext>
            </a:extLst>
          </p:cNvPr>
          <p:cNvSpPr>
            <a:spLocks noChangeShapeType="1"/>
          </p:cNvSpPr>
          <p:nvPr/>
        </p:nvSpPr>
        <p:spPr bwMode="auto">
          <a:xfrm>
            <a:off x="1047887" y="2329936"/>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 name="Rectangle 120">
            <a:extLst>
              <a:ext uri="{FF2B5EF4-FFF2-40B4-BE49-F238E27FC236}">
                <a16:creationId xmlns:a16="http://schemas.microsoft.com/office/drawing/2014/main" id="{0034EB19-75F3-49B9-B6F4-E37607BC3A9C}"/>
              </a:ext>
            </a:extLst>
          </p:cNvPr>
          <p:cNvSpPr>
            <a:spLocks noChangeArrowheads="1"/>
          </p:cNvSpPr>
          <p:nvPr/>
        </p:nvSpPr>
        <p:spPr bwMode="auto">
          <a:xfrm>
            <a:off x="779745" y="2268816"/>
            <a:ext cx="212936"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900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44" name="Line 121">
            <a:extLst>
              <a:ext uri="{FF2B5EF4-FFF2-40B4-BE49-F238E27FC236}">
                <a16:creationId xmlns:a16="http://schemas.microsoft.com/office/drawing/2014/main" id="{5DF6015E-8837-4FF9-ACF4-DAD835055169}"/>
              </a:ext>
            </a:extLst>
          </p:cNvPr>
          <p:cNvSpPr>
            <a:spLocks noChangeShapeType="1"/>
          </p:cNvSpPr>
          <p:nvPr/>
        </p:nvSpPr>
        <p:spPr bwMode="auto">
          <a:xfrm>
            <a:off x="1047887" y="2329936"/>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5" name="Line 122">
            <a:extLst>
              <a:ext uri="{FF2B5EF4-FFF2-40B4-BE49-F238E27FC236}">
                <a16:creationId xmlns:a16="http://schemas.microsoft.com/office/drawing/2014/main" id="{52D59706-2491-49F9-92DF-AAF863D9B6EC}"/>
              </a:ext>
            </a:extLst>
          </p:cNvPr>
          <p:cNvSpPr>
            <a:spLocks noChangeShapeType="1"/>
          </p:cNvSpPr>
          <p:nvPr/>
        </p:nvSpPr>
        <p:spPr bwMode="auto">
          <a:xfrm>
            <a:off x="1047887" y="1876461"/>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6" name="Rectangle 123">
            <a:extLst>
              <a:ext uri="{FF2B5EF4-FFF2-40B4-BE49-F238E27FC236}">
                <a16:creationId xmlns:a16="http://schemas.microsoft.com/office/drawing/2014/main" id="{53B72F94-DF94-42FD-B69D-3A4BECB49F3F}"/>
              </a:ext>
            </a:extLst>
          </p:cNvPr>
          <p:cNvSpPr>
            <a:spLocks noChangeArrowheads="1"/>
          </p:cNvSpPr>
          <p:nvPr/>
        </p:nvSpPr>
        <p:spPr bwMode="auto">
          <a:xfrm>
            <a:off x="779745" y="1823227"/>
            <a:ext cx="276028"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1000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47" name="Line 124">
            <a:extLst>
              <a:ext uri="{FF2B5EF4-FFF2-40B4-BE49-F238E27FC236}">
                <a16:creationId xmlns:a16="http://schemas.microsoft.com/office/drawing/2014/main" id="{B8543EBC-E1EC-4093-88EF-6B5CA27FD4A3}"/>
              </a:ext>
            </a:extLst>
          </p:cNvPr>
          <p:cNvSpPr>
            <a:spLocks noChangeShapeType="1"/>
          </p:cNvSpPr>
          <p:nvPr/>
        </p:nvSpPr>
        <p:spPr bwMode="auto">
          <a:xfrm>
            <a:off x="1047887" y="1876461"/>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8" name="Line 125">
            <a:extLst>
              <a:ext uri="{FF2B5EF4-FFF2-40B4-BE49-F238E27FC236}">
                <a16:creationId xmlns:a16="http://schemas.microsoft.com/office/drawing/2014/main" id="{0B35FFF3-5963-4D62-B83F-C46E2422BE1E}"/>
              </a:ext>
            </a:extLst>
          </p:cNvPr>
          <p:cNvSpPr>
            <a:spLocks noChangeShapeType="1"/>
          </p:cNvSpPr>
          <p:nvPr/>
        </p:nvSpPr>
        <p:spPr bwMode="auto">
          <a:xfrm>
            <a:off x="1047887" y="1424957"/>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9" name="Rectangle 126">
            <a:extLst>
              <a:ext uri="{FF2B5EF4-FFF2-40B4-BE49-F238E27FC236}">
                <a16:creationId xmlns:a16="http://schemas.microsoft.com/office/drawing/2014/main" id="{08ECE081-9739-4DA0-8CD3-D9A833644994}"/>
              </a:ext>
            </a:extLst>
          </p:cNvPr>
          <p:cNvSpPr>
            <a:spLocks noChangeArrowheads="1"/>
          </p:cNvSpPr>
          <p:nvPr/>
        </p:nvSpPr>
        <p:spPr bwMode="auto">
          <a:xfrm>
            <a:off x="779745" y="1369752"/>
            <a:ext cx="303631"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1,100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50" name="Line 127">
            <a:extLst>
              <a:ext uri="{FF2B5EF4-FFF2-40B4-BE49-F238E27FC236}">
                <a16:creationId xmlns:a16="http://schemas.microsoft.com/office/drawing/2014/main" id="{AC2C462D-0BF7-4499-999E-18E2C96C2565}"/>
              </a:ext>
            </a:extLst>
          </p:cNvPr>
          <p:cNvSpPr>
            <a:spLocks noChangeShapeType="1"/>
          </p:cNvSpPr>
          <p:nvPr/>
        </p:nvSpPr>
        <p:spPr bwMode="auto">
          <a:xfrm>
            <a:off x="1047887" y="1424957"/>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1" name="Line 128">
            <a:extLst>
              <a:ext uri="{FF2B5EF4-FFF2-40B4-BE49-F238E27FC236}">
                <a16:creationId xmlns:a16="http://schemas.microsoft.com/office/drawing/2014/main" id="{6B11F1A1-8B0A-4FC1-958C-A161B8C8DDE3}"/>
              </a:ext>
            </a:extLst>
          </p:cNvPr>
          <p:cNvSpPr>
            <a:spLocks noChangeShapeType="1"/>
          </p:cNvSpPr>
          <p:nvPr/>
        </p:nvSpPr>
        <p:spPr bwMode="auto">
          <a:xfrm>
            <a:off x="1047887" y="973454"/>
            <a:ext cx="70979"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2" name="Rectangle 129">
            <a:extLst>
              <a:ext uri="{FF2B5EF4-FFF2-40B4-BE49-F238E27FC236}">
                <a16:creationId xmlns:a16="http://schemas.microsoft.com/office/drawing/2014/main" id="{44ADC177-E232-4E24-AB70-BCEFC2D44E5E}"/>
              </a:ext>
            </a:extLst>
          </p:cNvPr>
          <p:cNvSpPr>
            <a:spLocks noChangeArrowheads="1"/>
          </p:cNvSpPr>
          <p:nvPr/>
        </p:nvSpPr>
        <p:spPr bwMode="auto">
          <a:xfrm>
            <a:off x="779745" y="914305"/>
            <a:ext cx="303631" cy="14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a:ln>
                  <a:noFill/>
                </a:ln>
                <a:solidFill>
                  <a:srgbClr val="000000"/>
                </a:solidFill>
                <a:effectLst/>
                <a:latin typeface="Tahoma" panose="020B0604030504040204" pitchFamily="34" charset="0"/>
              </a:rPr>
              <a:t>1,200</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53" name="Line 130">
            <a:extLst>
              <a:ext uri="{FF2B5EF4-FFF2-40B4-BE49-F238E27FC236}">
                <a16:creationId xmlns:a16="http://schemas.microsoft.com/office/drawing/2014/main" id="{41DB20C1-1B1B-4AC0-AFF5-71AAFECAB3B4}"/>
              </a:ext>
            </a:extLst>
          </p:cNvPr>
          <p:cNvSpPr>
            <a:spLocks noChangeShapeType="1"/>
          </p:cNvSpPr>
          <p:nvPr/>
        </p:nvSpPr>
        <p:spPr bwMode="auto">
          <a:xfrm>
            <a:off x="1047887" y="973454"/>
            <a:ext cx="10502882" cy="0"/>
          </a:xfrm>
          <a:prstGeom prst="line">
            <a:avLst/>
          </a:prstGeom>
          <a:noFill/>
          <a:ln w="7938" cap="flat">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4" name="Freeform 131">
            <a:extLst>
              <a:ext uri="{FF2B5EF4-FFF2-40B4-BE49-F238E27FC236}">
                <a16:creationId xmlns:a16="http://schemas.microsoft.com/office/drawing/2014/main" id="{FE7DEBDF-9AD5-4422-A36D-A4F059956420}"/>
              </a:ext>
            </a:extLst>
          </p:cNvPr>
          <p:cNvSpPr>
            <a:spLocks/>
          </p:cNvSpPr>
          <p:nvPr/>
        </p:nvSpPr>
        <p:spPr bwMode="auto">
          <a:xfrm>
            <a:off x="1118865" y="1135128"/>
            <a:ext cx="10431904" cy="5262285"/>
          </a:xfrm>
          <a:custGeom>
            <a:avLst/>
            <a:gdLst>
              <a:gd name="T0" fmla="*/ 82 w 5291"/>
              <a:gd name="T1" fmla="*/ 2468 h 2669"/>
              <a:gd name="T2" fmla="*/ 165 w 5291"/>
              <a:gd name="T3" fmla="*/ 2656 h 2669"/>
              <a:gd name="T4" fmla="*/ 248 w 5291"/>
              <a:gd name="T5" fmla="*/ 2654 h 2669"/>
              <a:gd name="T6" fmla="*/ 331 w 5291"/>
              <a:gd name="T7" fmla="*/ 2652 h 2669"/>
              <a:gd name="T8" fmla="*/ 413 w 5291"/>
              <a:gd name="T9" fmla="*/ 2650 h 2669"/>
              <a:gd name="T10" fmla="*/ 496 w 5291"/>
              <a:gd name="T11" fmla="*/ 2649 h 2669"/>
              <a:gd name="T12" fmla="*/ 579 w 5291"/>
              <a:gd name="T13" fmla="*/ 2589 h 2669"/>
              <a:gd name="T14" fmla="*/ 662 w 5291"/>
              <a:gd name="T15" fmla="*/ 2647 h 2669"/>
              <a:gd name="T16" fmla="*/ 745 w 5291"/>
              <a:gd name="T17" fmla="*/ 2639 h 2669"/>
              <a:gd name="T18" fmla="*/ 828 w 5291"/>
              <a:gd name="T19" fmla="*/ 2584 h 2669"/>
              <a:gd name="T20" fmla="*/ 911 w 5291"/>
              <a:gd name="T21" fmla="*/ 2621 h 2669"/>
              <a:gd name="T22" fmla="*/ 994 w 5291"/>
              <a:gd name="T23" fmla="*/ 2372 h 2669"/>
              <a:gd name="T24" fmla="*/ 1077 w 5291"/>
              <a:gd name="T25" fmla="*/ 1923 h 2669"/>
              <a:gd name="T26" fmla="*/ 1160 w 5291"/>
              <a:gd name="T27" fmla="*/ 2631 h 2669"/>
              <a:gd name="T28" fmla="*/ 1243 w 5291"/>
              <a:gd name="T29" fmla="*/ 2127 h 2669"/>
              <a:gd name="T30" fmla="*/ 1326 w 5291"/>
              <a:gd name="T31" fmla="*/ 2634 h 2669"/>
              <a:gd name="T32" fmla="*/ 1408 w 5291"/>
              <a:gd name="T33" fmla="*/ 2609 h 2669"/>
              <a:gd name="T34" fmla="*/ 1491 w 5291"/>
              <a:gd name="T35" fmla="*/ 2635 h 2669"/>
              <a:gd name="T36" fmla="*/ 1574 w 5291"/>
              <a:gd name="T37" fmla="*/ 2470 h 2669"/>
              <a:gd name="T38" fmla="*/ 1657 w 5291"/>
              <a:gd name="T39" fmla="*/ 2636 h 2669"/>
              <a:gd name="T40" fmla="*/ 1740 w 5291"/>
              <a:gd name="T41" fmla="*/ 2576 h 2669"/>
              <a:gd name="T42" fmla="*/ 1823 w 5291"/>
              <a:gd name="T43" fmla="*/ 2604 h 2669"/>
              <a:gd name="T44" fmla="*/ 1906 w 5291"/>
              <a:gd name="T45" fmla="*/ 2626 h 2669"/>
              <a:gd name="T46" fmla="*/ 1989 w 5291"/>
              <a:gd name="T47" fmla="*/ 1624 h 2669"/>
              <a:gd name="T48" fmla="*/ 2072 w 5291"/>
              <a:gd name="T49" fmla="*/ 2626 h 2669"/>
              <a:gd name="T50" fmla="*/ 2155 w 5291"/>
              <a:gd name="T51" fmla="*/ 2257 h 2669"/>
              <a:gd name="T52" fmla="*/ 2238 w 5291"/>
              <a:gd name="T53" fmla="*/ 2183 h 2669"/>
              <a:gd name="T54" fmla="*/ 2321 w 5291"/>
              <a:gd name="T55" fmla="*/ 2599 h 2669"/>
              <a:gd name="T56" fmla="*/ 2403 w 5291"/>
              <a:gd name="T57" fmla="*/ 2477 h 2669"/>
              <a:gd name="T58" fmla="*/ 2486 w 5291"/>
              <a:gd name="T59" fmla="*/ 2618 h 2669"/>
              <a:gd name="T60" fmla="*/ 2569 w 5291"/>
              <a:gd name="T61" fmla="*/ 2563 h 2669"/>
              <a:gd name="T62" fmla="*/ 2652 w 5291"/>
              <a:gd name="T63" fmla="*/ 2188 h 2669"/>
              <a:gd name="T64" fmla="*/ 2735 w 5291"/>
              <a:gd name="T65" fmla="*/ 2540 h 2669"/>
              <a:gd name="T66" fmla="*/ 2818 w 5291"/>
              <a:gd name="T67" fmla="*/ 2561 h 2669"/>
              <a:gd name="T68" fmla="*/ 2901 w 5291"/>
              <a:gd name="T69" fmla="*/ 2611 h 2669"/>
              <a:gd name="T70" fmla="*/ 2984 w 5291"/>
              <a:gd name="T71" fmla="*/ 2131 h 2669"/>
              <a:gd name="T72" fmla="*/ 3067 w 5291"/>
              <a:gd name="T73" fmla="*/ 2592 h 2669"/>
              <a:gd name="T74" fmla="*/ 3150 w 5291"/>
              <a:gd name="T75" fmla="*/ 2052 h 2669"/>
              <a:gd name="T76" fmla="*/ 3233 w 5291"/>
              <a:gd name="T77" fmla="*/ 2617 h 2669"/>
              <a:gd name="T78" fmla="*/ 3316 w 5291"/>
              <a:gd name="T79" fmla="*/ 2358 h 2669"/>
              <a:gd name="T80" fmla="*/ 3398 w 5291"/>
              <a:gd name="T81" fmla="*/ 2564 h 2669"/>
              <a:gd name="T82" fmla="*/ 3481 w 5291"/>
              <a:gd name="T83" fmla="*/ 2614 h 2669"/>
              <a:gd name="T84" fmla="*/ 3564 w 5291"/>
              <a:gd name="T85" fmla="*/ 2517 h 2669"/>
              <a:gd name="T86" fmla="*/ 3647 w 5291"/>
              <a:gd name="T87" fmla="*/ 2529 h 2669"/>
              <a:gd name="T88" fmla="*/ 3730 w 5291"/>
              <a:gd name="T89" fmla="*/ 2540 h 2669"/>
              <a:gd name="T90" fmla="*/ 3813 w 5291"/>
              <a:gd name="T91" fmla="*/ 2610 h 2669"/>
              <a:gd name="T92" fmla="*/ 3896 w 5291"/>
              <a:gd name="T93" fmla="*/ 2485 h 2669"/>
              <a:gd name="T94" fmla="*/ 3979 w 5291"/>
              <a:gd name="T95" fmla="*/ 2545 h 2669"/>
              <a:gd name="T96" fmla="*/ 4062 w 5291"/>
              <a:gd name="T97" fmla="*/ 2544 h 2669"/>
              <a:gd name="T98" fmla="*/ 4145 w 5291"/>
              <a:gd name="T99" fmla="*/ 2561 h 2669"/>
              <a:gd name="T100" fmla="*/ 4228 w 5291"/>
              <a:gd name="T101" fmla="*/ 2576 h 2669"/>
              <a:gd name="T102" fmla="*/ 4311 w 5291"/>
              <a:gd name="T103" fmla="*/ 2528 h 2669"/>
              <a:gd name="T104" fmla="*/ 4393 w 5291"/>
              <a:gd name="T105" fmla="*/ 2568 h 2669"/>
              <a:gd name="T106" fmla="*/ 4476 w 5291"/>
              <a:gd name="T107" fmla="*/ 2613 h 2669"/>
              <a:gd name="T108" fmla="*/ 4559 w 5291"/>
              <a:gd name="T109" fmla="*/ 2493 h 2669"/>
              <a:gd name="T110" fmla="*/ 4642 w 5291"/>
              <a:gd name="T111" fmla="*/ 2569 h 2669"/>
              <a:gd name="T112" fmla="*/ 4725 w 5291"/>
              <a:gd name="T113" fmla="*/ 2588 h 2669"/>
              <a:gd name="T114" fmla="*/ 4808 w 5291"/>
              <a:gd name="T115" fmla="*/ 2613 h 2669"/>
              <a:gd name="T116" fmla="*/ 4891 w 5291"/>
              <a:gd name="T117" fmla="*/ 2603 h 2669"/>
              <a:gd name="T118" fmla="*/ 4974 w 5291"/>
              <a:gd name="T119" fmla="*/ 2404 h 2669"/>
              <a:gd name="T120" fmla="*/ 5057 w 5291"/>
              <a:gd name="T121" fmla="*/ 2568 h 2669"/>
              <a:gd name="T122" fmla="*/ 5140 w 5291"/>
              <a:gd name="T123" fmla="*/ 2500 h 2669"/>
              <a:gd name="T124" fmla="*/ 5223 w 5291"/>
              <a:gd name="T125" fmla="*/ 2624 h 2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91" h="2669">
                <a:moveTo>
                  <a:pt x="0" y="2669"/>
                </a:moveTo>
                <a:lnTo>
                  <a:pt x="1" y="2669"/>
                </a:lnTo>
                <a:lnTo>
                  <a:pt x="2" y="2669"/>
                </a:lnTo>
                <a:lnTo>
                  <a:pt x="2" y="2669"/>
                </a:lnTo>
                <a:lnTo>
                  <a:pt x="3" y="2669"/>
                </a:lnTo>
                <a:lnTo>
                  <a:pt x="4" y="2669"/>
                </a:lnTo>
                <a:lnTo>
                  <a:pt x="5" y="2669"/>
                </a:lnTo>
                <a:lnTo>
                  <a:pt x="6" y="2669"/>
                </a:lnTo>
                <a:lnTo>
                  <a:pt x="7" y="2669"/>
                </a:lnTo>
                <a:lnTo>
                  <a:pt x="8" y="2669"/>
                </a:lnTo>
                <a:lnTo>
                  <a:pt x="9" y="2669"/>
                </a:lnTo>
                <a:lnTo>
                  <a:pt x="10" y="2669"/>
                </a:lnTo>
                <a:lnTo>
                  <a:pt x="10" y="2669"/>
                </a:lnTo>
                <a:lnTo>
                  <a:pt x="11" y="2669"/>
                </a:lnTo>
                <a:lnTo>
                  <a:pt x="12" y="2669"/>
                </a:lnTo>
                <a:lnTo>
                  <a:pt x="13" y="2669"/>
                </a:lnTo>
                <a:lnTo>
                  <a:pt x="14" y="2669"/>
                </a:lnTo>
                <a:lnTo>
                  <a:pt x="15" y="2669"/>
                </a:lnTo>
                <a:lnTo>
                  <a:pt x="16" y="2669"/>
                </a:lnTo>
                <a:lnTo>
                  <a:pt x="17" y="2669"/>
                </a:lnTo>
                <a:lnTo>
                  <a:pt x="17" y="2669"/>
                </a:lnTo>
                <a:lnTo>
                  <a:pt x="18" y="2669"/>
                </a:lnTo>
                <a:lnTo>
                  <a:pt x="19" y="2669"/>
                </a:lnTo>
                <a:lnTo>
                  <a:pt x="20" y="2669"/>
                </a:lnTo>
                <a:lnTo>
                  <a:pt x="21" y="2669"/>
                </a:lnTo>
                <a:lnTo>
                  <a:pt x="22" y="2669"/>
                </a:lnTo>
                <a:lnTo>
                  <a:pt x="23" y="2669"/>
                </a:lnTo>
                <a:lnTo>
                  <a:pt x="24" y="2669"/>
                </a:lnTo>
                <a:lnTo>
                  <a:pt x="24" y="2669"/>
                </a:lnTo>
                <a:lnTo>
                  <a:pt x="25" y="2669"/>
                </a:lnTo>
                <a:lnTo>
                  <a:pt x="26" y="2669"/>
                </a:lnTo>
                <a:lnTo>
                  <a:pt x="27" y="2669"/>
                </a:lnTo>
                <a:lnTo>
                  <a:pt x="28" y="2669"/>
                </a:lnTo>
                <a:lnTo>
                  <a:pt x="29" y="2669"/>
                </a:lnTo>
                <a:lnTo>
                  <a:pt x="30" y="2669"/>
                </a:lnTo>
                <a:lnTo>
                  <a:pt x="31" y="2669"/>
                </a:lnTo>
                <a:lnTo>
                  <a:pt x="32" y="2669"/>
                </a:lnTo>
                <a:lnTo>
                  <a:pt x="32" y="2669"/>
                </a:lnTo>
                <a:lnTo>
                  <a:pt x="33" y="2669"/>
                </a:lnTo>
                <a:lnTo>
                  <a:pt x="34" y="2669"/>
                </a:lnTo>
                <a:lnTo>
                  <a:pt x="35" y="2669"/>
                </a:lnTo>
                <a:lnTo>
                  <a:pt x="36" y="2669"/>
                </a:lnTo>
                <a:lnTo>
                  <a:pt x="37" y="2669"/>
                </a:lnTo>
                <a:lnTo>
                  <a:pt x="38" y="2669"/>
                </a:lnTo>
                <a:lnTo>
                  <a:pt x="39" y="2669"/>
                </a:lnTo>
                <a:lnTo>
                  <a:pt x="39" y="2669"/>
                </a:lnTo>
                <a:lnTo>
                  <a:pt x="40" y="2669"/>
                </a:lnTo>
                <a:lnTo>
                  <a:pt x="41" y="2669"/>
                </a:lnTo>
                <a:lnTo>
                  <a:pt x="42" y="2669"/>
                </a:lnTo>
                <a:lnTo>
                  <a:pt x="43" y="2669"/>
                </a:lnTo>
                <a:lnTo>
                  <a:pt x="44" y="2662"/>
                </a:lnTo>
                <a:lnTo>
                  <a:pt x="45" y="2662"/>
                </a:lnTo>
                <a:lnTo>
                  <a:pt x="46" y="2661"/>
                </a:lnTo>
                <a:lnTo>
                  <a:pt x="46" y="2661"/>
                </a:lnTo>
                <a:lnTo>
                  <a:pt x="47" y="2657"/>
                </a:lnTo>
                <a:lnTo>
                  <a:pt x="48" y="2651"/>
                </a:lnTo>
                <a:lnTo>
                  <a:pt x="49" y="2648"/>
                </a:lnTo>
                <a:lnTo>
                  <a:pt x="50" y="2646"/>
                </a:lnTo>
                <a:lnTo>
                  <a:pt x="51" y="2645"/>
                </a:lnTo>
                <a:lnTo>
                  <a:pt x="52" y="2643"/>
                </a:lnTo>
                <a:lnTo>
                  <a:pt x="53" y="2640"/>
                </a:lnTo>
                <a:lnTo>
                  <a:pt x="54" y="2636"/>
                </a:lnTo>
                <a:lnTo>
                  <a:pt x="54" y="2627"/>
                </a:lnTo>
                <a:lnTo>
                  <a:pt x="55" y="2619"/>
                </a:lnTo>
                <a:lnTo>
                  <a:pt x="56" y="2615"/>
                </a:lnTo>
                <a:lnTo>
                  <a:pt x="57" y="2607"/>
                </a:lnTo>
                <a:lnTo>
                  <a:pt x="58" y="2596"/>
                </a:lnTo>
                <a:lnTo>
                  <a:pt x="59" y="2590"/>
                </a:lnTo>
                <a:lnTo>
                  <a:pt x="60" y="2583"/>
                </a:lnTo>
                <a:lnTo>
                  <a:pt x="61" y="2566"/>
                </a:lnTo>
                <a:lnTo>
                  <a:pt x="61" y="2553"/>
                </a:lnTo>
                <a:lnTo>
                  <a:pt x="62" y="2546"/>
                </a:lnTo>
                <a:lnTo>
                  <a:pt x="63" y="2535"/>
                </a:lnTo>
                <a:lnTo>
                  <a:pt x="64" y="2527"/>
                </a:lnTo>
                <a:lnTo>
                  <a:pt x="65" y="2520"/>
                </a:lnTo>
                <a:lnTo>
                  <a:pt x="66" y="2514"/>
                </a:lnTo>
                <a:lnTo>
                  <a:pt x="67" y="2503"/>
                </a:lnTo>
                <a:lnTo>
                  <a:pt x="68" y="2499"/>
                </a:lnTo>
                <a:lnTo>
                  <a:pt x="68" y="2489"/>
                </a:lnTo>
                <a:lnTo>
                  <a:pt x="69" y="2481"/>
                </a:lnTo>
                <a:lnTo>
                  <a:pt x="70" y="2482"/>
                </a:lnTo>
                <a:lnTo>
                  <a:pt x="71" y="2483"/>
                </a:lnTo>
                <a:lnTo>
                  <a:pt x="72" y="2481"/>
                </a:lnTo>
                <a:lnTo>
                  <a:pt x="73" y="2485"/>
                </a:lnTo>
                <a:lnTo>
                  <a:pt x="74" y="2490"/>
                </a:lnTo>
                <a:lnTo>
                  <a:pt x="75" y="2487"/>
                </a:lnTo>
                <a:lnTo>
                  <a:pt x="76" y="2494"/>
                </a:lnTo>
                <a:lnTo>
                  <a:pt x="76" y="2509"/>
                </a:lnTo>
                <a:lnTo>
                  <a:pt x="78" y="2515"/>
                </a:lnTo>
                <a:lnTo>
                  <a:pt x="78" y="2511"/>
                </a:lnTo>
                <a:lnTo>
                  <a:pt x="79" y="2479"/>
                </a:lnTo>
                <a:lnTo>
                  <a:pt x="80" y="2446"/>
                </a:lnTo>
                <a:lnTo>
                  <a:pt x="81" y="2445"/>
                </a:lnTo>
                <a:lnTo>
                  <a:pt x="82" y="2468"/>
                </a:lnTo>
                <a:lnTo>
                  <a:pt x="83" y="2509"/>
                </a:lnTo>
                <a:lnTo>
                  <a:pt x="83" y="2539"/>
                </a:lnTo>
                <a:lnTo>
                  <a:pt x="85" y="2560"/>
                </a:lnTo>
                <a:lnTo>
                  <a:pt x="85" y="2581"/>
                </a:lnTo>
                <a:lnTo>
                  <a:pt x="86" y="2600"/>
                </a:lnTo>
                <a:lnTo>
                  <a:pt x="87" y="2611"/>
                </a:lnTo>
                <a:lnTo>
                  <a:pt x="88" y="2621"/>
                </a:lnTo>
                <a:lnTo>
                  <a:pt x="89" y="2631"/>
                </a:lnTo>
                <a:lnTo>
                  <a:pt x="90" y="2638"/>
                </a:lnTo>
                <a:lnTo>
                  <a:pt x="91" y="2642"/>
                </a:lnTo>
                <a:lnTo>
                  <a:pt x="92" y="2645"/>
                </a:lnTo>
                <a:lnTo>
                  <a:pt x="92" y="2646"/>
                </a:lnTo>
                <a:lnTo>
                  <a:pt x="93" y="2648"/>
                </a:lnTo>
                <a:lnTo>
                  <a:pt x="94" y="2650"/>
                </a:lnTo>
                <a:lnTo>
                  <a:pt x="95" y="2652"/>
                </a:lnTo>
                <a:lnTo>
                  <a:pt x="96" y="2653"/>
                </a:lnTo>
                <a:lnTo>
                  <a:pt x="97" y="2654"/>
                </a:lnTo>
                <a:lnTo>
                  <a:pt x="98" y="2655"/>
                </a:lnTo>
                <a:lnTo>
                  <a:pt x="99" y="2654"/>
                </a:lnTo>
                <a:lnTo>
                  <a:pt x="100" y="2654"/>
                </a:lnTo>
                <a:lnTo>
                  <a:pt x="100" y="2654"/>
                </a:lnTo>
                <a:lnTo>
                  <a:pt x="101" y="2654"/>
                </a:lnTo>
                <a:lnTo>
                  <a:pt x="102" y="2655"/>
                </a:lnTo>
                <a:lnTo>
                  <a:pt x="103" y="2656"/>
                </a:lnTo>
                <a:lnTo>
                  <a:pt x="104" y="2656"/>
                </a:lnTo>
                <a:lnTo>
                  <a:pt x="105" y="2655"/>
                </a:lnTo>
                <a:lnTo>
                  <a:pt x="106" y="2655"/>
                </a:lnTo>
                <a:lnTo>
                  <a:pt x="107" y="2655"/>
                </a:lnTo>
                <a:lnTo>
                  <a:pt x="107" y="2655"/>
                </a:lnTo>
                <a:lnTo>
                  <a:pt x="108" y="2656"/>
                </a:lnTo>
                <a:lnTo>
                  <a:pt x="109" y="2656"/>
                </a:lnTo>
                <a:lnTo>
                  <a:pt x="110" y="2657"/>
                </a:lnTo>
                <a:lnTo>
                  <a:pt x="111" y="2656"/>
                </a:lnTo>
                <a:lnTo>
                  <a:pt x="112" y="2655"/>
                </a:lnTo>
                <a:lnTo>
                  <a:pt x="113" y="2655"/>
                </a:lnTo>
                <a:lnTo>
                  <a:pt x="114" y="2655"/>
                </a:lnTo>
                <a:lnTo>
                  <a:pt x="114" y="2656"/>
                </a:lnTo>
                <a:lnTo>
                  <a:pt x="115" y="2657"/>
                </a:lnTo>
                <a:lnTo>
                  <a:pt x="116" y="2658"/>
                </a:lnTo>
                <a:lnTo>
                  <a:pt x="117" y="2658"/>
                </a:lnTo>
                <a:lnTo>
                  <a:pt x="118" y="2657"/>
                </a:lnTo>
                <a:lnTo>
                  <a:pt x="119" y="2656"/>
                </a:lnTo>
                <a:lnTo>
                  <a:pt x="120" y="2656"/>
                </a:lnTo>
                <a:lnTo>
                  <a:pt x="121" y="2656"/>
                </a:lnTo>
                <a:lnTo>
                  <a:pt x="122" y="2657"/>
                </a:lnTo>
                <a:lnTo>
                  <a:pt x="122" y="2656"/>
                </a:lnTo>
                <a:lnTo>
                  <a:pt x="123" y="2657"/>
                </a:lnTo>
                <a:lnTo>
                  <a:pt x="124" y="2656"/>
                </a:lnTo>
                <a:lnTo>
                  <a:pt x="125" y="2657"/>
                </a:lnTo>
                <a:lnTo>
                  <a:pt x="126" y="2657"/>
                </a:lnTo>
                <a:lnTo>
                  <a:pt x="127" y="2657"/>
                </a:lnTo>
                <a:lnTo>
                  <a:pt x="128" y="2657"/>
                </a:lnTo>
                <a:lnTo>
                  <a:pt x="129" y="2657"/>
                </a:lnTo>
                <a:lnTo>
                  <a:pt x="129" y="2658"/>
                </a:lnTo>
                <a:lnTo>
                  <a:pt x="130" y="2657"/>
                </a:lnTo>
                <a:lnTo>
                  <a:pt x="131" y="2656"/>
                </a:lnTo>
                <a:lnTo>
                  <a:pt x="132" y="2656"/>
                </a:lnTo>
                <a:lnTo>
                  <a:pt x="133" y="2656"/>
                </a:lnTo>
                <a:lnTo>
                  <a:pt x="134" y="2657"/>
                </a:lnTo>
                <a:lnTo>
                  <a:pt x="135" y="2657"/>
                </a:lnTo>
                <a:lnTo>
                  <a:pt x="136" y="2657"/>
                </a:lnTo>
                <a:lnTo>
                  <a:pt x="137" y="2656"/>
                </a:lnTo>
                <a:lnTo>
                  <a:pt x="137" y="2656"/>
                </a:lnTo>
                <a:lnTo>
                  <a:pt x="138" y="2656"/>
                </a:lnTo>
                <a:lnTo>
                  <a:pt x="139" y="2656"/>
                </a:lnTo>
                <a:lnTo>
                  <a:pt x="140" y="2657"/>
                </a:lnTo>
                <a:lnTo>
                  <a:pt x="141" y="2657"/>
                </a:lnTo>
                <a:lnTo>
                  <a:pt x="142" y="2657"/>
                </a:lnTo>
                <a:lnTo>
                  <a:pt x="143" y="2657"/>
                </a:lnTo>
                <a:lnTo>
                  <a:pt x="144" y="2656"/>
                </a:lnTo>
                <a:lnTo>
                  <a:pt x="144" y="2656"/>
                </a:lnTo>
                <a:lnTo>
                  <a:pt x="145" y="2656"/>
                </a:lnTo>
                <a:lnTo>
                  <a:pt x="146" y="2656"/>
                </a:lnTo>
                <a:lnTo>
                  <a:pt x="147" y="2657"/>
                </a:lnTo>
                <a:lnTo>
                  <a:pt x="148" y="2657"/>
                </a:lnTo>
                <a:lnTo>
                  <a:pt x="149" y="2657"/>
                </a:lnTo>
                <a:lnTo>
                  <a:pt x="150" y="2656"/>
                </a:lnTo>
                <a:lnTo>
                  <a:pt x="151" y="2656"/>
                </a:lnTo>
                <a:lnTo>
                  <a:pt x="151" y="2656"/>
                </a:lnTo>
                <a:lnTo>
                  <a:pt x="152" y="2656"/>
                </a:lnTo>
                <a:lnTo>
                  <a:pt x="153" y="2656"/>
                </a:lnTo>
                <a:lnTo>
                  <a:pt x="154" y="2657"/>
                </a:lnTo>
                <a:lnTo>
                  <a:pt x="155" y="2657"/>
                </a:lnTo>
                <a:lnTo>
                  <a:pt x="156" y="2657"/>
                </a:lnTo>
                <a:lnTo>
                  <a:pt x="157" y="2657"/>
                </a:lnTo>
                <a:lnTo>
                  <a:pt x="158" y="2656"/>
                </a:lnTo>
                <a:lnTo>
                  <a:pt x="159" y="2655"/>
                </a:lnTo>
                <a:lnTo>
                  <a:pt x="159" y="2656"/>
                </a:lnTo>
                <a:lnTo>
                  <a:pt x="160" y="2657"/>
                </a:lnTo>
                <a:lnTo>
                  <a:pt x="161" y="2658"/>
                </a:lnTo>
                <a:lnTo>
                  <a:pt x="162" y="2657"/>
                </a:lnTo>
                <a:lnTo>
                  <a:pt x="163" y="2657"/>
                </a:lnTo>
                <a:lnTo>
                  <a:pt x="164" y="2656"/>
                </a:lnTo>
                <a:lnTo>
                  <a:pt x="165" y="2656"/>
                </a:lnTo>
                <a:lnTo>
                  <a:pt x="166" y="2656"/>
                </a:lnTo>
                <a:lnTo>
                  <a:pt x="166" y="2656"/>
                </a:lnTo>
                <a:lnTo>
                  <a:pt x="167" y="2657"/>
                </a:lnTo>
                <a:lnTo>
                  <a:pt x="168" y="2657"/>
                </a:lnTo>
                <a:lnTo>
                  <a:pt x="169" y="2656"/>
                </a:lnTo>
                <a:lnTo>
                  <a:pt x="170" y="2656"/>
                </a:lnTo>
                <a:lnTo>
                  <a:pt x="171" y="2656"/>
                </a:lnTo>
                <a:lnTo>
                  <a:pt x="172" y="2656"/>
                </a:lnTo>
                <a:lnTo>
                  <a:pt x="173" y="2656"/>
                </a:lnTo>
                <a:lnTo>
                  <a:pt x="173" y="2656"/>
                </a:lnTo>
                <a:lnTo>
                  <a:pt x="174" y="2656"/>
                </a:lnTo>
                <a:lnTo>
                  <a:pt x="175" y="2656"/>
                </a:lnTo>
                <a:lnTo>
                  <a:pt x="176" y="2656"/>
                </a:lnTo>
                <a:lnTo>
                  <a:pt x="177" y="2656"/>
                </a:lnTo>
                <a:lnTo>
                  <a:pt x="178" y="2656"/>
                </a:lnTo>
                <a:lnTo>
                  <a:pt x="179" y="2656"/>
                </a:lnTo>
                <a:lnTo>
                  <a:pt x="180" y="2657"/>
                </a:lnTo>
                <a:lnTo>
                  <a:pt x="181" y="2657"/>
                </a:lnTo>
                <a:lnTo>
                  <a:pt x="181" y="2657"/>
                </a:lnTo>
                <a:lnTo>
                  <a:pt x="182" y="2656"/>
                </a:lnTo>
                <a:lnTo>
                  <a:pt x="183" y="2656"/>
                </a:lnTo>
                <a:lnTo>
                  <a:pt x="184" y="2656"/>
                </a:lnTo>
                <a:lnTo>
                  <a:pt x="185" y="2656"/>
                </a:lnTo>
                <a:lnTo>
                  <a:pt x="186" y="2657"/>
                </a:lnTo>
                <a:lnTo>
                  <a:pt x="187" y="2657"/>
                </a:lnTo>
                <a:lnTo>
                  <a:pt x="188" y="2657"/>
                </a:lnTo>
                <a:lnTo>
                  <a:pt x="188" y="2657"/>
                </a:lnTo>
                <a:lnTo>
                  <a:pt x="190" y="2656"/>
                </a:lnTo>
                <a:lnTo>
                  <a:pt x="190" y="2656"/>
                </a:lnTo>
                <a:lnTo>
                  <a:pt x="191" y="2656"/>
                </a:lnTo>
                <a:lnTo>
                  <a:pt x="192" y="2656"/>
                </a:lnTo>
                <a:lnTo>
                  <a:pt x="193" y="2657"/>
                </a:lnTo>
                <a:lnTo>
                  <a:pt x="194" y="2657"/>
                </a:lnTo>
                <a:lnTo>
                  <a:pt x="195" y="2656"/>
                </a:lnTo>
                <a:lnTo>
                  <a:pt x="195" y="2655"/>
                </a:lnTo>
                <a:lnTo>
                  <a:pt x="197" y="2655"/>
                </a:lnTo>
                <a:lnTo>
                  <a:pt x="197" y="2655"/>
                </a:lnTo>
                <a:lnTo>
                  <a:pt x="198" y="2656"/>
                </a:lnTo>
                <a:lnTo>
                  <a:pt x="199" y="2656"/>
                </a:lnTo>
                <a:lnTo>
                  <a:pt x="200" y="2657"/>
                </a:lnTo>
                <a:lnTo>
                  <a:pt x="201" y="2656"/>
                </a:lnTo>
                <a:lnTo>
                  <a:pt x="202" y="2655"/>
                </a:lnTo>
                <a:lnTo>
                  <a:pt x="203" y="2655"/>
                </a:lnTo>
                <a:lnTo>
                  <a:pt x="204" y="2655"/>
                </a:lnTo>
                <a:lnTo>
                  <a:pt x="205" y="2655"/>
                </a:lnTo>
                <a:lnTo>
                  <a:pt x="205" y="2656"/>
                </a:lnTo>
                <a:lnTo>
                  <a:pt x="206" y="2656"/>
                </a:lnTo>
                <a:lnTo>
                  <a:pt x="207" y="2656"/>
                </a:lnTo>
                <a:lnTo>
                  <a:pt x="208" y="2656"/>
                </a:lnTo>
                <a:lnTo>
                  <a:pt x="209" y="2656"/>
                </a:lnTo>
                <a:lnTo>
                  <a:pt x="210" y="2656"/>
                </a:lnTo>
                <a:lnTo>
                  <a:pt x="211" y="2656"/>
                </a:lnTo>
                <a:lnTo>
                  <a:pt x="212" y="2656"/>
                </a:lnTo>
                <a:lnTo>
                  <a:pt x="212" y="2657"/>
                </a:lnTo>
                <a:lnTo>
                  <a:pt x="213" y="2657"/>
                </a:lnTo>
                <a:lnTo>
                  <a:pt x="214" y="2656"/>
                </a:lnTo>
                <a:lnTo>
                  <a:pt x="215" y="2656"/>
                </a:lnTo>
                <a:lnTo>
                  <a:pt x="216" y="2655"/>
                </a:lnTo>
                <a:lnTo>
                  <a:pt x="217" y="2655"/>
                </a:lnTo>
                <a:lnTo>
                  <a:pt x="218" y="2656"/>
                </a:lnTo>
                <a:lnTo>
                  <a:pt x="219" y="2656"/>
                </a:lnTo>
                <a:lnTo>
                  <a:pt x="219" y="2656"/>
                </a:lnTo>
                <a:lnTo>
                  <a:pt x="220" y="2656"/>
                </a:lnTo>
                <a:lnTo>
                  <a:pt x="221" y="2656"/>
                </a:lnTo>
                <a:lnTo>
                  <a:pt x="222" y="2656"/>
                </a:lnTo>
                <a:lnTo>
                  <a:pt x="223" y="2655"/>
                </a:lnTo>
                <a:lnTo>
                  <a:pt x="224" y="2655"/>
                </a:lnTo>
                <a:lnTo>
                  <a:pt x="225" y="2655"/>
                </a:lnTo>
                <a:lnTo>
                  <a:pt x="226" y="2655"/>
                </a:lnTo>
                <a:lnTo>
                  <a:pt x="227" y="2655"/>
                </a:lnTo>
                <a:lnTo>
                  <a:pt x="227" y="2654"/>
                </a:lnTo>
                <a:lnTo>
                  <a:pt x="228" y="2654"/>
                </a:lnTo>
                <a:lnTo>
                  <a:pt x="229" y="2654"/>
                </a:lnTo>
                <a:lnTo>
                  <a:pt x="230" y="2654"/>
                </a:lnTo>
                <a:lnTo>
                  <a:pt x="231" y="2655"/>
                </a:lnTo>
                <a:lnTo>
                  <a:pt x="232" y="2655"/>
                </a:lnTo>
                <a:lnTo>
                  <a:pt x="233" y="2656"/>
                </a:lnTo>
                <a:lnTo>
                  <a:pt x="234" y="2655"/>
                </a:lnTo>
                <a:lnTo>
                  <a:pt x="234" y="2655"/>
                </a:lnTo>
                <a:lnTo>
                  <a:pt x="235" y="2654"/>
                </a:lnTo>
                <a:lnTo>
                  <a:pt x="236" y="2654"/>
                </a:lnTo>
                <a:lnTo>
                  <a:pt x="237" y="2655"/>
                </a:lnTo>
                <a:lnTo>
                  <a:pt x="238" y="2655"/>
                </a:lnTo>
                <a:lnTo>
                  <a:pt x="239" y="2655"/>
                </a:lnTo>
                <a:lnTo>
                  <a:pt x="240" y="2655"/>
                </a:lnTo>
                <a:lnTo>
                  <a:pt x="241" y="2655"/>
                </a:lnTo>
                <a:lnTo>
                  <a:pt x="241" y="2655"/>
                </a:lnTo>
                <a:lnTo>
                  <a:pt x="242" y="2655"/>
                </a:lnTo>
                <a:lnTo>
                  <a:pt x="243" y="2655"/>
                </a:lnTo>
                <a:lnTo>
                  <a:pt x="244" y="2655"/>
                </a:lnTo>
                <a:lnTo>
                  <a:pt x="245" y="2656"/>
                </a:lnTo>
                <a:lnTo>
                  <a:pt x="246" y="2656"/>
                </a:lnTo>
                <a:lnTo>
                  <a:pt x="247" y="2655"/>
                </a:lnTo>
                <a:lnTo>
                  <a:pt x="248" y="2654"/>
                </a:lnTo>
                <a:lnTo>
                  <a:pt x="249" y="2654"/>
                </a:lnTo>
                <a:lnTo>
                  <a:pt x="249" y="2654"/>
                </a:lnTo>
                <a:lnTo>
                  <a:pt x="250" y="2654"/>
                </a:lnTo>
                <a:lnTo>
                  <a:pt x="251" y="2655"/>
                </a:lnTo>
                <a:lnTo>
                  <a:pt x="252" y="2655"/>
                </a:lnTo>
                <a:lnTo>
                  <a:pt x="253" y="2655"/>
                </a:lnTo>
                <a:lnTo>
                  <a:pt x="254" y="2655"/>
                </a:lnTo>
                <a:lnTo>
                  <a:pt x="255" y="2654"/>
                </a:lnTo>
                <a:lnTo>
                  <a:pt x="256" y="2654"/>
                </a:lnTo>
                <a:lnTo>
                  <a:pt x="256" y="2654"/>
                </a:lnTo>
                <a:lnTo>
                  <a:pt x="257" y="2654"/>
                </a:lnTo>
                <a:lnTo>
                  <a:pt x="258" y="2654"/>
                </a:lnTo>
                <a:lnTo>
                  <a:pt x="259" y="2655"/>
                </a:lnTo>
                <a:lnTo>
                  <a:pt x="260" y="2655"/>
                </a:lnTo>
                <a:lnTo>
                  <a:pt x="261" y="2654"/>
                </a:lnTo>
                <a:lnTo>
                  <a:pt x="262" y="2654"/>
                </a:lnTo>
                <a:lnTo>
                  <a:pt x="263" y="2654"/>
                </a:lnTo>
                <a:lnTo>
                  <a:pt x="263" y="2654"/>
                </a:lnTo>
                <a:lnTo>
                  <a:pt x="264" y="2655"/>
                </a:lnTo>
                <a:lnTo>
                  <a:pt x="265" y="2655"/>
                </a:lnTo>
                <a:lnTo>
                  <a:pt x="266" y="2655"/>
                </a:lnTo>
                <a:lnTo>
                  <a:pt x="267" y="2655"/>
                </a:lnTo>
                <a:lnTo>
                  <a:pt x="268" y="2655"/>
                </a:lnTo>
                <a:lnTo>
                  <a:pt x="269" y="2654"/>
                </a:lnTo>
                <a:lnTo>
                  <a:pt x="270" y="2655"/>
                </a:lnTo>
                <a:lnTo>
                  <a:pt x="271" y="2655"/>
                </a:lnTo>
                <a:lnTo>
                  <a:pt x="271" y="2656"/>
                </a:lnTo>
                <a:lnTo>
                  <a:pt x="272" y="2656"/>
                </a:lnTo>
                <a:lnTo>
                  <a:pt x="273" y="2655"/>
                </a:lnTo>
                <a:lnTo>
                  <a:pt x="274" y="2654"/>
                </a:lnTo>
                <a:lnTo>
                  <a:pt x="275" y="2654"/>
                </a:lnTo>
                <a:lnTo>
                  <a:pt x="276" y="2654"/>
                </a:lnTo>
                <a:lnTo>
                  <a:pt x="277" y="2655"/>
                </a:lnTo>
                <a:lnTo>
                  <a:pt x="278" y="2656"/>
                </a:lnTo>
                <a:lnTo>
                  <a:pt x="278" y="2656"/>
                </a:lnTo>
                <a:lnTo>
                  <a:pt x="279" y="2655"/>
                </a:lnTo>
                <a:lnTo>
                  <a:pt x="280" y="2654"/>
                </a:lnTo>
                <a:lnTo>
                  <a:pt x="281" y="2654"/>
                </a:lnTo>
                <a:lnTo>
                  <a:pt x="282" y="2654"/>
                </a:lnTo>
                <a:lnTo>
                  <a:pt x="283" y="2654"/>
                </a:lnTo>
                <a:lnTo>
                  <a:pt x="284" y="2654"/>
                </a:lnTo>
                <a:lnTo>
                  <a:pt x="285" y="2655"/>
                </a:lnTo>
                <a:lnTo>
                  <a:pt x="285" y="2655"/>
                </a:lnTo>
                <a:lnTo>
                  <a:pt x="286" y="2655"/>
                </a:lnTo>
                <a:lnTo>
                  <a:pt x="287" y="2655"/>
                </a:lnTo>
                <a:lnTo>
                  <a:pt x="288" y="2654"/>
                </a:lnTo>
                <a:lnTo>
                  <a:pt x="289" y="2654"/>
                </a:lnTo>
                <a:lnTo>
                  <a:pt x="290" y="2655"/>
                </a:lnTo>
                <a:lnTo>
                  <a:pt x="291" y="2655"/>
                </a:lnTo>
                <a:lnTo>
                  <a:pt x="292" y="2655"/>
                </a:lnTo>
                <a:lnTo>
                  <a:pt x="293" y="2655"/>
                </a:lnTo>
                <a:lnTo>
                  <a:pt x="293" y="2654"/>
                </a:lnTo>
                <a:lnTo>
                  <a:pt x="295" y="2654"/>
                </a:lnTo>
                <a:lnTo>
                  <a:pt x="295" y="2654"/>
                </a:lnTo>
                <a:lnTo>
                  <a:pt x="296" y="2654"/>
                </a:lnTo>
                <a:lnTo>
                  <a:pt x="297" y="2655"/>
                </a:lnTo>
                <a:lnTo>
                  <a:pt x="298" y="2655"/>
                </a:lnTo>
                <a:lnTo>
                  <a:pt x="299" y="2656"/>
                </a:lnTo>
                <a:lnTo>
                  <a:pt x="300" y="2655"/>
                </a:lnTo>
                <a:lnTo>
                  <a:pt x="300" y="2654"/>
                </a:lnTo>
                <a:lnTo>
                  <a:pt x="302" y="2654"/>
                </a:lnTo>
                <a:lnTo>
                  <a:pt x="302" y="2653"/>
                </a:lnTo>
                <a:lnTo>
                  <a:pt x="303" y="2654"/>
                </a:lnTo>
                <a:lnTo>
                  <a:pt x="304" y="2654"/>
                </a:lnTo>
                <a:lnTo>
                  <a:pt x="305" y="2654"/>
                </a:lnTo>
                <a:lnTo>
                  <a:pt x="306" y="2654"/>
                </a:lnTo>
                <a:lnTo>
                  <a:pt x="307" y="2654"/>
                </a:lnTo>
                <a:lnTo>
                  <a:pt x="308" y="2654"/>
                </a:lnTo>
                <a:lnTo>
                  <a:pt x="309" y="2654"/>
                </a:lnTo>
                <a:lnTo>
                  <a:pt x="309" y="2654"/>
                </a:lnTo>
                <a:lnTo>
                  <a:pt x="310" y="2654"/>
                </a:lnTo>
                <a:lnTo>
                  <a:pt x="311" y="2654"/>
                </a:lnTo>
                <a:lnTo>
                  <a:pt x="312" y="2654"/>
                </a:lnTo>
                <a:lnTo>
                  <a:pt x="313" y="2654"/>
                </a:lnTo>
                <a:lnTo>
                  <a:pt x="314" y="2654"/>
                </a:lnTo>
                <a:lnTo>
                  <a:pt x="315" y="2653"/>
                </a:lnTo>
                <a:lnTo>
                  <a:pt x="316" y="2653"/>
                </a:lnTo>
                <a:lnTo>
                  <a:pt x="317" y="2654"/>
                </a:lnTo>
                <a:lnTo>
                  <a:pt x="317" y="2655"/>
                </a:lnTo>
                <a:lnTo>
                  <a:pt x="318" y="2655"/>
                </a:lnTo>
                <a:lnTo>
                  <a:pt x="319" y="2655"/>
                </a:lnTo>
                <a:lnTo>
                  <a:pt x="320" y="2654"/>
                </a:lnTo>
                <a:lnTo>
                  <a:pt x="321" y="2653"/>
                </a:lnTo>
                <a:lnTo>
                  <a:pt x="322" y="2653"/>
                </a:lnTo>
                <a:lnTo>
                  <a:pt x="323" y="2654"/>
                </a:lnTo>
                <a:lnTo>
                  <a:pt x="324" y="2654"/>
                </a:lnTo>
                <a:lnTo>
                  <a:pt x="324" y="2654"/>
                </a:lnTo>
                <a:lnTo>
                  <a:pt x="325" y="2654"/>
                </a:lnTo>
                <a:lnTo>
                  <a:pt x="326" y="2653"/>
                </a:lnTo>
                <a:lnTo>
                  <a:pt x="327" y="2653"/>
                </a:lnTo>
                <a:lnTo>
                  <a:pt x="328" y="2652"/>
                </a:lnTo>
                <a:lnTo>
                  <a:pt x="329" y="2652"/>
                </a:lnTo>
                <a:lnTo>
                  <a:pt x="330" y="2652"/>
                </a:lnTo>
                <a:lnTo>
                  <a:pt x="331" y="2652"/>
                </a:lnTo>
                <a:lnTo>
                  <a:pt x="331" y="2653"/>
                </a:lnTo>
                <a:lnTo>
                  <a:pt x="332" y="2653"/>
                </a:lnTo>
                <a:lnTo>
                  <a:pt x="333" y="2652"/>
                </a:lnTo>
                <a:lnTo>
                  <a:pt x="334" y="2652"/>
                </a:lnTo>
                <a:lnTo>
                  <a:pt x="335" y="2652"/>
                </a:lnTo>
                <a:lnTo>
                  <a:pt x="336" y="2652"/>
                </a:lnTo>
                <a:lnTo>
                  <a:pt x="337" y="2652"/>
                </a:lnTo>
                <a:lnTo>
                  <a:pt x="338" y="2653"/>
                </a:lnTo>
                <a:lnTo>
                  <a:pt x="339" y="2653"/>
                </a:lnTo>
                <a:lnTo>
                  <a:pt x="339" y="2652"/>
                </a:lnTo>
                <a:lnTo>
                  <a:pt x="340" y="2652"/>
                </a:lnTo>
                <a:lnTo>
                  <a:pt x="341" y="2651"/>
                </a:lnTo>
                <a:lnTo>
                  <a:pt x="342" y="2651"/>
                </a:lnTo>
                <a:lnTo>
                  <a:pt x="343" y="2651"/>
                </a:lnTo>
                <a:lnTo>
                  <a:pt x="344" y="2651"/>
                </a:lnTo>
                <a:lnTo>
                  <a:pt x="345" y="2651"/>
                </a:lnTo>
                <a:lnTo>
                  <a:pt x="346" y="2650"/>
                </a:lnTo>
                <a:lnTo>
                  <a:pt x="346" y="2649"/>
                </a:lnTo>
                <a:lnTo>
                  <a:pt x="347" y="2648"/>
                </a:lnTo>
                <a:lnTo>
                  <a:pt x="348" y="2646"/>
                </a:lnTo>
                <a:lnTo>
                  <a:pt x="349" y="2646"/>
                </a:lnTo>
                <a:lnTo>
                  <a:pt x="350" y="2646"/>
                </a:lnTo>
                <a:lnTo>
                  <a:pt x="351" y="2645"/>
                </a:lnTo>
                <a:lnTo>
                  <a:pt x="352" y="2643"/>
                </a:lnTo>
                <a:lnTo>
                  <a:pt x="353" y="2640"/>
                </a:lnTo>
                <a:lnTo>
                  <a:pt x="354" y="2637"/>
                </a:lnTo>
                <a:lnTo>
                  <a:pt x="354" y="2635"/>
                </a:lnTo>
                <a:lnTo>
                  <a:pt x="355" y="2632"/>
                </a:lnTo>
                <a:lnTo>
                  <a:pt x="356" y="2629"/>
                </a:lnTo>
                <a:lnTo>
                  <a:pt x="357" y="2625"/>
                </a:lnTo>
                <a:lnTo>
                  <a:pt x="358" y="2621"/>
                </a:lnTo>
                <a:lnTo>
                  <a:pt x="359" y="2614"/>
                </a:lnTo>
                <a:lnTo>
                  <a:pt x="360" y="2607"/>
                </a:lnTo>
                <a:lnTo>
                  <a:pt x="361" y="2600"/>
                </a:lnTo>
                <a:lnTo>
                  <a:pt x="361" y="2593"/>
                </a:lnTo>
                <a:lnTo>
                  <a:pt x="362" y="2583"/>
                </a:lnTo>
                <a:lnTo>
                  <a:pt x="363" y="2575"/>
                </a:lnTo>
                <a:lnTo>
                  <a:pt x="364" y="2565"/>
                </a:lnTo>
                <a:lnTo>
                  <a:pt x="365" y="2554"/>
                </a:lnTo>
                <a:lnTo>
                  <a:pt x="366" y="2540"/>
                </a:lnTo>
                <a:lnTo>
                  <a:pt x="367" y="2527"/>
                </a:lnTo>
                <a:lnTo>
                  <a:pt x="368" y="2513"/>
                </a:lnTo>
                <a:lnTo>
                  <a:pt x="368" y="2499"/>
                </a:lnTo>
                <a:lnTo>
                  <a:pt x="369" y="2485"/>
                </a:lnTo>
                <a:lnTo>
                  <a:pt x="370" y="2472"/>
                </a:lnTo>
                <a:lnTo>
                  <a:pt x="371" y="2457"/>
                </a:lnTo>
                <a:lnTo>
                  <a:pt x="372" y="2438"/>
                </a:lnTo>
                <a:lnTo>
                  <a:pt x="373" y="2421"/>
                </a:lnTo>
                <a:lnTo>
                  <a:pt x="374" y="2406"/>
                </a:lnTo>
                <a:lnTo>
                  <a:pt x="375" y="2386"/>
                </a:lnTo>
                <a:lnTo>
                  <a:pt x="376" y="2362"/>
                </a:lnTo>
                <a:lnTo>
                  <a:pt x="376" y="2344"/>
                </a:lnTo>
                <a:lnTo>
                  <a:pt x="377" y="2328"/>
                </a:lnTo>
                <a:lnTo>
                  <a:pt x="378" y="2309"/>
                </a:lnTo>
                <a:lnTo>
                  <a:pt x="379" y="2289"/>
                </a:lnTo>
                <a:lnTo>
                  <a:pt x="380" y="2283"/>
                </a:lnTo>
                <a:lnTo>
                  <a:pt x="381" y="2282"/>
                </a:lnTo>
                <a:lnTo>
                  <a:pt x="382" y="2285"/>
                </a:lnTo>
                <a:lnTo>
                  <a:pt x="383" y="2295"/>
                </a:lnTo>
                <a:lnTo>
                  <a:pt x="383" y="2314"/>
                </a:lnTo>
                <a:lnTo>
                  <a:pt x="384" y="2341"/>
                </a:lnTo>
                <a:lnTo>
                  <a:pt x="385" y="2373"/>
                </a:lnTo>
                <a:lnTo>
                  <a:pt x="386" y="2403"/>
                </a:lnTo>
                <a:lnTo>
                  <a:pt x="387" y="2431"/>
                </a:lnTo>
                <a:lnTo>
                  <a:pt x="388" y="2463"/>
                </a:lnTo>
                <a:lnTo>
                  <a:pt x="389" y="2501"/>
                </a:lnTo>
                <a:lnTo>
                  <a:pt x="390" y="2528"/>
                </a:lnTo>
                <a:lnTo>
                  <a:pt x="390" y="2548"/>
                </a:lnTo>
                <a:lnTo>
                  <a:pt x="391" y="2568"/>
                </a:lnTo>
                <a:lnTo>
                  <a:pt x="392" y="2588"/>
                </a:lnTo>
                <a:lnTo>
                  <a:pt x="393" y="2599"/>
                </a:lnTo>
                <a:lnTo>
                  <a:pt x="394" y="2608"/>
                </a:lnTo>
                <a:lnTo>
                  <a:pt x="395" y="2617"/>
                </a:lnTo>
                <a:lnTo>
                  <a:pt x="396" y="2625"/>
                </a:lnTo>
                <a:lnTo>
                  <a:pt x="397" y="2631"/>
                </a:lnTo>
                <a:lnTo>
                  <a:pt x="398" y="2634"/>
                </a:lnTo>
                <a:lnTo>
                  <a:pt x="398" y="2638"/>
                </a:lnTo>
                <a:lnTo>
                  <a:pt x="399" y="2640"/>
                </a:lnTo>
                <a:lnTo>
                  <a:pt x="400" y="2642"/>
                </a:lnTo>
                <a:lnTo>
                  <a:pt x="401" y="2643"/>
                </a:lnTo>
                <a:lnTo>
                  <a:pt x="402" y="2645"/>
                </a:lnTo>
                <a:lnTo>
                  <a:pt x="403" y="2646"/>
                </a:lnTo>
                <a:lnTo>
                  <a:pt x="404" y="2647"/>
                </a:lnTo>
                <a:lnTo>
                  <a:pt x="405" y="2648"/>
                </a:lnTo>
                <a:lnTo>
                  <a:pt x="405" y="2648"/>
                </a:lnTo>
                <a:lnTo>
                  <a:pt x="406" y="2648"/>
                </a:lnTo>
                <a:lnTo>
                  <a:pt x="407" y="2648"/>
                </a:lnTo>
                <a:lnTo>
                  <a:pt x="408" y="2648"/>
                </a:lnTo>
                <a:lnTo>
                  <a:pt x="409" y="2650"/>
                </a:lnTo>
                <a:lnTo>
                  <a:pt x="410" y="2650"/>
                </a:lnTo>
                <a:lnTo>
                  <a:pt x="411" y="2650"/>
                </a:lnTo>
                <a:lnTo>
                  <a:pt x="412" y="2650"/>
                </a:lnTo>
                <a:lnTo>
                  <a:pt x="412" y="2650"/>
                </a:lnTo>
                <a:lnTo>
                  <a:pt x="413" y="2650"/>
                </a:lnTo>
                <a:lnTo>
                  <a:pt x="414" y="2650"/>
                </a:lnTo>
                <a:lnTo>
                  <a:pt x="415" y="2650"/>
                </a:lnTo>
                <a:lnTo>
                  <a:pt x="416" y="2651"/>
                </a:lnTo>
                <a:lnTo>
                  <a:pt x="417" y="2651"/>
                </a:lnTo>
                <a:lnTo>
                  <a:pt x="418" y="2651"/>
                </a:lnTo>
                <a:lnTo>
                  <a:pt x="419" y="2651"/>
                </a:lnTo>
                <a:lnTo>
                  <a:pt x="420" y="2650"/>
                </a:lnTo>
                <a:lnTo>
                  <a:pt x="421" y="2650"/>
                </a:lnTo>
                <a:lnTo>
                  <a:pt x="422" y="2650"/>
                </a:lnTo>
                <a:lnTo>
                  <a:pt x="422" y="2651"/>
                </a:lnTo>
                <a:lnTo>
                  <a:pt x="423" y="2651"/>
                </a:lnTo>
                <a:lnTo>
                  <a:pt x="424" y="2651"/>
                </a:lnTo>
                <a:lnTo>
                  <a:pt x="425" y="2651"/>
                </a:lnTo>
                <a:lnTo>
                  <a:pt x="426" y="2650"/>
                </a:lnTo>
                <a:lnTo>
                  <a:pt x="427" y="2650"/>
                </a:lnTo>
                <a:lnTo>
                  <a:pt x="428" y="2650"/>
                </a:lnTo>
                <a:lnTo>
                  <a:pt x="429" y="2650"/>
                </a:lnTo>
                <a:lnTo>
                  <a:pt x="429" y="2651"/>
                </a:lnTo>
                <a:lnTo>
                  <a:pt x="430" y="2651"/>
                </a:lnTo>
                <a:lnTo>
                  <a:pt x="431" y="2651"/>
                </a:lnTo>
                <a:lnTo>
                  <a:pt x="432" y="2651"/>
                </a:lnTo>
                <a:lnTo>
                  <a:pt x="433" y="2651"/>
                </a:lnTo>
                <a:lnTo>
                  <a:pt x="434" y="2651"/>
                </a:lnTo>
                <a:lnTo>
                  <a:pt x="435" y="2651"/>
                </a:lnTo>
                <a:lnTo>
                  <a:pt x="436" y="2651"/>
                </a:lnTo>
                <a:lnTo>
                  <a:pt x="436" y="2651"/>
                </a:lnTo>
                <a:lnTo>
                  <a:pt x="437" y="2652"/>
                </a:lnTo>
                <a:lnTo>
                  <a:pt x="438" y="2652"/>
                </a:lnTo>
                <a:lnTo>
                  <a:pt x="439" y="2651"/>
                </a:lnTo>
                <a:lnTo>
                  <a:pt x="440" y="2651"/>
                </a:lnTo>
                <a:lnTo>
                  <a:pt x="441" y="2651"/>
                </a:lnTo>
                <a:lnTo>
                  <a:pt x="442" y="2651"/>
                </a:lnTo>
                <a:lnTo>
                  <a:pt x="443" y="2651"/>
                </a:lnTo>
                <a:lnTo>
                  <a:pt x="444" y="2652"/>
                </a:lnTo>
                <a:lnTo>
                  <a:pt x="444" y="2652"/>
                </a:lnTo>
                <a:lnTo>
                  <a:pt x="445" y="2652"/>
                </a:lnTo>
                <a:lnTo>
                  <a:pt x="446" y="2652"/>
                </a:lnTo>
                <a:lnTo>
                  <a:pt x="447" y="2651"/>
                </a:lnTo>
                <a:lnTo>
                  <a:pt x="448" y="2651"/>
                </a:lnTo>
                <a:lnTo>
                  <a:pt x="449" y="2651"/>
                </a:lnTo>
                <a:lnTo>
                  <a:pt x="450" y="2651"/>
                </a:lnTo>
                <a:lnTo>
                  <a:pt x="451" y="2652"/>
                </a:lnTo>
                <a:lnTo>
                  <a:pt x="451" y="2652"/>
                </a:lnTo>
                <a:lnTo>
                  <a:pt x="452" y="2652"/>
                </a:lnTo>
                <a:lnTo>
                  <a:pt x="453" y="2651"/>
                </a:lnTo>
                <a:lnTo>
                  <a:pt x="454" y="2650"/>
                </a:lnTo>
                <a:lnTo>
                  <a:pt x="455" y="2650"/>
                </a:lnTo>
                <a:lnTo>
                  <a:pt x="456" y="2650"/>
                </a:lnTo>
                <a:lnTo>
                  <a:pt x="457" y="2651"/>
                </a:lnTo>
                <a:lnTo>
                  <a:pt x="458" y="2651"/>
                </a:lnTo>
                <a:lnTo>
                  <a:pt x="458" y="2652"/>
                </a:lnTo>
                <a:lnTo>
                  <a:pt x="459" y="2651"/>
                </a:lnTo>
                <a:lnTo>
                  <a:pt x="460" y="2651"/>
                </a:lnTo>
                <a:lnTo>
                  <a:pt x="461" y="2650"/>
                </a:lnTo>
                <a:lnTo>
                  <a:pt x="462" y="2650"/>
                </a:lnTo>
                <a:lnTo>
                  <a:pt x="463" y="2651"/>
                </a:lnTo>
                <a:lnTo>
                  <a:pt x="464" y="2651"/>
                </a:lnTo>
                <a:lnTo>
                  <a:pt x="465" y="2651"/>
                </a:lnTo>
                <a:lnTo>
                  <a:pt x="466" y="2651"/>
                </a:lnTo>
                <a:lnTo>
                  <a:pt x="466" y="2651"/>
                </a:lnTo>
                <a:lnTo>
                  <a:pt x="467" y="2650"/>
                </a:lnTo>
                <a:lnTo>
                  <a:pt x="468" y="2650"/>
                </a:lnTo>
                <a:lnTo>
                  <a:pt x="469" y="2651"/>
                </a:lnTo>
                <a:lnTo>
                  <a:pt x="470" y="2651"/>
                </a:lnTo>
                <a:lnTo>
                  <a:pt x="471" y="2652"/>
                </a:lnTo>
                <a:lnTo>
                  <a:pt x="472" y="2652"/>
                </a:lnTo>
                <a:lnTo>
                  <a:pt x="473" y="2651"/>
                </a:lnTo>
                <a:lnTo>
                  <a:pt x="473" y="2650"/>
                </a:lnTo>
                <a:lnTo>
                  <a:pt x="474" y="2650"/>
                </a:lnTo>
                <a:lnTo>
                  <a:pt x="475" y="2650"/>
                </a:lnTo>
                <a:lnTo>
                  <a:pt x="476" y="2650"/>
                </a:lnTo>
                <a:lnTo>
                  <a:pt x="477" y="2651"/>
                </a:lnTo>
                <a:lnTo>
                  <a:pt x="478" y="2651"/>
                </a:lnTo>
                <a:lnTo>
                  <a:pt x="479" y="2651"/>
                </a:lnTo>
                <a:lnTo>
                  <a:pt x="480" y="2650"/>
                </a:lnTo>
                <a:lnTo>
                  <a:pt x="480" y="2650"/>
                </a:lnTo>
                <a:lnTo>
                  <a:pt x="481" y="2650"/>
                </a:lnTo>
                <a:lnTo>
                  <a:pt x="482" y="2650"/>
                </a:lnTo>
                <a:lnTo>
                  <a:pt x="483" y="2650"/>
                </a:lnTo>
                <a:lnTo>
                  <a:pt x="484" y="2650"/>
                </a:lnTo>
                <a:lnTo>
                  <a:pt x="485" y="2650"/>
                </a:lnTo>
                <a:lnTo>
                  <a:pt x="486" y="2650"/>
                </a:lnTo>
                <a:lnTo>
                  <a:pt x="487" y="2650"/>
                </a:lnTo>
                <a:lnTo>
                  <a:pt x="488" y="2649"/>
                </a:lnTo>
                <a:lnTo>
                  <a:pt x="488" y="2649"/>
                </a:lnTo>
                <a:lnTo>
                  <a:pt x="489" y="2649"/>
                </a:lnTo>
                <a:lnTo>
                  <a:pt x="490" y="2649"/>
                </a:lnTo>
                <a:lnTo>
                  <a:pt x="491" y="2650"/>
                </a:lnTo>
                <a:lnTo>
                  <a:pt x="492" y="2650"/>
                </a:lnTo>
                <a:lnTo>
                  <a:pt x="493" y="2650"/>
                </a:lnTo>
                <a:lnTo>
                  <a:pt x="494" y="2649"/>
                </a:lnTo>
                <a:lnTo>
                  <a:pt x="495" y="2649"/>
                </a:lnTo>
                <a:lnTo>
                  <a:pt x="495" y="2649"/>
                </a:lnTo>
                <a:lnTo>
                  <a:pt x="496" y="2649"/>
                </a:lnTo>
                <a:lnTo>
                  <a:pt x="497" y="2649"/>
                </a:lnTo>
                <a:lnTo>
                  <a:pt x="498" y="2649"/>
                </a:lnTo>
                <a:lnTo>
                  <a:pt x="499" y="2649"/>
                </a:lnTo>
                <a:lnTo>
                  <a:pt x="500" y="2648"/>
                </a:lnTo>
                <a:lnTo>
                  <a:pt x="501" y="2648"/>
                </a:lnTo>
                <a:lnTo>
                  <a:pt x="502" y="2648"/>
                </a:lnTo>
                <a:lnTo>
                  <a:pt x="503" y="2647"/>
                </a:lnTo>
                <a:lnTo>
                  <a:pt x="503" y="2648"/>
                </a:lnTo>
                <a:lnTo>
                  <a:pt x="504" y="2648"/>
                </a:lnTo>
                <a:lnTo>
                  <a:pt x="505" y="2648"/>
                </a:lnTo>
                <a:lnTo>
                  <a:pt x="506" y="2648"/>
                </a:lnTo>
                <a:lnTo>
                  <a:pt x="507" y="2648"/>
                </a:lnTo>
                <a:lnTo>
                  <a:pt x="508" y="2648"/>
                </a:lnTo>
                <a:lnTo>
                  <a:pt x="509" y="2647"/>
                </a:lnTo>
                <a:lnTo>
                  <a:pt x="510" y="2647"/>
                </a:lnTo>
                <a:lnTo>
                  <a:pt x="510" y="2647"/>
                </a:lnTo>
                <a:lnTo>
                  <a:pt x="511" y="2647"/>
                </a:lnTo>
                <a:lnTo>
                  <a:pt x="512" y="2647"/>
                </a:lnTo>
                <a:lnTo>
                  <a:pt x="513" y="2646"/>
                </a:lnTo>
                <a:lnTo>
                  <a:pt x="514" y="2646"/>
                </a:lnTo>
                <a:lnTo>
                  <a:pt x="515" y="2645"/>
                </a:lnTo>
                <a:lnTo>
                  <a:pt x="516" y="2645"/>
                </a:lnTo>
                <a:lnTo>
                  <a:pt x="517" y="2645"/>
                </a:lnTo>
                <a:lnTo>
                  <a:pt x="517" y="2645"/>
                </a:lnTo>
                <a:lnTo>
                  <a:pt x="518" y="2645"/>
                </a:lnTo>
                <a:lnTo>
                  <a:pt x="519" y="2645"/>
                </a:lnTo>
                <a:lnTo>
                  <a:pt x="520" y="2644"/>
                </a:lnTo>
                <a:lnTo>
                  <a:pt x="521" y="2644"/>
                </a:lnTo>
                <a:lnTo>
                  <a:pt x="522" y="2643"/>
                </a:lnTo>
                <a:lnTo>
                  <a:pt x="523" y="2643"/>
                </a:lnTo>
                <a:lnTo>
                  <a:pt x="524" y="2642"/>
                </a:lnTo>
                <a:lnTo>
                  <a:pt x="525" y="2642"/>
                </a:lnTo>
                <a:lnTo>
                  <a:pt x="525" y="2641"/>
                </a:lnTo>
                <a:lnTo>
                  <a:pt x="526" y="2640"/>
                </a:lnTo>
                <a:lnTo>
                  <a:pt x="527" y="2638"/>
                </a:lnTo>
                <a:lnTo>
                  <a:pt x="528" y="2637"/>
                </a:lnTo>
                <a:lnTo>
                  <a:pt x="529" y="2635"/>
                </a:lnTo>
                <a:lnTo>
                  <a:pt x="530" y="2634"/>
                </a:lnTo>
                <a:lnTo>
                  <a:pt x="531" y="2633"/>
                </a:lnTo>
                <a:lnTo>
                  <a:pt x="532" y="2631"/>
                </a:lnTo>
                <a:lnTo>
                  <a:pt x="532" y="2628"/>
                </a:lnTo>
                <a:lnTo>
                  <a:pt x="534" y="2624"/>
                </a:lnTo>
                <a:lnTo>
                  <a:pt x="534" y="2620"/>
                </a:lnTo>
                <a:lnTo>
                  <a:pt x="535" y="2615"/>
                </a:lnTo>
                <a:lnTo>
                  <a:pt x="536" y="2608"/>
                </a:lnTo>
                <a:lnTo>
                  <a:pt x="537" y="2599"/>
                </a:lnTo>
                <a:lnTo>
                  <a:pt x="538" y="2590"/>
                </a:lnTo>
                <a:lnTo>
                  <a:pt x="539" y="2580"/>
                </a:lnTo>
                <a:lnTo>
                  <a:pt x="539" y="2564"/>
                </a:lnTo>
                <a:lnTo>
                  <a:pt x="541" y="2543"/>
                </a:lnTo>
                <a:lnTo>
                  <a:pt x="541" y="2524"/>
                </a:lnTo>
                <a:lnTo>
                  <a:pt x="542" y="2500"/>
                </a:lnTo>
                <a:lnTo>
                  <a:pt x="543" y="2466"/>
                </a:lnTo>
                <a:lnTo>
                  <a:pt x="544" y="2426"/>
                </a:lnTo>
                <a:lnTo>
                  <a:pt x="545" y="2388"/>
                </a:lnTo>
                <a:lnTo>
                  <a:pt x="546" y="2343"/>
                </a:lnTo>
                <a:lnTo>
                  <a:pt x="547" y="2279"/>
                </a:lnTo>
                <a:lnTo>
                  <a:pt x="548" y="2208"/>
                </a:lnTo>
                <a:lnTo>
                  <a:pt x="549" y="2140"/>
                </a:lnTo>
                <a:lnTo>
                  <a:pt x="549" y="2058"/>
                </a:lnTo>
                <a:lnTo>
                  <a:pt x="550" y="1960"/>
                </a:lnTo>
                <a:lnTo>
                  <a:pt x="551" y="1853"/>
                </a:lnTo>
                <a:lnTo>
                  <a:pt x="552" y="1754"/>
                </a:lnTo>
                <a:lnTo>
                  <a:pt x="553" y="1643"/>
                </a:lnTo>
                <a:lnTo>
                  <a:pt x="554" y="1531"/>
                </a:lnTo>
                <a:lnTo>
                  <a:pt x="555" y="1407"/>
                </a:lnTo>
                <a:lnTo>
                  <a:pt x="556" y="1303"/>
                </a:lnTo>
                <a:lnTo>
                  <a:pt x="556" y="1225"/>
                </a:lnTo>
                <a:lnTo>
                  <a:pt x="557" y="1164"/>
                </a:lnTo>
                <a:lnTo>
                  <a:pt x="558" y="1105"/>
                </a:lnTo>
                <a:lnTo>
                  <a:pt x="559" y="1069"/>
                </a:lnTo>
                <a:lnTo>
                  <a:pt x="560" y="1089"/>
                </a:lnTo>
                <a:lnTo>
                  <a:pt x="561" y="1125"/>
                </a:lnTo>
                <a:lnTo>
                  <a:pt x="562" y="1166"/>
                </a:lnTo>
                <a:lnTo>
                  <a:pt x="563" y="1217"/>
                </a:lnTo>
                <a:lnTo>
                  <a:pt x="563" y="1306"/>
                </a:lnTo>
                <a:lnTo>
                  <a:pt x="564" y="1407"/>
                </a:lnTo>
                <a:lnTo>
                  <a:pt x="565" y="1527"/>
                </a:lnTo>
                <a:lnTo>
                  <a:pt x="566" y="1631"/>
                </a:lnTo>
                <a:lnTo>
                  <a:pt x="567" y="1749"/>
                </a:lnTo>
                <a:lnTo>
                  <a:pt x="568" y="1865"/>
                </a:lnTo>
                <a:lnTo>
                  <a:pt x="569" y="1975"/>
                </a:lnTo>
                <a:lnTo>
                  <a:pt x="570" y="2062"/>
                </a:lnTo>
                <a:lnTo>
                  <a:pt x="571" y="2146"/>
                </a:lnTo>
                <a:lnTo>
                  <a:pt x="571" y="2234"/>
                </a:lnTo>
                <a:lnTo>
                  <a:pt x="572" y="2312"/>
                </a:lnTo>
                <a:lnTo>
                  <a:pt x="573" y="2376"/>
                </a:lnTo>
                <a:lnTo>
                  <a:pt x="574" y="2428"/>
                </a:lnTo>
                <a:lnTo>
                  <a:pt x="575" y="2473"/>
                </a:lnTo>
                <a:lnTo>
                  <a:pt x="576" y="2508"/>
                </a:lnTo>
                <a:lnTo>
                  <a:pt x="577" y="2535"/>
                </a:lnTo>
                <a:lnTo>
                  <a:pt x="578" y="2557"/>
                </a:lnTo>
                <a:lnTo>
                  <a:pt x="578" y="2575"/>
                </a:lnTo>
                <a:lnTo>
                  <a:pt x="579" y="2589"/>
                </a:lnTo>
                <a:lnTo>
                  <a:pt x="580" y="2600"/>
                </a:lnTo>
                <a:lnTo>
                  <a:pt x="581" y="2607"/>
                </a:lnTo>
                <a:lnTo>
                  <a:pt x="582" y="2615"/>
                </a:lnTo>
                <a:lnTo>
                  <a:pt x="583" y="2619"/>
                </a:lnTo>
                <a:lnTo>
                  <a:pt x="584" y="2623"/>
                </a:lnTo>
                <a:lnTo>
                  <a:pt x="585" y="2626"/>
                </a:lnTo>
                <a:lnTo>
                  <a:pt x="585" y="2630"/>
                </a:lnTo>
                <a:lnTo>
                  <a:pt x="586" y="2632"/>
                </a:lnTo>
                <a:lnTo>
                  <a:pt x="587" y="2633"/>
                </a:lnTo>
                <a:lnTo>
                  <a:pt x="588" y="2635"/>
                </a:lnTo>
                <a:lnTo>
                  <a:pt x="589" y="2635"/>
                </a:lnTo>
                <a:lnTo>
                  <a:pt x="590" y="2636"/>
                </a:lnTo>
                <a:lnTo>
                  <a:pt x="591" y="2637"/>
                </a:lnTo>
                <a:lnTo>
                  <a:pt x="592" y="2638"/>
                </a:lnTo>
                <a:lnTo>
                  <a:pt x="593" y="2639"/>
                </a:lnTo>
                <a:lnTo>
                  <a:pt x="593" y="2639"/>
                </a:lnTo>
                <a:lnTo>
                  <a:pt x="594" y="2640"/>
                </a:lnTo>
                <a:lnTo>
                  <a:pt x="595" y="2640"/>
                </a:lnTo>
                <a:lnTo>
                  <a:pt x="596" y="2640"/>
                </a:lnTo>
                <a:lnTo>
                  <a:pt x="597" y="2640"/>
                </a:lnTo>
                <a:lnTo>
                  <a:pt x="598" y="2641"/>
                </a:lnTo>
                <a:lnTo>
                  <a:pt x="599" y="2641"/>
                </a:lnTo>
                <a:lnTo>
                  <a:pt x="600" y="2641"/>
                </a:lnTo>
                <a:lnTo>
                  <a:pt x="600" y="2642"/>
                </a:lnTo>
                <a:lnTo>
                  <a:pt x="601" y="2642"/>
                </a:lnTo>
                <a:lnTo>
                  <a:pt x="602" y="2642"/>
                </a:lnTo>
                <a:lnTo>
                  <a:pt x="603" y="2643"/>
                </a:lnTo>
                <a:lnTo>
                  <a:pt x="604" y="2643"/>
                </a:lnTo>
                <a:lnTo>
                  <a:pt x="605" y="2643"/>
                </a:lnTo>
                <a:lnTo>
                  <a:pt x="606" y="2644"/>
                </a:lnTo>
                <a:lnTo>
                  <a:pt x="607" y="2644"/>
                </a:lnTo>
                <a:lnTo>
                  <a:pt x="607" y="2644"/>
                </a:lnTo>
                <a:lnTo>
                  <a:pt x="608" y="2645"/>
                </a:lnTo>
                <a:lnTo>
                  <a:pt x="609" y="2644"/>
                </a:lnTo>
                <a:lnTo>
                  <a:pt x="610" y="2644"/>
                </a:lnTo>
                <a:lnTo>
                  <a:pt x="611" y="2644"/>
                </a:lnTo>
                <a:lnTo>
                  <a:pt x="612" y="2644"/>
                </a:lnTo>
                <a:lnTo>
                  <a:pt x="613" y="2645"/>
                </a:lnTo>
                <a:lnTo>
                  <a:pt x="614" y="2645"/>
                </a:lnTo>
                <a:lnTo>
                  <a:pt x="615" y="2645"/>
                </a:lnTo>
                <a:lnTo>
                  <a:pt x="615" y="2645"/>
                </a:lnTo>
                <a:lnTo>
                  <a:pt x="616" y="2645"/>
                </a:lnTo>
                <a:lnTo>
                  <a:pt x="617" y="2645"/>
                </a:lnTo>
                <a:lnTo>
                  <a:pt x="618" y="2645"/>
                </a:lnTo>
                <a:lnTo>
                  <a:pt x="619" y="2645"/>
                </a:lnTo>
                <a:lnTo>
                  <a:pt x="620" y="2646"/>
                </a:lnTo>
                <a:lnTo>
                  <a:pt x="621" y="2646"/>
                </a:lnTo>
                <a:lnTo>
                  <a:pt x="622" y="2646"/>
                </a:lnTo>
                <a:lnTo>
                  <a:pt x="622" y="2646"/>
                </a:lnTo>
                <a:lnTo>
                  <a:pt x="623" y="2645"/>
                </a:lnTo>
                <a:lnTo>
                  <a:pt x="624" y="2645"/>
                </a:lnTo>
                <a:lnTo>
                  <a:pt x="625" y="2645"/>
                </a:lnTo>
                <a:lnTo>
                  <a:pt x="626" y="2645"/>
                </a:lnTo>
                <a:lnTo>
                  <a:pt x="627" y="2646"/>
                </a:lnTo>
                <a:lnTo>
                  <a:pt x="628" y="2646"/>
                </a:lnTo>
                <a:lnTo>
                  <a:pt x="629" y="2646"/>
                </a:lnTo>
                <a:lnTo>
                  <a:pt x="629" y="2646"/>
                </a:lnTo>
                <a:lnTo>
                  <a:pt x="630" y="2646"/>
                </a:lnTo>
                <a:lnTo>
                  <a:pt x="631" y="2645"/>
                </a:lnTo>
                <a:lnTo>
                  <a:pt x="632" y="2645"/>
                </a:lnTo>
                <a:lnTo>
                  <a:pt x="633" y="2645"/>
                </a:lnTo>
                <a:lnTo>
                  <a:pt x="634" y="2645"/>
                </a:lnTo>
                <a:lnTo>
                  <a:pt x="635" y="2646"/>
                </a:lnTo>
                <a:lnTo>
                  <a:pt x="636" y="2646"/>
                </a:lnTo>
                <a:lnTo>
                  <a:pt x="637" y="2646"/>
                </a:lnTo>
                <a:lnTo>
                  <a:pt x="637" y="2646"/>
                </a:lnTo>
                <a:lnTo>
                  <a:pt x="639" y="2646"/>
                </a:lnTo>
                <a:lnTo>
                  <a:pt x="639" y="2646"/>
                </a:lnTo>
                <a:lnTo>
                  <a:pt x="640" y="2646"/>
                </a:lnTo>
                <a:lnTo>
                  <a:pt x="641" y="2646"/>
                </a:lnTo>
                <a:lnTo>
                  <a:pt x="642" y="2646"/>
                </a:lnTo>
                <a:lnTo>
                  <a:pt x="643" y="2646"/>
                </a:lnTo>
                <a:lnTo>
                  <a:pt x="644" y="2646"/>
                </a:lnTo>
                <a:lnTo>
                  <a:pt x="644" y="2646"/>
                </a:lnTo>
                <a:lnTo>
                  <a:pt x="646" y="2646"/>
                </a:lnTo>
                <a:lnTo>
                  <a:pt x="646" y="2646"/>
                </a:lnTo>
                <a:lnTo>
                  <a:pt x="647" y="2646"/>
                </a:lnTo>
                <a:lnTo>
                  <a:pt x="648" y="2646"/>
                </a:lnTo>
                <a:lnTo>
                  <a:pt x="649" y="2647"/>
                </a:lnTo>
                <a:lnTo>
                  <a:pt x="650" y="2646"/>
                </a:lnTo>
                <a:lnTo>
                  <a:pt x="651" y="2646"/>
                </a:lnTo>
                <a:lnTo>
                  <a:pt x="652" y="2646"/>
                </a:lnTo>
                <a:lnTo>
                  <a:pt x="653" y="2646"/>
                </a:lnTo>
                <a:lnTo>
                  <a:pt x="653" y="2646"/>
                </a:lnTo>
                <a:lnTo>
                  <a:pt x="654" y="2647"/>
                </a:lnTo>
                <a:lnTo>
                  <a:pt x="655" y="2647"/>
                </a:lnTo>
                <a:lnTo>
                  <a:pt x="656" y="2647"/>
                </a:lnTo>
                <a:lnTo>
                  <a:pt x="657" y="2647"/>
                </a:lnTo>
                <a:lnTo>
                  <a:pt x="658" y="2647"/>
                </a:lnTo>
                <a:lnTo>
                  <a:pt x="659" y="2647"/>
                </a:lnTo>
                <a:lnTo>
                  <a:pt x="660" y="2646"/>
                </a:lnTo>
                <a:lnTo>
                  <a:pt x="661" y="2646"/>
                </a:lnTo>
                <a:lnTo>
                  <a:pt x="661" y="2647"/>
                </a:lnTo>
                <a:lnTo>
                  <a:pt x="662" y="2647"/>
                </a:lnTo>
                <a:lnTo>
                  <a:pt x="663" y="2647"/>
                </a:lnTo>
                <a:lnTo>
                  <a:pt x="664" y="2647"/>
                </a:lnTo>
                <a:lnTo>
                  <a:pt x="665" y="2646"/>
                </a:lnTo>
                <a:lnTo>
                  <a:pt x="666" y="2646"/>
                </a:lnTo>
                <a:lnTo>
                  <a:pt x="667" y="2646"/>
                </a:lnTo>
                <a:lnTo>
                  <a:pt x="668" y="2646"/>
                </a:lnTo>
                <a:lnTo>
                  <a:pt x="668" y="2646"/>
                </a:lnTo>
                <a:lnTo>
                  <a:pt x="669" y="2646"/>
                </a:lnTo>
                <a:lnTo>
                  <a:pt x="670" y="2646"/>
                </a:lnTo>
                <a:lnTo>
                  <a:pt x="671" y="2646"/>
                </a:lnTo>
                <a:lnTo>
                  <a:pt x="672" y="2645"/>
                </a:lnTo>
                <a:lnTo>
                  <a:pt x="673" y="2645"/>
                </a:lnTo>
                <a:lnTo>
                  <a:pt x="674" y="2645"/>
                </a:lnTo>
                <a:lnTo>
                  <a:pt x="675" y="2645"/>
                </a:lnTo>
                <a:lnTo>
                  <a:pt x="675" y="2646"/>
                </a:lnTo>
                <a:lnTo>
                  <a:pt x="676" y="2646"/>
                </a:lnTo>
                <a:lnTo>
                  <a:pt x="677" y="2646"/>
                </a:lnTo>
                <a:lnTo>
                  <a:pt x="678" y="2646"/>
                </a:lnTo>
                <a:lnTo>
                  <a:pt x="679" y="2645"/>
                </a:lnTo>
                <a:lnTo>
                  <a:pt x="680" y="2645"/>
                </a:lnTo>
                <a:lnTo>
                  <a:pt x="681" y="2645"/>
                </a:lnTo>
                <a:lnTo>
                  <a:pt x="682" y="2645"/>
                </a:lnTo>
                <a:lnTo>
                  <a:pt x="683" y="2645"/>
                </a:lnTo>
                <a:lnTo>
                  <a:pt x="683" y="2646"/>
                </a:lnTo>
                <a:lnTo>
                  <a:pt x="684" y="2646"/>
                </a:lnTo>
                <a:lnTo>
                  <a:pt x="685" y="2645"/>
                </a:lnTo>
                <a:lnTo>
                  <a:pt x="686" y="2645"/>
                </a:lnTo>
                <a:lnTo>
                  <a:pt x="687" y="2645"/>
                </a:lnTo>
                <a:lnTo>
                  <a:pt x="688" y="2645"/>
                </a:lnTo>
                <a:lnTo>
                  <a:pt x="689" y="2645"/>
                </a:lnTo>
                <a:lnTo>
                  <a:pt x="690" y="2646"/>
                </a:lnTo>
                <a:lnTo>
                  <a:pt x="690" y="2646"/>
                </a:lnTo>
                <a:lnTo>
                  <a:pt x="691" y="2646"/>
                </a:lnTo>
                <a:lnTo>
                  <a:pt x="692" y="2645"/>
                </a:lnTo>
                <a:lnTo>
                  <a:pt x="693" y="2645"/>
                </a:lnTo>
                <a:lnTo>
                  <a:pt x="694" y="2645"/>
                </a:lnTo>
                <a:lnTo>
                  <a:pt x="695" y="2645"/>
                </a:lnTo>
                <a:lnTo>
                  <a:pt x="696" y="2645"/>
                </a:lnTo>
                <a:lnTo>
                  <a:pt x="697" y="2645"/>
                </a:lnTo>
                <a:lnTo>
                  <a:pt x="698" y="2645"/>
                </a:lnTo>
                <a:lnTo>
                  <a:pt x="698" y="2645"/>
                </a:lnTo>
                <a:lnTo>
                  <a:pt x="699" y="2645"/>
                </a:lnTo>
                <a:lnTo>
                  <a:pt x="700" y="2645"/>
                </a:lnTo>
                <a:lnTo>
                  <a:pt x="701" y="2645"/>
                </a:lnTo>
                <a:lnTo>
                  <a:pt x="702" y="2645"/>
                </a:lnTo>
                <a:lnTo>
                  <a:pt x="703" y="2645"/>
                </a:lnTo>
                <a:lnTo>
                  <a:pt x="704" y="2645"/>
                </a:lnTo>
                <a:lnTo>
                  <a:pt x="705" y="2645"/>
                </a:lnTo>
                <a:lnTo>
                  <a:pt x="705" y="2644"/>
                </a:lnTo>
                <a:lnTo>
                  <a:pt x="706" y="2644"/>
                </a:lnTo>
                <a:lnTo>
                  <a:pt x="707" y="2644"/>
                </a:lnTo>
                <a:lnTo>
                  <a:pt x="708" y="2644"/>
                </a:lnTo>
                <a:lnTo>
                  <a:pt x="709" y="2644"/>
                </a:lnTo>
                <a:lnTo>
                  <a:pt x="710" y="2645"/>
                </a:lnTo>
                <a:lnTo>
                  <a:pt x="711" y="2644"/>
                </a:lnTo>
                <a:lnTo>
                  <a:pt x="712" y="2644"/>
                </a:lnTo>
                <a:lnTo>
                  <a:pt x="712" y="2644"/>
                </a:lnTo>
                <a:lnTo>
                  <a:pt x="713" y="2644"/>
                </a:lnTo>
                <a:lnTo>
                  <a:pt x="714" y="2643"/>
                </a:lnTo>
                <a:lnTo>
                  <a:pt x="715" y="2643"/>
                </a:lnTo>
                <a:lnTo>
                  <a:pt x="716" y="2642"/>
                </a:lnTo>
                <a:lnTo>
                  <a:pt x="717" y="2642"/>
                </a:lnTo>
                <a:lnTo>
                  <a:pt x="718" y="2642"/>
                </a:lnTo>
                <a:lnTo>
                  <a:pt x="719" y="2642"/>
                </a:lnTo>
                <a:lnTo>
                  <a:pt x="720" y="2641"/>
                </a:lnTo>
                <a:lnTo>
                  <a:pt x="720" y="2641"/>
                </a:lnTo>
                <a:lnTo>
                  <a:pt x="721" y="2641"/>
                </a:lnTo>
                <a:lnTo>
                  <a:pt x="722" y="2641"/>
                </a:lnTo>
                <a:lnTo>
                  <a:pt x="723" y="2641"/>
                </a:lnTo>
                <a:lnTo>
                  <a:pt x="724" y="2641"/>
                </a:lnTo>
                <a:lnTo>
                  <a:pt x="725" y="2641"/>
                </a:lnTo>
                <a:lnTo>
                  <a:pt x="726" y="2641"/>
                </a:lnTo>
                <a:lnTo>
                  <a:pt x="727" y="2640"/>
                </a:lnTo>
                <a:lnTo>
                  <a:pt x="727" y="2639"/>
                </a:lnTo>
                <a:lnTo>
                  <a:pt x="728" y="2639"/>
                </a:lnTo>
                <a:lnTo>
                  <a:pt x="729" y="2638"/>
                </a:lnTo>
                <a:lnTo>
                  <a:pt x="730" y="2638"/>
                </a:lnTo>
                <a:lnTo>
                  <a:pt x="731" y="2638"/>
                </a:lnTo>
                <a:lnTo>
                  <a:pt x="732" y="2638"/>
                </a:lnTo>
                <a:lnTo>
                  <a:pt x="733" y="2638"/>
                </a:lnTo>
                <a:lnTo>
                  <a:pt x="734" y="2638"/>
                </a:lnTo>
                <a:lnTo>
                  <a:pt x="734" y="2638"/>
                </a:lnTo>
                <a:lnTo>
                  <a:pt x="735" y="2637"/>
                </a:lnTo>
                <a:lnTo>
                  <a:pt x="736" y="2637"/>
                </a:lnTo>
                <a:lnTo>
                  <a:pt x="737" y="2638"/>
                </a:lnTo>
                <a:lnTo>
                  <a:pt x="738" y="2639"/>
                </a:lnTo>
                <a:lnTo>
                  <a:pt x="739" y="2639"/>
                </a:lnTo>
                <a:lnTo>
                  <a:pt x="740" y="2639"/>
                </a:lnTo>
                <a:lnTo>
                  <a:pt x="741" y="2639"/>
                </a:lnTo>
                <a:lnTo>
                  <a:pt x="742" y="2639"/>
                </a:lnTo>
                <a:lnTo>
                  <a:pt x="742" y="2639"/>
                </a:lnTo>
                <a:lnTo>
                  <a:pt x="744" y="2639"/>
                </a:lnTo>
                <a:lnTo>
                  <a:pt x="744" y="2639"/>
                </a:lnTo>
                <a:lnTo>
                  <a:pt x="745" y="2639"/>
                </a:lnTo>
                <a:lnTo>
                  <a:pt x="746" y="2639"/>
                </a:lnTo>
                <a:lnTo>
                  <a:pt x="747" y="2639"/>
                </a:lnTo>
                <a:lnTo>
                  <a:pt x="748" y="2638"/>
                </a:lnTo>
                <a:lnTo>
                  <a:pt x="749" y="2638"/>
                </a:lnTo>
                <a:lnTo>
                  <a:pt x="749" y="2637"/>
                </a:lnTo>
                <a:lnTo>
                  <a:pt x="751" y="2637"/>
                </a:lnTo>
                <a:lnTo>
                  <a:pt x="751" y="2637"/>
                </a:lnTo>
                <a:lnTo>
                  <a:pt x="752" y="2637"/>
                </a:lnTo>
                <a:lnTo>
                  <a:pt x="753" y="2636"/>
                </a:lnTo>
                <a:lnTo>
                  <a:pt x="754" y="2636"/>
                </a:lnTo>
                <a:lnTo>
                  <a:pt x="755" y="2635"/>
                </a:lnTo>
                <a:lnTo>
                  <a:pt x="756" y="2634"/>
                </a:lnTo>
                <a:lnTo>
                  <a:pt x="756" y="2633"/>
                </a:lnTo>
                <a:lnTo>
                  <a:pt x="758" y="2633"/>
                </a:lnTo>
                <a:lnTo>
                  <a:pt x="758" y="2632"/>
                </a:lnTo>
                <a:lnTo>
                  <a:pt x="759" y="2632"/>
                </a:lnTo>
                <a:lnTo>
                  <a:pt x="760" y="2632"/>
                </a:lnTo>
                <a:lnTo>
                  <a:pt x="761" y="2632"/>
                </a:lnTo>
                <a:lnTo>
                  <a:pt x="762" y="2630"/>
                </a:lnTo>
                <a:lnTo>
                  <a:pt x="763" y="2630"/>
                </a:lnTo>
                <a:lnTo>
                  <a:pt x="764" y="2629"/>
                </a:lnTo>
                <a:lnTo>
                  <a:pt x="765" y="2628"/>
                </a:lnTo>
                <a:lnTo>
                  <a:pt x="766" y="2628"/>
                </a:lnTo>
                <a:lnTo>
                  <a:pt x="766" y="2627"/>
                </a:lnTo>
                <a:lnTo>
                  <a:pt x="767" y="2626"/>
                </a:lnTo>
                <a:lnTo>
                  <a:pt x="768" y="2625"/>
                </a:lnTo>
                <a:lnTo>
                  <a:pt x="769" y="2623"/>
                </a:lnTo>
                <a:lnTo>
                  <a:pt x="770" y="2621"/>
                </a:lnTo>
                <a:lnTo>
                  <a:pt x="771" y="2620"/>
                </a:lnTo>
                <a:lnTo>
                  <a:pt x="772" y="2617"/>
                </a:lnTo>
                <a:lnTo>
                  <a:pt x="773" y="2615"/>
                </a:lnTo>
                <a:lnTo>
                  <a:pt x="773" y="2612"/>
                </a:lnTo>
                <a:lnTo>
                  <a:pt x="774" y="2609"/>
                </a:lnTo>
                <a:lnTo>
                  <a:pt x="775" y="2605"/>
                </a:lnTo>
                <a:lnTo>
                  <a:pt x="776" y="2599"/>
                </a:lnTo>
                <a:lnTo>
                  <a:pt x="777" y="2593"/>
                </a:lnTo>
                <a:lnTo>
                  <a:pt x="778" y="2585"/>
                </a:lnTo>
                <a:lnTo>
                  <a:pt x="779" y="2576"/>
                </a:lnTo>
                <a:lnTo>
                  <a:pt x="780" y="2563"/>
                </a:lnTo>
                <a:lnTo>
                  <a:pt x="780" y="2549"/>
                </a:lnTo>
                <a:lnTo>
                  <a:pt x="781" y="2533"/>
                </a:lnTo>
                <a:lnTo>
                  <a:pt x="782" y="2513"/>
                </a:lnTo>
                <a:lnTo>
                  <a:pt x="783" y="2487"/>
                </a:lnTo>
                <a:lnTo>
                  <a:pt x="784" y="2459"/>
                </a:lnTo>
                <a:lnTo>
                  <a:pt x="785" y="2425"/>
                </a:lnTo>
                <a:lnTo>
                  <a:pt x="786" y="2387"/>
                </a:lnTo>
                <a:lnTo>
                  <a:pt x="787" y="2337"/>
                </a:lnTo>
                <a:lnTo>
                  <a:pt x="788" y="2282"/>
                </a:lnTo>
                <a:lnTo>
                  <a:pt x="788" y="2220"/>
                </a:lnTo>
                <a:lnTo>
                  <a:pt x="789" y="2150"/>
                </a:lnTo>
                <a:lnTo>
                  <a:pt x="790" y="2066"/>
                </a:lnTo>
                <a:lnTo>
                  <a:pt x="791" y="1969"/>
                </a:lnTo>
                <a:lnTo>
                  <a:pt x="792" y="1866"/>
                </a:lnTo>
                <a:lnTo>
                  <a:pt x="793" y="1757"/>
                </a:lnTo>
                <a:lnTo>
                  <a:pt x="794" y="1630"/>
                </a:lnTo>
                <a:lnTo>
                  <a:pt x="795" y="1487"/>
                </a:lnTo>
                <a:lnTo>
                  <a:pt x="795" y="1349"/>
                </a:lnTo>
                <a:lnTo>
                  <a:pt x="796" y="1212"/>
                </a:lnTo>
                <a:lnTo>
                  <a:pt x="797" y="1076"/>
                </a:lnTo>
                <a:lnTo>
                  <a:pt x="798" y="932"/>
                </a:lnTo>
                <a:lnTo>
                  <a:pt x="799" y="819"/>
                </a:lnTo>
                <a:lnTo>
                  <a:pt x="800" y="717"/>
                </a:lnTo>
                <a:lnTo>
                  <a:pt x="801" y="651"/>
                </a:lnTo>
                <a:lnTo>
                  <a:pt x="802" y="603"/>
                </a:lnTo>
                <a:lnTo>
                  <a:pt x="802" y="589"/>
                </a:lnTo>
                <a:lnTo>
                  <a:pt x="803" y="593"/>
                </a:lnTo>
                <a:lnTo>
                  <a:pt x="804" y="637"/>
                </a:lnTo>
                <a:lnTo>
                  <a:pt x="805" y="709"/>
                </a:lnTo>
                <a:lnTo>
                  <a:pt x="806" y="824"/>
                </a:lnTo>
                <a:lnTo>
                  <a:pt x="807" y="962"/>
                </a:lnTo>
                <a:lnTo>
                  <a:pt x="808" y="1114"/>
                </a:lnTo>
                <a:lnTo>
                  <a:pt x="809" y="1265"/>
                </a:lnTo>
                <a:lnTo>
                  <a:pt x="810" y="1427"/>
                </a:lnTo>
                <a:lnTo>
                  <a:pt x="810" y="1590"/>
                </a:lnTo>
                <a:lnTo>
                  <a:pt x="811" y="1741"/>
                </a:lnTo>
                <a:lnTo>
                  <a:pt x="812" y="1878"/>
                </a:lnTo>
                <a:lnTo>
                  <a:pt x="813" y="1993"/>
                </a:lnTo>
                <a:lnTo>
                  <a:pt x="814" y="2098"/>
                </a:lnTo>
                <a:lnTo>
                  <a:pt x="815" y="2194"/>
                </a:lnTo>
                <a:lnTo>
                  <a:pt x="816" y="2293"/>
                </a:lnTo>
                <a:lnTo>
                  <a:pt x="817" y="2350"/>
                </a:lnTo>
                <a:lnTo>
                  <a:pt x="817" y="2397"/>
                </a:lnTo>
                <a:lnTo>
                  <a:pt x="818" y="2440"/>
                </a:lnTo>
                <a:lnTo>
                  <a:pt x="819" y="2483"/>
                </a:lnTo>
                <a:lnTo>
                  <a:pt x="820" y="2506"/>
                </a:lnTo>
                <a:lnTo>
                  <a:pt x="821" y="2524"/>
                </a:lnTo>
                <a:lnTo>
                  <a:pt x="822" y="2541"/>
                </a:lnTo>
                <a:lnTo>
                  <a:pt x="823" y="2557"/>
                </a:lnTo>
                <a:lnTo>
                  <a:pt x="824" y="2566"/>
                </a:lnTo>
                <a:lnTo>
                  <a:pt x="824" y="2572"/>
                </a:lnTo>
                <a:lnTo>
                  <a:pt x="825" y="2577"/>
                </a:lnTo>
                <a:lnTo>
                  <a:pt x="826" y="2581"/>
                </a:lnTo>
                <a:lnTo>
                  <a:pt x="827" y="2583"/>
                </a:lnTo>
                <a:lnTo>
                  <a:pt x="828" y="2584"/>
                </a:lnTo>
                <a:lnTo>
                  <a:pt x="829" y="2584"/>
                </a:lnTo>
                <a:lnTo>
                  <a:pt x="830" y="2584"/>
                </a:lnTo>
                <a:lnTo>
                  <a:pt x="831" y="2582"/>
                </a:lnTo>
                <a:lnTo>
                  <a:pt x="832" y="2579"/>
                </a:lnTo>
                <a:lnTo>
                  <a:pt x="832" y="2574"/>
                </a:lnTo>
                <a:lnTo>
                  <a:pt x="833" y="2568"/>
                </a:lnTo>
                <a:lnTo>
                  <a:pt x="834" y="2561"/>
                </a:lnTo>
                <a:lnTo>
                  <a:pt x="835" y="2552"/>
                </a:lnTo>
                <a:lnTo>
                  <a:pt x="836" y="2541"/>
                </a:lnTo>
                <a:lnTo>
                  <a:pt x="837" y="2528"/>
                </a:lnTo>
                <a:lnTo>
                  <a:pt x="838" y="2513"/>
                </a:lnTo>
                <a:lnTo>
                  <a:pt x="839" y="2492"/>
                </a:lnTo>
                <a:lnTo>
                  <a:pt x="839" y="2467"/>
                </a:lnTo>
                <a:lnTo>
                  <a:pt x="840" y="2437"/>
                </a:lnTo>
                <a:lnTo>
                  <a:pt x="841" y="2404"/>
                </a:lnTo>
                <a:lnTo>
                  <a:pt x="842" y="2363"/>
                </a:lnTo>
                <a:lnTo>
                  <a:pt x="843" y="2315"/>
                </a:lnTo>
                <a:lnTo>
                  <a:pt x="844" y="2259"/>
                </a:lnTo>
                <a:lnTo>
                  <a:pt x="845" y="2194"/>
                </a:lnTo>
                <a:lnTo>
                  <a:pt x="846" y="2117"/>
                </a:lnTo>
                <a:lnTo>
                  <a:pt x="847" y="2028"/>
                </a:lnTo>
                <a:lnTo>
                  <a:pt x="847" y="1924"/>
                </a:lnTo>
                <a:lnTo>
                  <a:pt x="848" y="1808"/>
                </a:lnTo>
                <a:lnTo>
                  <a:pt x="849" y="1679"/>
                </a:lnTo>
                <a:lnTo>
                  <a:pt x="850" y="1536"/>
                </a:lnTo>
                <a:lnTo>
                  <a:pt x="851" y="1388"/>
                </a:lnTo>
                <a:lnTo>
                  <a:pt x="852" y="1222"/>
                </a:lnTo>
                <a:lnTo>
                  <a:pt x="853" y="1055"/>
                </a:lnTo>
                <a:lnTo>
                  <a:pt x="854" y="860"/>
                </a:lnTo>
                <a:lnTo>
                  <a:pt x="854" y="673"/>
                </a:lnTo>
                <a:lnTo>
                  <a:pt x="856" y="504"/>
                </a:lnTo>
                <a:lnTo>
                  <a:pt x="856" y="359"/>
                </a:lnTo>
                <a:lnTo>
                  <a:pt x="857" y="222"/>
                </a:lnTo>
                <a:lnTo>
                  <a:pt x="858" y="122"/>
                </a:lnTo>
                <a:lnTo>
                  <a:pt x="859" y="50"/>
                </a:lnTo>
                <a:lnTo>
                  <a:pt x="860" y="13"/>
                </a:lnTo>
                <a:lnTo>
                  <a:pt x="861" y="0"/>
                </a:lnTo>
                <a:lnTo>
                  <a:pt x="861" y="27"/>
                </a:lnTo>
                <a:lnTo>
                  <a:pt x="863" y="99"/>
                </a:lnTo>
                <a:lnTo>
                  <a:pt x="863" y="205"/>
                </a:lnTo>
                <a:lnTo>
                  <a:pt x="864" y="337"/>
                </a:lnTo>
                <a:lnTo>
                  <a:pt x="865" y="515"/>
                </a:lnTo>
                <a:lnTo>
                  <a:pt x="866" y="705"/>
                </a:lnTo>
                <a:lnTo>
                  <a:pt x="867" y="903"/>
                </a:lnTo>
                <a:lnTo>
                  <a:pt x="868" y="1111"/>
                </a:lnTo>
                <a:lnTo>
                  <a:pt x="869" y="1304"/>
                </a:lnTo>
                <a:lnTo>
                  <a:pt x="870" y="1493"/>
                </a:lnTo>
                <a:lnTo>
                  <a:pt x="870" y="1656"/>
                </a:lnTo>
                <a:lnTo>
                  <a:pt x="871" y="1828"/>
                </a:lnTo>
                <a:lnTo>
                  <a:pt x="872" y="1968"/>
                </a:lnTo>
                <a:lnTo>
                  <a:pt x="873" y="2083"/>
                </a:lnTo>
                <a:lnTo>
                  <a:pt x="874" y="2175"/>
                </a:lnTo>
                <a:lnTo>
                  <a:pt x="875" y="2266"/>
                </a:lnTo>
                <a:lnTo>
                  <a:pt x="876" y="2334"/>
                </a:lnTo>
                <a:lnTo>
                  <a:pt x="877" y="2388"/>
                </a:lnTo>
                <a:lnTo>
                  <a:pt x="878" y="2430"/>
                </a:lnTo>
                <a:lnTo>
                  <a:pt x="878" y="2470"/>
                </a:lnTo>
                <a:lnTo>
                  <a:pt x="879" y="2499"/>
                </a:lnTo>
                <a:lnTo>
                  <a:pt x="880" y="2522"/>
                </a:lnTo>
                <a:lnTo>
                  <a:pt x="881" y="2540"/>
                </a:lnTo>
                <a:lnTo>
                  <a:pt x="882" y="2556"/>
                </a:lnTo>
                <a:lnTo>
                  <a:pt x="883" y="2567"/>
                </a:lnTo>
                <a:lnTo>
                  <a:pt x="884" y="2576"/>
                </a:lnTo>
                <a:lnTo>
                  <a:pt x="885" y="2583"/>
                </a:lnTo>
                <a:lnTo>
                  <a:pt x="885" y="2590"/>
                </a:lnTo>
                <a:lnTo>
                  <a:pt x="886" y="2595"/>
                </a:lnTo>
                <a:lnTo>
                  <a:pt x="887" y="2599"/>
                </a:lnTo>
                <a:lnTo>
                  <a:pt x="888" y="2602"/>
                </a:lnTo>
                <a:lnTo>
                  <a:pt x="889" y="2605"/>
                </a:lnTo>
                <a:lnTo>
                  <a:pt x="890" y="2607"/>
                </a:lnTo>
                <a:lnTo>
                  <a:pt x="891" y="2608"/>
                </a:lnTo>
                <a:lnTo>
                  <a:pt x="892" y="2610"/>
                </a:lnTo>
                <a:lnTo>
                  <a:pt x="892" y="2612"/>
                </a:lnTo>
                <a:lnTo>
                  <a:pt x="893" y="2613"/>
                </a:lnTo>
                <a:lnTo>
                  <a:pt x="894" y="2615"/>
                </a:lnTo>
                <a:lnTo>
                  <a:pt x="895" y="2615"/>
                </a:lnTo>
                <a:lnTo>
                  <a:pt x="896" y="2616"/>
                </a:lnTo>
                <a:lnTo>
                  <a:pt x="897" y="2617"/>
                </a:lnTo>
                <a:lnTo>
                  <a:pt x="898" y="2617"/>
                </a:lnTo>
                <a:lnTo>
                  <a:pt x="899" y="2618"/>
                </a:lnTo>
                <a:lnTo>
                  <a:pt x="900" y="2619"/>
                </a:lnTo>
                <a:lnTo>
                  <a:pt x="900" y="2619"/>
                </a:lnTo>
                <a:lnTo>
                  <a:pt x="901" y="2620"/>
                </a:lnTo>
                <a:lnTo>
                  <a:pt x="902" y="2621"/>
                </a:lnTo>
                <a:lnTo>
                  <a:pt x="903" y="2621"/>
                </a:lnTo>
                <a:lnTo>
                  <a:pt x="904" y="2621"/>
                </a:lnTo>
                <a:lnTo>
                  <a:pt x="905" y="2621"/>
                </a:lnTo>
                <a:lnTo>
                  <a:pt x="906" y="2622"/>
                </a:lnTo>
                <a:lnTo>
                  <a:pt x="907" y="2622"/>
                </a:lnTo>
                <a:lnTo>
                  <a:pt x="907" y="2623"/>
                </a:lnTo>
                <a:lnTo>
                  <a:pt x="908" y="2623"/>
                </a:lnTo>
                <a:lnTo>
                  <a:pt x="909" y="2622"/>
                </a:lnTo>
                <a:lnTo>
                  <a:pt x="910" y="2622"/>
                </a:lnTo>
                <a:lnTo>
                  <a:pt x="911" y="2621"/>
                </a:lnTo>
                <a:lnTo>
                  <a:pt x="912" y="2621"/>
                </a:lnTo>
                <a:lnTo>
                  <a:pt x="913" y="2621"/>
                </a:lnTo>
                <a:lnTo>
                  <a:pt x="914" y="2622"/>
                </a:lnTo>
                <a:lnTo>
                  <a:pt x="915" y="2622"/>
                </a:lnTo>
                <a:lnTo>
                  <a:pt x="915" y="2622"/>
                </a:lnTo>
                <a:lnTo>
                  <a:pt x="916" y="2622"/>
                </a:lnTo>
                <a:lnTo>
                  <a:pt x="917" y="2621"/>
                </a:lnTo>
                <a:lnTo>
                  <a:pt x="918" y="2621"/>
                </a:lnTo>
                <a:lnTo>
                  <a:pt x="919" y="2621"/>
                </a:lnTo>
                <a:lnTo>
                  <a:pt x="920" y="2620"/>
                </a:lnTo>
                <a:lnTo>
                  <a:pt x="921" y="2620"/>
                </a:lnTo>
                <a:lnTo>
                  <a:pt x="922" y="2621"/>
                </a:lnTo>
                <a:lnTo>
                  <a:pt x="922" y="2620"/>
                </a:lnTo>
                <a:lnTo>
                  <a:pt x="923" y="2620"/>
                </a:lnTo>
                <a:lnTo>
                  <a:pt x="924" y="2620"/>
                </a:lnTo>
                <a:lnTo>
                  <a:pt x="925" y="2619"/>
                </a:lnTo>
                <a:lnTo>
                  <a:pt x="926" y="2618"/>
                </a:lnTo>
                <a:lnTo>
                  <a:pt x="927" y="2617"/>
                </a:lnTo>
                <a:lnTo>
                  <a:pt x="928" y="2617"/>
                </a:lnTo>
                <a:lnTo>
                  <a:pt x="929" y="2617"/>
                </a:lnTo>
                <a:lnTo>
                  <a:pt x="929" y="2617"/>
                </a:lnTo>
                <a:lnTo>
                  <a:pt x="930" y="2616"/>
                </a:lnTo>
                <a:lnTo>
                  <a:pt x="931" y="2615"/>
                </a:lnTo>
                <a:lnTo>
                  <a:pt x="932" y="2614"/>
                </a:lnTo>
                <a:lnTo>
                  <a:pt x="933" y="2613"/>
                </a:lnTo>
                <a:lnTo>
                  <a:pt x="934" y="2612"/>
                </a:lnTo>
                <a:lnTo>
                  <a:pt x="935" y="2612"/>
                </a:lnTo>
                <a:lnTo>
                  <a:pt x="936" y="2611"/>
                </a:lnTo>
                <a:lnTo>
                  <a:pt x="937" y="2610"/>
                </a:lnTo>
                <a:lnTo>
                  <a:pt x="937" y="2610"/>
                </a:lnTo>
                <a:lnTo>
                  <a:pt x="938" y="2608"/>
                </a:lnTo>
                <a:lnTo>
                  <a:pt x="939" y="2607"/>
                </a:lnTo>
                <a:lnTo>
                  <a:pt x="940" y="2606"/>
                </a:lnTo>
                <a:lnTo>
                  <a:pt x="941" y="2604"/>
                </a:lnTo>
                <a:lnTo>
                  <a:pt x="942" y="2603"/>
                </a:lnTo>
                <a:lnTo>
                  <a:pt x="943" y="2602"/>
                </a:lnTo>
                <a:lnTo>
                  <a:pt x="944" y="2601"/>
                </a:lnTo>
                <a:lnTo>
                  <a:pt x="944" y="2600"/>
                </a:lnTo>
                <a:lnTo>
                  <a:pt x="945" y="2597"/>
                </a:lnTo>
                <a:lnTo>
                  <a:pt x="946" y="2595"/>
                </a:lnTo>
                <a:lnTo>
                  <a:pt x="947" y="2593"/>
                </a:lnTo>
                <a:lnTo>
                  <a:pt x="948" y="2591"/>
                </a:lnTo>
                <a:lnTo>
                  <a:pt x="949" y="2589"/>
                </a:lnTo>
                <a:lnTo>
                  <a:pt x="950" y="2587"/>
                </a:lnTo>
                <a:lnTo>
                  <a:pt x="951" y="2585"/>
                </a:lnTo>
                <a:lnTo>
                  <a:pt x="951" y="2582"/>
                </a:lnTo>
                <a:lnTo>
                  <a:pt x="952" y="2579"/>
                </a:lnTo>
                <a:lnTo>
                  <a:pt x="953" y="2576"/>
                </a:lnTo>
                <a:lnTo>
                  <a:pt x="954" y="2573"/>
                </a:lnTo>
                <a:lnTo>
                  <a:pt x="955" y="2570"/>
                </a:lnTo>
                <a:lnTo>
                  <a:pt x="956" y="2567"/>
                </a:lnTo>
                <a:lnTo>
                  <a:pt x="957" y="2563"/>
                </a:lnTo>
                <a:lnTo>
                  <a:pt x="958" y="2560"/>
                </a:lnTo>
                <a:lnTo>
                  <a:pt x="959" y="2557"/>
                </a:lnTo>
                <a:lnTo>
                  <a:pt x="959" y="2552"/>
                </a:lnTo>
                <a:lnTo>
                  <a:pt x="961" y="2548"/>
                </a:lnTo>
                <a:lnTo>
                  <a:pt x="961" y="2543"/>
                </a:lnTo>
                <a:lnTo>
                  <a:pt x="962" y="2538"/>
                </a:lnTo>
                <a:lnTo>
                  <a:pt x="963" y="2532"/>
                </a:lnTo>
                <a:lnTo>
                  <a:pt x="964" y="2526"/>
                </a:lnTo>
                <a:lnTo>
                  <a:pt x="965" y="2520"/>
                </a:lnTo>
                <a:lnTo>
                  <a:pt x="966" y="2514"/>
                </a:lnTo>
                <a:lnTo>
                  <a:pt x="966" y="2505"/>
                </a:lnTo>
                <a:lnTo>
                  <a:pt x="968" y="2495"/>
                </a:lnTo>
                <a:lnTo>
                  <a:pt x="968" y="2485"/>
                </a:lnTo>
                <a:lnTo>
                  <a:pt x="969" y="2474"/>
                </a:lnTo>
                <a:lnTo>
                  <a:pt x="970" y="2461"/>
                </a:lnTo>
                <a:lnTo>
                  <a:pt x="971" y="2448"/>
                </a:lnTo>
                <a:lnTo>
                  <a:pt x="972" y="2433"/>
                </a:lnTo>
                <a:lnTo>
                  <a:pt x="973" y="2419"/>
                </a:lnTo>
                <a:lnTo>
                  <a:pt x="973" y="2400"/>
                </a:lnTo>
                <a:lnTo>
                  <a:pt x="975" y="2381"/>
                </a:lnTo>
                <a:lnTo>
                  <a:pt x="975" y="2360"/>
                </a:lnTo>
                <a:lnTo>
                  <a:pt x="976" y="2340"/>
                </a:lnTo>
                <a:lnTo>
                  <a:pt x="977" y="2317"/>
                </a:lnTo>
                <a:lnTo>
                  <a:pt x="978" y="2294"/>
                </a:lnTo>
                <a:lnTo>
                  <a:pt x="979" y="2270"/>
                </a:lnTo>
                <a:lnTo>
                  <a:pt x="980" y="2250"/>
                </a:lnTo>
                <a:lnTo>
                  <a:pt x="981" y="2229"/>
                </a:lnTo>
                <a:lnTo>
                  <a:pt x="982" y="2209"/>
                </a:lnTo>
                <a:lnTo>
                  <a:pt x="983" y="2191"/>
                </a:lnTo>
                <a:lnTo>
                  <a:pt x="983" y="2180"/>
                </a:lnTo>
                <a:lnTo>
                  <a:pt x="984" y="2173"/>
                </a:lnTo>
                <a:lnTo>
                  <a:pt x="985" y="2170"/>
                </a:lnTo>
                <a:lnTo>
                  <a:pt x="986" y="2172"/>
                </a:lnTo>
                <a:lnTo>
                  <a:pt x="987" y="2180"/>
                </a:lnTo>
                <a:lnTo>
                  <a:pt x="988" y="2194"/>
                </a:lnTo>
                <a:lnTo>
                  <a:pt x="989" y="2212"/>
                </a:lnTo>
                <a:lnTo>
                  <a:pt x="990" y="2234"/>
                </a:lnTo>
                <a:lnTo>
                  <a:pt x="990" y="2257"/>
                </a:lnTo>
                <a:lnTo>
                  <a:pt x="991" y="2285"/>
                </a:lnTo>
                <a:lnTo>
                  <a:pt x="992" y="2315"/>
                </a:lnTo>
                <a:lnTo>
                  <a:pt x="993" y="2346"/>
                </a:lnTo>
                <a:lnTo>
                  <a:pt x="994" y="2372"/>
                </a:lnTo>
                <a:lnTo>
                  <a:pt x="995" y="2398"/>
                </a:lnTo>
                <a:lnTo>
                  <a:pt x="996" y="2424"/>
                </a:lnTo>
                <a:lnTo>
                  <a:pt x="997" y="2448"/>
                </a:lnTo>
                <a:lnTo>
                  <a:pt x="997" y="2467"/>
                </a:lnTo>
                <a:lnTo>
                  <a:pt x="998" y="2484"/>
                </a:lnTo>
                <a:lnTo>
                  <a:pt x="999" y="2501"/>
                </a:lnTo>
                <a:lnTo>
                  <a:pt x="1000" y="2515"/>
                </a:lnTo>
                <a:lnTo>
                  <a:pt x="1001" y="2526"/>
                </a:lnTo>
                <a:lnTo>
                  <a:pt x="1002" y="2534"/>
                </a:lnTo>
                <a:lnTo>
                  <a:pt x="1003" y="2542"/>
                </a:lnTo>
                <a:lnTo>
                  <a:pt x="1004" y="2548"/>
                </a:lnTo>
                <a:lnTo>
                  <a:pt x="1005" y="2553"/>
                </a:lnTo>
                <a:lnTo>
                  <a:pt x="1005" y="2556"/>
                </a:lnTo>
                <a:lnTo>
                  <a:pt x="1006" y="2559"/>
                </a:lnTo>
                <a:lnTo>
                  <a:pt x="1007" y="2561"/>
                </a:lnTo>
                <a:lnTo>
                  <a:pt x="1008" y="2562"/>
                </a:lnTo>
                <a:lnTo>
                  <a:pt x="1009" y="2562"/>
                </a:lnTo>
                <a:lnTo>
                  <a:pt x="1010" y="2560"/>
                </a:lnTo>
                <a:lnTo>
                  <a:pt x="1011" y="2558"/>
                </a:lnTo>
                <a:lnTo>
                  <a:pt x="1012" y="2555"/>
                </a:lnTo>
                <a:lnTo>
                  <a:pt x="1012" y="2550"/>
                </a:lnTo>
                <a:lnTo>
                  <a:pt x="1013" y="2544"/>
                </a:lnTo>
                <a:lnTo>
                  <a:pt x="1014" y="2537"/>
                </a:lnTo>
                <a:lnTo>
                  <a:pt x="1015" y="2529"/>
                </a:lnTo>
                <a:lnTo>
                  <a:pt x="1016" y="2519"/>
                </a:lnTo>
                <a:lnTo>
                  <a:pt x="1017" y="2507"/>
                </a:lnTo>
                <a:lnTo>
                  <a:pt x="1018" y="2493"/>
                </a:lnTo>
                <a:lnTo>
                  <a:pt x="1019" y="2478"/>
                </a:lnTo>
                <a:lnTo>
                  <a:pt x="1019" y="2461"/>
                </a:lnTo>
                <a:lnTo>
                  <a:pt x="1020" y="2443"/>
                </a:lnTo>
                <a:lnTo>
                  <a:pt x="1021" y="2423"/>
                </a:lnTo>
                <a:lnTo>
                  <a:pt x="1022" y="2402"/>
                </a:lnTo>
                <a:lnTo>
                  <a:pt x="1023" y="2381"/>
                </a:lnTo>
                <a:lnTo>
                  <a:pt x="1024" y="2358"/>
                </a:lnTo>
                <a:lnTo>
                  <a:pt x="1025" y="2337"/>
                </a:lnTo>
                <a:lnTo>
                  <a:pt x="1026" y="2317"/>
                </a:lnTo>
                <a:lnTo>
                  <a:pt x="1027" y="2299"/>
                </a:lnTo>
                <a:lnTo>
                  <a:pt x="1027" y="2285"/>
                </a:lnTo>
                <a:lnTo>
                  <a:pt x="1028" y="2275"/>
                </a:lnTo>
                <a:lnTo>
                  <a:pt x="1029" y="2269"/>
                </a:lnTo>
                <a:lnTo>
                  <a:pt x="1030" y="2268"/>
                </a:lnTo>
                <a:lnTo>
                  <a:pt x="1031" y="2274"/>
                </a:lnTo>
                <a:lnTo>
                  <a:pt x="1032" y="2285"/>
                </a:lnTo>
                <a:lnTo>
                  <a:pt x="1033" y="2301"/>
                </a:lnTo>
                <a:lnTo>
                  <a:pt x="1034" y="2320"/>
                </a:lnTo>
                <a:lnTo>
                  <a:pt x="1034" y="2345"/>
                </a:lnTo>
                <a:lnTo>
                  <a:pt x="1035" y="2372"/>
                </a:lnTo>
                <a:lnTo>
                  <a:pt x="1036" y="2400"/>
                </a:lnTo>
                <a:lnTo>
                  <a:pt x="1037" y="2426"/>
                </a:lnTo>
                <a:lnTo>
                  <a:pt x="1038" y="2453"/>
                </a:lnTo>
                <a:lnTo>
                  <a:pt x="1039" y="2477"/>
                </a:lnTo>
                <a:lnTo>
                  <a:pt x="1040" y="2499"/>
                </a:lnTo>
                <a:lnTo>
                  <a:pt x="1041" y="2518"/>
                </a:lnTo>
                <a:lnTo>
                  <a:pt x="1041" y="2536"/>
                </a:lnTo>
                <a:lnTo>
                  <a:pt x="1042" y="2551"/>
                </a:lnTo>
                <a:lnTo>
                  <a:pt x="1043" y="2564"/>
                </a:lnTo>
                <a:lnTo>
                  <a:pt x="1044" y="2574"/>
                </a:lnTo>
                <a:lnTo>
                  <a:pt x="1045" y="2582"/>
                </a:lnTo>
                <a:lnTo>
                  <a:pt x="1046" y="2588"/>
                </a:lnTo>
                <a:lnTo>
                  <a:pt x="1047" y="2593"/>
                </a:lnTo>
                <a:lnTo>
                  <a:pt x="1048" y="2596"/>
                </a:lnTo>
                <a:lnTo>
                  <a:pt x="1049" y="2600"/>
                </a:lnTo>
                <a:lnTo>
                  <a:pt x="1049" y="2602"/>
                </a:lnTo>
                <a:lnTo>
                  <a:pt x="1050" y="2604"/>
                </a:lnTo>
                <a:lnTo>
                  <a:pt x="1051" y="2604"/>
                </a:lnTo>
                <a:lnTo>
                  <a:pt x="1052" y="2605"/>
                </a:lnTo>
                <a:lnTo>
                  <a:pt x="1053" y="2604"/>
                </a:lnTo>
                <a:lnTo>
                  <a:pt x="1054" y="2604"/>
                </a:lnTo>
                <a:lnTo>
                  <a:pt x="1055" y="2603"/>
                </a:lnTo>
                <a:lnTo>
                  <a:pt x="1056" y="2602"/>
                </a:lnTo>
                <a:lnTo>
                  <a:pt x="1056" y="2599"/>
                </a:lnTo>
                <a:lnTo>
                  <a:pt x="1057" y="2596"/>
                </a:lnTo>
                <a:lnTo>
                  <a:pt x="1058" y="2593"/>
                </a:lnTo>
                <a:lnTo>
                  <a:pt x="1059" y="2589"/>
                </a:lnTo>
                <a:lnTo>
                  <a:pt x="1060" y="2583"/>
                </a:lnTo>
                <a:lnTo>
                  <a:pt x="1061" y="2576"/>
                </a:lnTo>
                <a:lnTo>
                  <a:pt x="1062" y="2569"/>
                </a:lnTo>
                <a:lnTo>
                  <a:pt x="1063" y="2561"/>
                </a:lnTo>
                <a:lnTo>
                  <a:pt x="1064" y="2549"/>
                </a:lnTo>
                <a:lnTo>
                  <a:pt x="1064" y="2535"/>
                </a:lnTo>
                <a:lnTo>
                  <a:pt x="1065" y="2520"/>
                </a:lnTo>
                <a:lnTo>
                  <a:pt x="1066" y="2503"/>
                </a:lnTo>
                <a:lnTo>
                  <a:pt x="1067" y="2478"/>
                </a:lnTo>
                <a:lnTo>
                  <a:pt x="1068" y="2452"/>
                </a:lnTo>
                <a:lnTo>
                  <a:pt x="1069" y="2424"/>
                </a:lnTo>
                <a:lnTo>
                  <a:pt x="1070" y="2393"/>
                </a:lnTo>
                <a:lnTo>
                  <a:pt x="1071" y="2348"/>
                </a:lnTo>
                <a:lnTo>
                  <a:pt x="1071" y="2304"/>
                </a:lnTo>
                <a:lnTo>
                  <a:pt x="1073" y="2257"/>
                </a:lnTo>
                <a:lnTo>
                  <a:pt x="1073" y="2205"/>
                </a:lnTo>
                <a:lnTo>
                  <a:pt x="1074" y="2133"/>
                </a:lnTo>
                <a:lnTo>
                  <a:pt x="1075" y="2064"/>
                </a:lnTo>
                <a:lnTo>
                  <a:pt x="1076" y="1997"/>
                </a:lnTo>
                <a:lnTo>
                  <a:pt x="1077" y="1923"/>
                </a:lnTo>
                <a:lnTo>
                  <a:pt x="1078" y="1826"/>
                </a:lnTo>
                <a:lnTo>
                  <a:pt x="1078" y="1740"/>
                </a:lnTo>
                <a:lnTo>
                  <a:pt x="1080" y="1666"/>
                </a:lnTo>
                <a:lnTo>
                  <a:pt x="1080" y="1587"/>
                </a:lnTo>
                <a:lnTo>
                  <a:pt x="1081" y="1490"/>
                </a:lnTo>
                <a:lnTo>
                  <a:pt x="1082" y="1411"/>
                </a:lnTo>
                <a:lnTo>
                  <a:pt x="1083" y="1359"/>
                </a:lnTo>
                <a:lnTo>
                  <a:pt x="1084" y="1317"/>
                </a:lnTo>
                <a:lnTo>
                  <a:pt x="1085" y="1283"/>
                </a:lnTo>
                <a:lnTo>
                  <a:pt x="1086" y="1268"/>
                </a:lnTo>
                <a:lnTo>
                  <a:pt x="1087" y="1276"/>
                </a:lnTo>
                <a:lnTo>
                  <a:pt x="1087" y="1295"/>
                </a:lnTo>
                <a:lnTo>
                  <a:pt x="1088" y="1343"/>
                </a:lnTo>
                <a:lnTo>
                  <a:pt x="1089" y="1406"/>
                </a:lnTo>
                <a:lnTo>
                  <a:pt x="1090" y="1462"/>
                </a:lnTo>
                <a:lnTo>
                  <a:pt x="1091" y="1526"/>
                </a:lnTo>
                <a:lnTo>
                  <a:pt x="1092" y="1613"/>
                </a:lnTo>
                <a:lnTo>
                  <a:pt x="1093" y="1705"/>
                </a:lnTo>
                <a:lnTo>
                  <a:pt x="1094" y="1773"/>
                </a:lnTo>
                <a:lnTo>
                  <a:pt x="1095" y="1837"/>
                </a:lnTo>
                <a:lnTo>
                  <a:pt x="1095" y="1902"/>
                </a:lnTo>
                <a:lnTo>
                  <a:pt x="1096" y="1965"/>
                </a:lnTo>
                <a:lnTo>
                  <a:pt x="1097" y="1999"/>
                </a:lnTo>
                <a:lnTo>
                  <a:pt x="1098" y="2026"/>
                </a:lnTo>
                <a:lnTo>
                  <a:pt x="1099" y="2042"/>
                </a:lnTo>
                <a:lnTo>
                  <a:pt x="1100" y="2052"/>
                </a:lnTo>
                <a:lnTo>
                  <a:pt x="1101" y="2047"/>
                </a:lnTo>
                <a:lnTo>
                  <a:pt x="1102" y="2033"/>
                </a:lnTo>
                <a:lnTo>
                  <a:pt x="1102" y="2007"/>
                </a:lnTo>
                <a:lnTo>
                  <a:pt x="1103" y="1976"/>
                </a:lnTo>
                <a:lnTo>
                  <a:pt x="1104" y="1944"/>
                </a:lnTo>
                <a:lnTo>
                  <a:pt x="1105" y="1910"/>
                </a:lnTo>
                <a:lnTo>
                  <a:pt x="1106" y="1873"/>
                </a:lnTo>
                <a:lnTo>
                  <a:pt x="1107" y="1832"/>
                </a:lnTo>
                <a:lnTo>
                  <a:pt x="1108" y="1804"/>
                </a:lnTo>
                <a:lnTo>
                  <a:pt x="1109" y="1775"/>
                </a:lnTo>
                <a:lnTo>
                  <a:pt x="1110" y="1749"/>
                </a:lnTo>
                <a:lnTo>
                  <a:pt x="1110" y="1715"/>
                </a:lnTo>
                <a:lnTo>
                  <a:pt x="1111" y="1700"/>
                </a:lnTo>
                <a:lnTo>
                  <a:pt x="1112" y="1697"/>
                </a:lnTo>
                <a:lnTo>
                  <a:pt x="1113" y="1706"/>
                </a:lnTo>
                <a:lnTo>
                  <a:pt x="1114" y="1714"/>
                </a:lnTo>
                <a:lnTo>
                  <a:pt x="1115" y="1732"/>
                </a:lnTo>
                <a:lnTo>
                  <a:pt x="1116" y="1771"/>
                </a:lnTo>
                <a:lnTo>
                  <a:pt x="1117" y="1821"/>
                </a:lnTo>
                <a:lnTo>
                  <a:pt x="1117" y="1877"/>
                </a:lnTo>
                <a:lnTo>
                  <a:pt x="1118" y="1931"/>
                </a:lnTo>
                <a:lnTo>
                  <a:pt x="1119" y="1990"/>
                </a:lnTo>
                <a:lnTo>
                  <a:pt x="1120" y="2057"/>
                </a:lnTo>
                <a:lnTo>
                  <a:pt x="1121" y="2131"/>
                </a:lnTo>
                <a:lnTo>
                  <a:pt x="1122" y="2207"/>
                </a:lnTo>
                <a:lnTo>
                  <a:pt x="1123" y="2264"/>
                </a:lnTo>
                <a:lnTo>
                  <a:pt x="1124" y="2320"/>
                </a:lnTo>
                <a:lnTo>
                  <a:pt x="1124" y="2372"/>
                </a:lnTo>
                <a:lnTo>
                  <a:pt x="1125" y="2424"/>
                </a:lnTo>
                <a:lnTo>
                  <a:pt x="1126" y="2457"/>
                </a:lnTo>
                <a:lnTo>
                  <a:pt x="1127" y="2485"/>
                </a:lnTo>
                <a:lnTo>
                  <a:pt x="1128" y="2511"/>
                </a:lnTo>
                <a:lnTo>
                  <a:pt x="1129" y="2537"/>
                </a:lnTo>
                <a:lnTo>
                  <a:pt x="1130" y="2553"/>
                </a:lnTo>
                <a:lnTo>
                  <a:pt x="1131" y="2566"/>
                </a:lnTo>
                <a:lnTo>
                  <a:pt x="1132" y="2576"/>
                </a:lnTo>
                <a:lnTo>
                  <a:pt x="1132" y="2588"/>
                </a:lnTo>
                <a:lnTo>
                  <a:pt x="1133" y="2595"/>
                </a:lnTo>
                <a:lnTo>
                  <a:pt x="1134" y="2600"/>
                </a:lnTo>
                <a:lnTo>
                  <a:pt x="1135" y="2605"/>
                </a:lnTo>
                <a:lnTo>
                  <a:pt x="1136" y="2610"/>
                </a:lnTo>
                <a:lnTo>
                  <a:pt x="1137" y="2613"/>
                </a:lnTo>
                <a:lnTo>
                  <a:pt x="1138" y="2615"/>
                </a:lnTo>
                <a:lnTo>
                  <a:pt x="1139" y="2617"/>
                </a:lnTo>
                <a:lnTo>
                  <a:pt x="1139" y="2619"/>
                </a:lnTo>
                <a:lnTo>
                  <a:pt x="1140" y="2620"/>
                </a:lnTo>
                <a:lnTo>
                  <a:pt x="1141" y="2621"/>
                </a:lnTo>
                <a:lnTo>
                  <a:pt x="1142" y="2622"/>
                </a:lnTo>
                <a:lnTo>
                  <a:pt x="1143" y="2624"/>
                </a:lnTo>
                <a:lnTo>
                  <a:pt x="1144" y="2624"/>
                </a:lnTo>
                <a:lnTo>
                  <a:pt x="1145" y="2625"/>
                </a:lnTo>
                <a:lnTo>
                  <a:pt x="1146" y="2626"/>
                </a:lnTo>
                <a:lnTo>
                  <a:pt x="1146" y="2626"/>
                </a:lnTo>
                <a:lnTo>
                  <a:pt x="1147" y="2626"/>
                </a:lnTo>
                <a:lnTo>
                  <a:pt x="1148" y="2627"/>
                </a:lnTo>
                <a:lnTo>
                  <a:pt x="1149" y="2627"/>
                </a:lnTo>
                <a:lnTo>
                  <a:pt x="1150" y="2628"/>
                </a:lnTo>
                <a:lnTo>
                  <a:pt x="1151" y="2628"/>
                </a:lnTo>
                <a:lnTo>
                  <a:pt x="1152" y="2629"/>
                </a:lnTo>
                <a:lnTo>
                  <a:pt x="1153" y="2629"/>
                </a:lnTo>
                <a:lnTo>
                  <a:pt x="1154" y="2629"/>
                </a:lnTo>
                <a:lnTo>
                  <a:pt x="1154" y="2629"/>
                </a:lnTo>
                <a:lnTo>
                  <a:pt x="1155" y="2629"/>
                </a:lnTo>
                <a:lnTo>
                  <a:pt x="1156" y="2630"/>
                </a:lnTo>
                <a:lnTo>
                  <a:pt x="1157" y="2630"/>
                </a:lnTo>
                <a:lnTo>
                  <a:pt x="1158" y="2630"/>
                </a:lnTo>
                <a:lnTo>
                  <a:pt x="1159" y="2631"/>
                </a:lnTo>
                <a:lnTo>
                  <a:pt x="1160" y="2631"/>
                </a:lnTo>
                <a:lnTo>
                  <a:pt x="1161" y="2631"/>
                </a:lnTo>
                <a:lnTo>
                  <a:pt x="1161" y="2631"/>
                </a:lnTo>
                <a:lnTo>
                  <a:pt x="1162" y="2631"/>
                </a:lnTo>
                <a:lnTo>
                  <a:pt x="1163" y="2631"/>
                </a:lnTo>
                <a:lnTo>
                  <a:pt x="1164" y="2632"/>
                </a:lnTo>
                <a:lnTo>
                  <a:pt x="1165" y="2632"/>
                </a:lnTo>
                <a:lnTo>
                  <a:pt x="1166" y="2632"/>
                </a:lnTo>
                <a:lnTo>
                  <a:pt x="1167" y="2632"/>
                </a:lnTo>
                <a:lnTo>
                  <a:pt x="1168" y="2633"/>
                </a:lnTo>
                <a:lnTo>
                  <a:pt x="1168" y="2633"/>
                </a:lnTo>
                <a:lnTo>
                  <a:pt x="1169" y="2633"/>
                </a:lnTo>
                <a:lnTo>
                  <a:pt x="1170" y="2632"/>
                </a:lnTo>
                <a:lnTo>
                  <a:pt x="1171" y="2632"/>
                </a:lnTo>
                <a:lnTo>
                  <a:pt x="1172" y="2633"/>
                </a:lnTo>
                <a:lnTo>
                  <a:pt x="1173" y="2633"/>
                </a:lnTo>
                <a:lnTo>
                  <a:pt x="1174" y="2633"/>
                </a:lnTo>
                <a:lnTo>
                  <a:pt x="1175" y="2633"/>
                </a:lnTo>
                <a:lnTo>
                  <a:pt x="1176" y="2633"/>
                </a:lnTo>
                <a:lnTo>
                  <a:pt x="1176" y="2633"/>
                </a:lnTo>
                <a:lnTo>
                  <a:pt x="1177" y="2633"/>
                </a:lnTo>
                <a:lnTo>
                  <a:pt x="1178" y="2633"/>
                </a:lnTo>
                <a:lnTo>
                  <a:pt x="1179" y="2633"/>
                </a:lnTo>
                <a:lnTo>
                  <a:pt x="1180" y="2633"/>
                </a:lnTo>
                <a:lnTo>
                  <a:pt x="1181" y="2633"/>
                </a:lnTo>
                <a:lnTo>
                  <a:pt x="1182" y="2633"/>
                </a:lnTo>
                <a:lnTo>
                  <a:pt x="1183" y="2633"/>
                </a:lnTo>
                <a:lnTo>
                  <a:pt x="1183" y="2633"/>
                </a:lnTo>
                <a:lnTo>
                  <a:pt x="1184" y="2633"/>
                </a:lnTo>
                <a:lnTo>
                  <a:pt x="1185" y="2633"/>
                </a:lnTo>
                <a:lnTo>
                  <a:pt x="1186" y="2634"/>
                </a:lnTo>
                <a:lnTo>
                  <a:pt x="1187" y="2634"/>
                </a:lnTo>
                <a:lnTo>
                  <a:pt x="1188" y="2634"/>
                </a:lnTo>
                <a:lnTo>
                  <a:pt x="1189" y="2634"/>
                </a:lnTo>
                <a:lnTo>
                  <a:pt x="1190" y="2634"/>
                </a:lnTo>
                <a:lnTo>
                  <a:pt x="1190" y="2633"/>
                </a:lnTo>
                <a:lnTo>
                  <a:pt x="1191" y="2633"/>
                </a:lnTo>
                <a:lnTo>
                  <a:pt x="1192" y="2633"/>
                </a:lnTo>
                <a:lnTo>
                  <a:pt x="1193" y="2633"/>
                </a:lnTo>
                <a:lnTo>
                  <a:pt x="1194" y="2633"/>
                </a:lnTo>
                <a:lnTo>
                  <a:pt x="1195" y="2633"/>
                </a:lnTo>
                <a:lnTo>
                  <a:pt x="1196" y="2633"/>
                </a:lnTo>
                <a:lnTo>
                  <a:pt x="1197" y="2632"/>
                </a:lnTo>
                <a:lnTo>
                  <a:pt x="1198" y="2632"/>
                </a:lnTo>
                <a:lnTo>
                  <a:pt x="1199" y="2632"/>
                </a:lnTo>
                <a:lnTo>
                  <a:pt x="1200" y="2631"/>
                </a:lnTo>
                <a:lnTo>
                  <a:pt x="1200" y="2631"/>
                </a:lnTo>
                <a:lnTo>
                  <a:pt x="1201" y="2631"/>
                </a:lnTo>
                <a:lnTo>
                  <a:pt x="1202" y="2631"/>
                </a:lnTo>
                <a:lnTo>
                  <a:pt x="1203" y="2630"/>
                </a:lnTo>
                <a:lnTo>
                  <a:pt x="1204" y="2630"/>
                </a:lnTo>
                <a:lnTo>
                  <a:pt x="1205" y="2629"/>
                </a:lnTo>
                <a:lnTo>
                  <a:pt x="1206" y="2628"/>
                </a:lnTo>
                <a:lnTo>
                  <a:pt x="1207" y="2627"/>
                </a:lnTo>
                <a:lnTo>
                  <a:pt x="1207" y="2626"/>
                </a:lnTo>
                <a:lnTo>
                  <a:pt x="1208" y="2624"/>
                </a:lnTo>
                <a:lnTo>
                  <a:pt x="1209" y="2622"/>
                </a:lnTo>
                <a:lnTo>
                  <a:pt x="1210" y="2620"/>
                </a:lnTo>
                <a:lnTo>
                  <a:pt x="1211" y="2618"/>
                </a:lnTo>
                <a:lnTo>
                  <a:pt x="1212" y="2615"/>
                </a:lnTo>
                <a:lnTo>
                  <a:pt x="1213" y="2611"/>
                </a:lnTo>
                <a:lnTo>
                  <a:pt x="1214" y="2606"/>
                </a:lnTo>
                <a:lnTo>
                  <a:pt x="1214" y="2602"/>
                </a:lnTo>
                <a:lnTo>
                  <a:pt x="1215" y="2596"/>
                </a:lnTo>
                <a:lnTo>
                  <a:pt x="1216" y="2588"/>
                </a:lnTo>
                <a:lnTo>
                  <a:pt x="1217" y="2580"/>
                </a:lnTo>
                <a:lnTo>
                  <a:pt x="1218" y="2571"/>
                </a:lnTo>
                <a:lnTo>
                  <a:pt x="1219" y="2559"/>
                </a:lnTo>
                <a:lnTo>
                  <a:pt x="1220" y="2545"/>
                </a:lnTo>
                <a:lnTo>
                  <a:pt x="1221" y="2530"/>
                </a:lnTo>
                <a:lnTo>
                  <a:pt x="1222" y="2513"/>
                </a:lnTo>
                <a:lnTo>
                  <a:pt x="1222" y="2493"/>
                </a:lnTo>
                <a:lnTo>
                  <a:pt x="1223" y="2470"/>
                </a:lnTo>
                <a:lnTo>
                  <a:pt x="1224" y="2444"/>
                </a:lnTo>
                <a:lnTo>
                  <a:pt x="1225" y="2417"/>
                </a:lnTo>
                <a:lnTo>
                  <a:pt x="1226" y="2387"/>
                </a:lnTo>
                <a:lnTo>
                  <a:pt x="1227" y="2352"/>
                </a:lnTo>
                <a:lnTo>
                  <a:pt x="1228" y="2314"/>
                </a:lnTo>
                <a:lnTo>
                  <a:pt x="1229" y="2275"/>
                </a:lnTo>
                <a:lnTo>
                  <a:pt x="1229" y="2236"/>
                </a:lnTo>
                <a:lnTo>
                  <a:pt x="1230" y="2193"/>
                </a:lnTo>
                <a:lnTo>
                  <a:pt x="1231" y="2145"/>
                </a:lnTo>
                <a:lnTo>
                  <a:pt x="1232" y="2103"/>
                </a:lnTo>
                <a:lnTo>
                  <a:pt x="1233" y="2067"/>
                </a:lnTo>
                <a:lnTo>
                  <a:pt x="1234" y="2032"/>
                </a:lnTo>
                <a:lnTo>
                  <a:pt x="1235" y="1995"/>
                </a:lnTo>
                <a:lnTo>
                  <a:pt x="1236" y="1970"/>
                </a:lnTo>
                <a:lnTo>
                  <a:pt x="1236" y="1961"/>
                </a:lnTo>
                <a:lnTo>
                  <a:pt x="1237" y="1962"/>
                </a:lnTo>
                <a:lnTo>
                  <a:pt x="1238" y="1964"/>
                </a:lnTo>
                <a:lnTo>
                  <a:pt x="1239" y="1977"/>
                </a:lnTo>
                <a:lnTo>
                  <a:pt x="1240" y="2004"/>
                </a:lnTo>
                <a:lnTo>
                  <a:pt x="1241" y="2039"/>
                </a:lnTo>
                <a:lnTo>
                  <a:pt x="1242" y="2081"/>
                </a:lnTo>
                <a:lnTo>
                  <a:pt x="1243" y="2127"/>
                </a:lnTo>
                <a:lnTo>
                  <a:pt x="1244" y="2171"/>
                </a:lnTo>
                <a:lnTo>
                  <a:pt x="1244" y="2218"/>
                </a:lnTo>
                <a:lnTo>
                  <a:pt x="1245" y="2270"/>
                </a:lnTo>
                <a:lnTo>
                  <a:pt x="1246" y="2323"/>
                </a:lnTo>
                <a:lnTo>
                  <a:pt x="1247" y="2364"/>
                </a:lnTo>
                <a:lnTo>
                  <a:pt x="1248" y="2400"/>
                </a:lnTo>
                <a:lnTo>
                  <a:pt x="1249" y="2437"/>
                </a:lnTo>
                <a:lnTo>
                  <a:pt x="1250" y="2476"/>
                </a:lnTo>
                <a:lnTo>
                  <a:pt x="1251" y="2501"/>
                </a:lnTo>
                <a:lnTo>
                  <a:pt x="1251" y="2522"/>
                </a:lnTo>
                <a:lnTo>
                  <a:pt x="1252" y="2542"/>
                </a:lnTo>
                <a:lnTo>
                  <a:pt x="1253" y="2563"/>
                </a:lnTo>
                <a:lnTo>
                  <a:pt x="1254" y="2577"/>
                </a:lnTo>
                <a:lnTo>
                  <a:pt x="1255" y="2587"/>
                </a:lnTo>
                <a:lnTo>
                  <a:pt x="1256" y="2595"/>
                </a:lnTo>
                <a:lnTo>
                  <a:pt x="1257" y="2604"/>
                </a:lnTo>
                <a:lnTo>
                  <a:pt x="1258" y="2610"/>
                </a:lnTo>
                <a:lnTo>
                  <a:pt x="1259" y="2614"/>
                </a:lnTo>
                <a:lnTo>
                  <a:pt x="1259" y="2618"/>
                </a:lnTo>
                <a:lnTo>
                  <a:pt x="1260" y="2621"/>
                </a:lnTo>
                <a:lnTo>
                  <a:pt x="1261" y="2624"/>
                </a:lnTo>
                <a:lnTo>
                  <a:pt x="1262" y="2625"/>
                </a:lnTo>
                <a:lnTo>
                  <a:pt x="1263" y="2627"/>
                </a:lnTo>
                <a:lnTo>
                  <a:pt x="1264" y="2628"/>
                </a:lnTo>
                <a:lnTo>
                  <a:pt x="1265" y="2629"/>
                </a:lnTo>
                <a:lnTo>
                  <a:pt x="1266" y="2630"/>
                </a:lnTo>
                <a:lnTo>
                  <a:pt x="1266" y="2631"/>
                </a:lnTo>
                <a:lnTo>
                  <a:pt x="1267" y="2632"/>
                </a:lnTo>
                <a:lnTo>
                  <a:pt x="1268" y="2632"/>
                </a:lnTo>
                <a:lnTo>
                  <a:pt x="1269" y="2633"/>
                </a:lnTo>
                <a:lnTo>
                  <a:pt x="1270" y="2633"/>
                </a:lnTo>
                <a:lnTo>
                  <a:pt x="1271" y="2633"/>
                </a:lnTo>
                <a:lnTo>
                  <a:pt x="1272" y="2633"/>
                </a:lnTo>
                <a:lnTo>
                  <a:pt x="1273" y="2633"/>
                </a:lnTo>
                <a:lnTo>
                  <a:pt x="1273" y="2633"/>
                </a:lnTo>
                <a:lnTo>
                  <a:pt x="1274" y="2634"/>
                </a:lnTo>
                <a:lnTo>
                  <a:pt x="1275" y="2634"/>
                </a:lnTo>
                <a:lnTo>
                  <a:pt x="1276" y="2634"/>
                </a:lnTo>
                <a:lnTo>
                  <a:pt x="1277" y="2634"/>
                </a:lnTo>
                <a:lnTo>
                  <a:pt x="1278" y="2634"/>
                </a:lnTo>
                <a:lnTo>
                  <a:pt x="1279" y="2634"/>
                </a:lnTo>
                <a:lnTo>
                  <a:pt x="1280" y="2634"/>
                </a:lnTo>
                <a:lnTo>
                  <a:pt x="1281" y="2634"/>
                </a:lnTo>
                <a:lnTo>
                  <a:pt x="1281" y="2634"/>
                </a:lnTo>
                <a:lnTo>
                  <a:pt x="1282" y="2634"/>
                </a:lnTo>
                <a:lnTo>
                  <a:pt x="1283" y="2635"/>
                </a:lnTo>
                <a:lnTo>
                  <a:pt x="1284" y="2635"/>
                </a:lnTo>
                <a:lnTo>
                  <a:pt x="1285" y="2634"/>
                </a:lnTo>
                <a:lnTo>
                  <a:pt x="1286" y="2634"/>
                </a:lnTo>
                <a:lnTo>
                  <a:pt x="1287" y="2634"/>
                </a:lnTo>
                <a:lnTo>
                  <a:pt x="1288" y="2634"/>
                </a:lnTo>
                <a:lnTo>
                  <a:pt x="1288" y="2635"/>
                </a:lnTo>
                <a:lnTo>
                  <a:pt x="1289" y="2635"/>
                </a:lnTo>
                <a:lnTo>
                  <a:pt x="1290" y="2635"/>
                </a:lnTo>
                <a:lnTo>
                  <a:pt x="1291" y="2635"/>
                </a:lnTo>
                <a:lnTo>
                  <a:pt x="1292" y="2635"/>
                </a:lnTo>
                <a:lnTo>
                  <a:pt x="1293" y="2634"/>
                </a:lnTo>
                <a:lnTo>
                  <a:pt x="1294" y="2635"/>
                </a:lnTo>
                <a:lnTo>
                  <a:pt x="1295" y="2635"/>
                </a:lnTo>
                <a:lnTo>
                  <a:pt x="1295" y="2635"/>
                </a:lnTo>
                <a:lnTo>
                  <a:pt x="1296" y="2635"/>
                </a:lnTo>
                <a:lnTo>
                  <a:pt x="1297" y="2635"/>
                </a:lnTo>
                <a:lnTo>
                  <a:pt x="1298" y="2635"/>
                </a:lnTo>
                <a:lnTo>
                  <a:pt x="1299" y="2635"/>
                </a:lnTo>
                <a:lnTo>
                  <a:pt x="1300" y="2635"/>
                </a:lnTo>
                <a:lnTo>
                  <a:pt x="1301" y="2635"/>
                </a:lnTo>
                <a:lnTo>
                  <a:pt x="1302" y="2635"/>
                </a:lnTo>
                <a:lnTo>
                  <a:pt x="1303" y="2635"/>
                </a:lnTo>
                <a:lnTo>
                  <a:pt x="1303" y="2635"/>
                </a:lnTo>
                <a:lnTo>
                  <a:pt x="1305" y="2635"/>
                </a:lnTo>
                <a:lnTo>
                  <a:pt x="1305" y="2635"/>
                </a:lnTo>
                <a:lnTo>
                  <a:pt x="1306" y="2635"/>
                </a:lnTo>
                <a:lnTo>
                  <a:pt x="1307" y="2635"/>
                </a:lnTo>
                <a:lnTo>
                  <a:pt x="1308" y="2635"/>
                </a:lnTo>
                <a:lnTo>
                  <a:pt x="1309" y="2635"/>
                </a:lnTo>
                <a:lnTo>
                  <a:pt x="1310" y="2634"/>
                </a:lnTo>
                <a:lnTo>
                  <a:pt x="1310" y="2634"/>
                </a:lnTo>
                <a:lnTo>
                  <a:pt x="1312" y="2634"/>
                </a:lnTo>
                <a:lnTo>
                  <a:pt x="1312" y="2634"/>
                </a:lnTo>
                <a:lnTo>
                  <a:pt x="1313" y="2634"/>
                </a:lnTo>
                <a:lnTo>
                  <a:pt x="1314" y="2634"/>
                </a:lnTo>
                <a:lnTo>
                  <a:pt x="1315" y="2634"/>
                </a:lnTo>
                <a:lnTo>
                  <a:pt x="1316" y="2634"/>
                </a:lnTo>
                <a:lnTo>
                  <a:pt x="1317" y="2634"/>
                </a:lnTo>
                <a:lnTo>
                  <a:pt x="1317" y="2634"/>
                </a:lnTo>
                <a:lnTo>
                  <a:pt x="1319" y="2634"/>
                </a:lnTo>
                <a:lnTo>
                  <a:pt x="1319" y="2635"/>
                </a:lnTo>
                <a:lnTo>
                  <a:pt x="1320" y="2635"/>
                </a:lnTo>
                <a:lnTo>
                  <a:pt x="1321" y="2634"/>
                </a:lnTo>
                <a:lnTo>
                  <a:pt x="1322" y="2634"/>
                </a:lnTo>
                <a:lnTo>
                  <a:pt x="1323" y="2634"/>
                </a:lnTo>
                <a:lnTo>
                  <a:pt x="1324" y="2634"/>
                </a:lnTo>
                <a:lnTo>
                  <a:pt x="1325" y="2634"/>
                </a:lnTo>
                <a:lnTo>
                  <a:pt x="1326" y="2634"/>
                </a:lnTo>
                <a:lnTo>
                  <a:pt x="1327" y="2634"/>
                </a:lnTo>
                <a:lnTo>
                  <a:pt x="1327" y="2635"/>
                </a:lnTo>
                <a:lnTo>
                  <a:pt x="1328" y="2635"/>
                </a:lnTo>
                <a:lnTo>
                  <a:pt x="1329" y="2634"/>
                </a:lnTo>
                <a:lnTo>
                  <a:pt x="1330" y="2634"/>
                </a:lnTo>
                <a:lnTo>
                  <a:pt x="1331" y="2634"/>
                </a:lnTo>
                <a:lnTo>
                  <a:pt x="1332" y="2634"/>
                </a:lnTo>
                <a:lnTo>
                  <a:pt x="1333" y="2634"/>
                </a:lnTo>
                <a:lnTo>
                  <a:pt x="1334" y="2635"/>
                </a:lnTo>
                <a:lnTo>
                  <a:pt x="1334" y="2634"/>
                </a:lnTo>
                <a:lnTo>
                  <a:pt x="1335" y="2634"/>
                </a:lnTo>
                <a:lnTo>
                  <a:pt x="1336" y="2634"/>
                </a:lnTo>
                <a:lnTo>
                  <a:pt x="1337" y="2633"/>
                </a:lnTo>
                <a:lnTo>
                  <a:pt x="1338" y="2633"/>
                </a:lnTo>
                <a:lnTo>
                  <a:pt x="1339" y="2633"/>
                </a:lnTo>
                <a:lnTo>
                  <a:pt x="1340" y="2634"/>
                </a:lnTo>
                <a:lnTo>
                  <a:pt x="1341" y="2634"/>
                </a:lnTo>
                <a:lnTo>
                  <a:pt x="1341" y="2634"/>
                </a:lnTo>
                <a:lnTo>
                  <a:pt x="1342" y="2633"/>
                </a:lnTo>
                <a:lnTo>
                  <a:pt x="1343" y="2633"/>
                </a:lnTo>
                <a:lnTo>
                  <a:pt x="1344" y="2633"/>
                </a:lnTo>
                <a:lnTo>
                  <a:pt x="1345" y="2632"/>
                </a:lnTo>
                <a:lnTo>
                  <a:pt x="1346" y="2632"/>
                </a:lnTo>
                <a:lnTo>
                  <a:pt x="1347" y="2633"/>
                </a:lnTo>
                <a:lnTo>
                  <a:pt x="1348" y="2633"/>
                </a:lnTo>
                <a:lnTo>
                  <a:pt x="1349" y="2633"/>
                </a:lnTo>
                <a:lnTo>
                  <a:pt x="1349" y="2632"/>
                </a:lnTo>
                <a:lnTo>
                  <a:pt x="1350" y="2632"/>
                </a:lnTo>
                <a:lnTo>
                  <a:pt x="1351" y="2632"/>
                </a:lnTo>
                <a:lnTo>
                  <a:pt x="1352" y="2632"/>
                </a:lnTo>
                <a:lnTo>
                  <a:pt x="1353" y="2632"/>
                </a:lnTo>
                <a:lnTo>
                  <a:pt x="1354" y="2632"/>
                </a:lnTo>
                <a:lnTo>
                  <a:pt x="1355" y="2632"/>
                </a:lnTo>
                <a:lnTo>
                  <a:pt x="1356" y="2632"/>
                </a:lnTo>
                <a:lnTo>
                  <a:pt x="1356" y="2632"/>
                </a:lnTo>
                <a:lnTo>
                  <a:pt x="1357" y="2632"/>
                </a:lnTo>
                <a:lnTo>
                  <a:pt x="1358" y="2631"/>
                </a:lnTo>
                <a:lnTo>
                  <a:pt x="1359" y="2631"/>
                </a:lnTo>
                <a:lnTo>
                  <a:pt x="1360" y="2630"/>
                </a:lnTo>
                <a:lnTo>
                  <a:pt x="1361" y="2630"/>
                </a:lnTo>
                <a:lnTo>
                  <a:pt x="1362" y="2630"/>
                </a:lnTo>
                <a:lnTo>
                  <a:pt x="1363" y="2630"/>
                </a:lnTo>
                <a:lnTo>
                  <a:pt x="1363" y="2630"/>
                </a:lnTo>
                <a:lnTo>
                  <a:pt x="1364" y="2630"/>
                </a:lnTo>
                <a:lnTo>
                  <a:pt x="1365" y="2630"/>
                </a:lnTo>
                <a:lnTo>
                  <a:pt x="1366" y="2630"/>
                </a:lnTo>
                <a:lnTo>
                  <a:pt x="1367" y="2629"/>
                </a:lnTo>
                <a:lnTo>
                  <a:pt x="1368" y="2629"/>
                </a:lnTo>
                <a:lnTo>
                  <a:pt x="1369" y="2629"/>
                </a:lnTo>
                <a:lnTo>
                  <a:pt x="1370" y="2629"/>
                </a:lnTo>
                <a:lnTo>
                  <a:pt x="1371" y="2629"/>
                </a:lnTo>
                <a:lnTo>
                  <a:pt x="1371" y="2628"/>
                </a:lnTo>
                <a:lnTo>
                  <a:pt x="1372" y="2628"/>
                </a:lnTo>
                <a:lnTo>
                  <a:pt x="1373" y="2628"/>
                </a:lnTo>
                <a:lnTo>
                  <a:pt x="1374" y="2628"/>
                </a:lnTo>
                <a:lnTo>
                  <a:pt x="1375" y="2628"/>
                </a:lnTo>
                <a:lnTo>
                  <a:pt x="1376" y="2628"/>
                </a:lnTo>
                <a:lnTo>
                  <a:pt x="1377" y="2627"/>
                </a:lnTo>
                <a:lnTo>
                  <a:pt x="1378" y="2628"/>
                </a:lnTo>
                <a:lnTo>
                  <a:pt x="1378" y="2628"/>
                </a:lnTo>
                <a:lnTo>
                  <a:pt x="1379" y="2627"/>
                </a:lnTo>
                <a:lnTo>
                  <a:pt x="1380" y="2627"/>
                </a:lnTo>
                <a:lnTo>
                  <a:pt x="1381" y="2626"/>
                </a:lnTo>
                <a:lnTo>
                  <a:pt x="1382" y="2626"/>
                </a:lnTo>
                <a:lnTo>
                  <a:pt x="1383" y="2625"/>
                </a:lnTo>
                <a:lnTo>
                  <a:pt x="1384" y="2625"/>
                </a:lnTo>
                <a:lnTo>
                  <a:pt x="1385" y="2625"/>
                </a:lnTo>
                <a:lnTo>
                  <a:pt x="1385" y="2625"/>
                </a:lnTo>
                <a:lnTo>
                  <a:pt x="1386" y="2625"/>
                </a:lnTo>
                <a:lnTo>
                  <a:pt x="1387" y="2625"/>
                </a:lnTo>
                <a:lnTo>
                  <a:pt x="1388" y="2624"/>
                </a:lnTo>
                <a:lnTo>
                  <a:pt x="1389" y="2624"/>
                </a:lnTo>
                <a:lnTo>
                  <a:pt x="1390" y="2623"/>
                </a:lnTo>
                <a:lnTo>
                  <a:pt x="1391" y="2623"/>
                </a:lnTo>
                <a:lnTo>
                  <a:pt x="1392" y="2622"/>
                </a:lnTo>
                <a:lnTo>
                  <a:pt x="1393" y="2622"/>
                </a:lnTo>
                <a:lnTo>
                  <a:pt x="1393" y="2622"/>
                </a:lnTo>
                <a:lnTo>
                  <a:pt x="1394" y="2622"/>
                </a:lnTo>
                <a:lnTo>
                  <a:pt x="1395" y="2621"/>
                </a:lnTo>
                <a:lnTo>
                  <a:pt x="1396" y="2621"/>
                </a:lnTo>
                <a:lnTo>
                  <a:pt x="1397" y="2620"/>
                </a:lnTo>
                <a:lnTo>
                  <a:pt x="1398" y="2620"/>
                </a:lnTo>
                <a:lnTo>
                  <a:pt x="1399" y="2620"/>
                </a:lnTo>
                <a:lnTo>
                  <a:pt x="1400" y="2619"/>
                </a:lnTo>
                <a:lnTo>
                  <a:pt x="1400" y="2619"/>
                </a:lnTo>
                <a:lnTo>
                  <a:pt x="1401" y="2618"/>
                </a:lnTo>
                <a:lnTo>
                  <a:pt x="1402" y="2617"/>
                </a:lnTo>
                <a:lnTo>
                  <a:pt x="1403" y="2616"/>
                </a:lnTo>
                <a:lnTo>
                  <a:pt x="1404" y="2615"/>
                </a:lnTo>
                <a:lnTo>
                  <a:pt x="1405" y="2614"/>
                </a:lnTo>
                <a:lnTo>
                  <a:pt x="1406" y="2613"/>
                </a:lnTo>
                <a:lnTo>
                  <a:pt x="1407" y="2612"/>
                </a:lnTo>
                <a:lnTo>
                  <a:pt x="1408" y="2611"/>
                </a:lnTo>
                <a:lnTo>
                  <a:pt x="1408" y="2609"/>
                </a:lnTo>
                <a:lnTo>
                  <a:pt x="1409" y="2607"/>
                </a:lnTo>
                <a:lnTo>
                  <a:pt x="1410" y="2605"/>
                </a:lnTo>
                <a:lnTo>
                  <a:pt x="1411" y="2602"/>
                </a:lnTo>
                <a:lnTo>
                  <a:pt x="1412" y="2600"/>
                </a:lnTo>
                <a:lnTo>
                  <a:pt x="1413" y="2596"/>
                </a:lnTo>
                <a:lnTo>
                  <a:pt x="1414" y="2593"/>
                </a:lnTo>
                <a:lnTo>
                  <a:pt x="1415" y="2589"/>
                </a:lnTo>
                <a:lnTo>
                  <a:pt x="1415" y="2585"/>
                </a:lnTo>
                <a:lnTo>
                  <a:pt x="1417" y="2580"/>
                </a:lnTo>
                <a:lnTo>
                  <a:pt x="1417" y="2574"/>
                </a:lnTo>
                <a:lnTo>
                  <a:pt x="1418" y="2568"/>
                </a:lnTo>
                <a:lnTo>
                  <a:pt x="1419" y="2563"/>
                </a:lnTo>
                <a:lnTo>
                  <a:pt x="1420" y="2557"/>
                </a:lnTo>
                <a:lnTo>
                  <a:pt x="1421" y="2551"/>
                </a:lnTo>
                <a:lnTo>
                  <a:pt x="1422" y="2543"/>
                </a:lnTo>
                <a:lnTo>
                  <a:pt x="1422" y="2536"/>
                </a:lnTo>
                <a:lnTo>
                  <a:pt x="1424" y="2529"/>
                </a:lnTo>
                <a:lnTo>
                  <a:pt x="1424" y="2522"/>
                </a:lnTo>
                <a:lnTo>
                  <a:pt x="1425" y="2514"/>
                </a:lnTo>
                <a:lnTo>
                  <a:pt x="1426" y="2506"/>
                </a:lnTo>
                <a:lnTo>
                  <a:pt x="1427" y="2500"/>
                </a:lnTo>
                <a:lnTo>
                  <a:pt x="1428" y="2495"/>
                </a:lnTo>
                <a:lnTo>
                  <a:pt x="1429" y="2491"/>
                </a:lnTo>
                <a:lnTo>
                  <a:pt x="1430" y="2489"/>
                </a:lnTo>
                <a:lnTo>
                  <a:pt x="1431" y="2487"/>
                </a:lnTo>
                <a:lnTo>
                  <a:pt x="1431" y="2487"/>
                </a:lnTo>
                <a:lnTo>
                  <a:pt x="1432" y="2489"/>
                </a:lnTo>
                <a:lnTo>
                  <a:pt x="1433" y="2492"/>
                </a:lnTo>
                <a:lnTo>
                  <a:pt x="1434" y="2496"/>
                </a:lnTo>
                <a:lnTo>
                  <a:pt x="1435" y="2502"/>
                </a:lnTo>
                <a:lnTo>
                  <a:pt x="1436" y="2509"/>
                </a:lnTo>
                <a:lnTo>
                  <a:pt x="1437" y="2518"/>
                </a:lnTo>
                <a:lnTo>
                  <a:pt x="1438" y="2527"/>
                </a:lnTo>
                <a:lnTo>
                  <a:pt x="1439" y="2536"/>
                </a:lnTo>
                <a:lnTo>
                  <a:pt x="1439" y="2545"/>
                </a:lnTo>
                <a:lnTo>
                  <a:pt x="1440" y="2555"/>
                </a:lnTo>
                <a:lnTo>
                  <a:pt x="1441" y="2563"/>
                </a:lnTo>
                <a:lnTo>
                  <a:pt x="1442" y="2571"/>
                </a:lnTo>
                <a:lnTo>
                  <a:pt x="1443" y="2579"/>
                </a:lnTo>
                <a:lnTo>
                  <a:pt x="1444" y="2587"/>
                </a:lnTo>
                <a:lnTo>
                  <a:pt x="1445" y="2593"/>
                </a:lnTo>
                <a:lnTo>
                  <a:pt x="1446" y="2598"/>
                </a:lnTo>
                <a:lnTo>
                  <a:pt x="1446" y="2602"/>
                </a:lnTo>
                <a:lnTo>
                  <a:pt x="1447" y="2607"/>
                </a:lnTo>
                <a:lnTo>
                  <a:pt x="1448" y="2611"/>
                </a:lnTo>
                <a:lnTo>
                  <a:pt x="1449" y="2613"/>
                </a:lnTo>
                <a:lnTo>
                  <a:pt x="1450" y="2616"/>
                </a:lnTo>
                <a:lnTo>
                  <a:pt x="1451" y="2619"/>
                </a:lnTo>
                <a:lnTo>
                  <a:pt x="1452" y="2621"/>
                </a:lnTo>
                <a:lnTo>
                  <a:pt x="1453" y="2622"/>
                </a:lnTo>
                <a:lnTo>
                  <a:pt x="1454" y="2624"/>
                </a:lnTo>
                <a:lnTo>
                  <a:pt x="1454" y="2625"/>
                </a:lnTo>
                <a:lnTo>
                  <a:pt x="1455" y="2626"/>
                </a:lnTo>
                <a:lnTo>
                  <a:pt x="1456" y="2626"/>
                </a:lnTo>
                <a:lnTo>
                  <a:pt x="1457" y="2626"/>
                </a:lnTo>
                <a:lnTo>
                  <a:pt x="1458" y="2627"/>
                </a:lnTo>
                <a:lnTo>
                  <a:pt x="1459" y="2628"/>
                </a:lnTo>
                <a:lnTo>
                  <a:pt x="1460" y="2629"/>
                </a:lnTo>
                <a:lnTo>
                  <a:pt x="1461" y="2629"/>
                </a:lnTo>
                <a:lnTo>
                  <a:pt x="1461" y="2629"/>
                </a:lnTo>
                <a:lnTo>
                  <a:pt x="1462" y="2629"/>
                </a:lnTo>
                <a:lnTo>
                  <a:pt x="1463" y="2630"/>
                </a:lnTo>
                <a:lnTo>
                  <a:pt x="1464" y="2630"/>
                </a:lnTo>
                <a:lnTo>
                  <a:pt x="1465" y="2631"/>
                </a:lnTo>
                <a:lnTo>
                  <a:pt x="1466" y="2631"/>
                </a:lnTo>
                <a:lnTo>
                  <a:pt x="1467" y="2632"/>
                </a:lnTo>
                <a:lnTo>
                  <a:pt x="1468" y="2632"/>
                </a:lnTo>
                <a:lnTo>
                  <a:pt x="1468" y="2632"/>
                </a:lnTo>
                <a:lnTo>
                  <a:pt x="1469" y="2632"/>
                </a:lnTo>
                <a:lnTo>
                  <a:pt x="1470" y="2632"/>
                </a:lnTo>
                <a:lnTo>
                  <a:pt x="1471" y="2632"/>
                </a:lnTo>
                <a:lnTo>
                  <a:pt x="1472" y="2632"/>
                </a:lnTo>
                <a:lnTo>
                  <a:pt x="1473" y="2632"/>
                </a:lnTo>
                <a:lnTo>
                  <a:pt x="1474" y="2633"/>
                </a:lnTo>
                <a:lnTo>
                  <a:pt x="1475" y="2633"/>
                </a:lnTo>
                <a:lnTo>
                  <a:pt x="1476" y="2633"/>
                </a:lnTo>
                <a:lnTo>
                  <a:pt x="1476" y="2633"/>
                </a:lnTo>
                <a:lnTo>
                  <a:pt x="1477" y="2633"/>
                </a:lnTo>
                <a:lnTo>
                  <a:pt x="1478" y="2633"/>
                </a:lnTo>
                <a:lnTo>
                  <a:pt x="1479" y="2633"/>
                </a:lnTo>
                <a:lnTo>
                  <a:pt x="1480" y="2634"/>
                </a:lnTo>
                <a:lnTo>
                  <a:pt x="1481" y="2634"/>
                </a:lnTo>
                <a:lnTo>
                  <a:pt x="1482" y="2634"/>
                </a:lnTo>
                <a:lnTo>
                  <a:pt x="1483" y="2634"/>
                </a:lnTo>
                <a:lnTo>
                  <a:pt x="1483" y="2634"/>
                </a:lnTo>
                <a:lnTo>
                  <a:pt x="1484" y="2635"/>
                </a:lnTo>
                <a:lnTo>
                  <a:pt x="1485" y="2635"/>
                </a:lnTo>
                <a:lnTo>
                  <a:pt x="1486" y="2634"/>
                </a:lnTo>
                <a:lnTo>
                  <a:pt x="1487" y="2634"/>
                </a:lnTo>
                <a:lnTo>
                  <a:pt x="1488" y="2635"/>
                </a:lnTo>
                <a:lnTo>
                  <a:pt x="1489" y="2635"/>
                </a:lnTo>
                <a:lnTo>
                  <a:pt x="1490" y="2635"/>
                </a:lnTo>
                <a:lnTo>
                  <a:pt x="1490" y="2635"/>
                </a:lnTo>
                <a:lnTo>
                  <a:pt x="1491" y="2635"/>
                </a:lnTo>
                <a:lnTo>
                  <a:pt x="1492" y="2635"/>
                </a:lnTo>
                <a:lnTo>
                  <a:pt x="1493" y="2635"/>
                </a:lnTo>
                <a:lnTo>
                  <a:pt x="1494" y="2635"/>
                </a:lnTo>
                <a:lnTo>
                  <a:pt x="1495" y="2635"/>
                </a:lnTo>
                <a:lnTo>
                  <a:pt x="1496" y="2635"/>
                </a:lnTo>
                <a:lnTo>
                  <a:pt x="1497" y="2635"/>
                </a:lnTo>
                <a:lnTo>
                  <a:pt x="1498" y="2635"/>
                </a:lnTo>
                <a:lnTo>
                  <a:pt x="1498" y="2635"/>
                </a:lnTo>
                <a:lnTo>
                  <a:pt x="1499" y="2635"/>
                </a:lnTo>
                <a:lnTo>
                  <a:pt x="1500" y="2635"/>
                </a:lnTo>
                <a:lnTo>
                  <a:pt x="1501" y="2635"/>
                </a:lnTo>
                <a:lnTo>
                  <a:pt x="1502" y="2635"/>
                </a:lnTo>
                <a:lnTo>
                  <a:pt x="1503" y="2635"/>
                </a:lnTo>
                <a:lnTo>
                  <a:pt x="1504" y="2635"/>
                </a:lnTo>
                <a:lnTo>
                  <a:pt x="1505" y="2635"/>
                </a:lnTo>
                <a:lnTo>
                  <a:pt x="1505" y="2636"/>
                </a:lnTo>
                <a:lnTo>
                  <a:pt x="1506" y="2635"/>
                </a:lnTo>
                <a:lnTo>
                  <a:pt x="1507" y="2635"/>
                </a:lnTo>
                <a:lnTo>
                  <a:pt x="1508" y="2635"/>
                </a:lnTo>
                <a:lnTo>
                  <a:pt x="1509" y="2635"/>
                </a:lnTo>
                <a:lnTo>
                  <a:pt x="1510" y="2636"/>
                </a:lnTo>
                <a:lnTo>
                  <a:pt x="1511" y="2636"/>
                </a:lnTo>
                <a:lnTo>
                  <a:pt x="1512" y="2636"/>
                </a:lnTo>
                <a:lnTo>
                  <a:pt x="1512" y="2636"/>
                </a:lnTo>
                <a:lnTo>
                  <a:pt x="1513" y="2636"/>
                </a:lnTo>
                <a:lnTo>
                  <a:pt x="1514" y="2636"/>
                </a:lnTo>
                <a:lnTo>
                  <a:pt x="1515" y="2636"/>
                </a:lnTo>
                <a:lnTo>
                  <a:pt x="1516" y="2636"/>
                </a:lnTo>
                <a:lnTo>
                  <a:pt x="1517" y="2636"/>
                </a:lnTo>
                <a:lnTo>
                  <a:pt x="1518" y="2636"/>
                </a:lnTo>
                <a:lnTo>
                  <a:pt x="1519" y="2636"/>
                </a:lnTo>
                <a:lnTo>
                  <a:pt x="1520" y="2636"/>
                </a:lnTo>
                <a:lnTo>
                  <a:pt x="1520" y="2636"/>
                </a:lnTo>
                <a:lnTo>
                  <a:pt x="1522" y="2636"/>
                </a:lnTo>
                <a:lnTo>
                  <a:pt x="1522" y="2636"/>
                </a:lnTo>
                <a:lnTo>
                  <a:pt x="1523" y="2636"/>
                </a:lnTo>
                <a:lnTo>
                  <a:pt x="1524" y="2636"/>
                </a:lnTo>
                <a:lnTo>
                  <a:pt x="1525" y="2636"/>
                </a:lnTo>
                <a:lnTo>
                  <a:pt x="1526" y="2636"/>
                </a:lnTo>
                <a:lnTo>
                  <a:pt x="1527" y="2636"/>
                </a:lnTo>
                <a:lnTo>
                  <a:pt x="1527" y="2636"/>
                </a:lnTo>
                <a:lnTo>
                  <a:pt x="1529" y="2636"/>
                </a:lnTo>
                <a:lnTo>
                  <a:pt x="1529" y="2635"/>
                </a:lnTo>
                <a:lnTo>
                  <a:pt x="1530" y="2635"/>
                </a:lnTo>
                <a:lnTo>
                  <a:pt x="1531" y="2636"/>
                </a:lnTo>
                <a:lnTo>
                  <a:pt x="1532" y="2636"/>
                </a:lnTo>
                <a:lnTo>
                  <a:pt x="1533" y="2636"/>
                </a:lnTo>
                <a:lnTo>
                  <a:pt x="1534" y="2636"/>
                </a:lnTo>
                <a:lnTo>
                  <a:pt x="1534" y="2636"/>
                </a:lnTo>
                <a:lnTo>
                  <a:pt x="1536" y="2636"/>
                </a:lnTo>
                <a:lnTo>
                  <a:pt x="1536" y="2635"/>
                </a:lnTo>
                <a:lnTo>
                  <a:pt x="1537" y="2635"/>
                </a:lnTo>
                <a:lnTo>
                  <a:pt x="1538" y="2635"/>
                </a:lnTo>
                <a:lnTo>
                  <a:pt x="1539" y="2635"/>
                </a:lnTo>
                <a:lnTo>
                  <a:pt x="1540" y="2634"/>
                </a:lnTo>
                <a:lnTo>
                  <a:pt x="1541" y="2634"/>
                </a:lnTo>
                <a:lnTo>
                  <a:pt x="1542" y="2634"/>
                </a:lnTo>
                <a:lnTo>
                  <a:pt x="1543" y="2634"/>
                </a:lnTo>
                <a:lnTo>
                  <a:pt x="1544" y="2634"/>
                </a:lnTo>
                <a:lnTo>
                  <a:pt x="1544" y="2633"/>
                </a:lnTo>
                <a:lnTo>
                  <a:pt x="1545" y="2633"/>
                </a:lnTo>
                <a:lnTo>
                  <a:pt x="1546" y="2632"/>
                </a:lnTo>
                <a:lnTo>
                  <a:pt x="1547" y="2632"/>
                </a:lnTo>
                <a:lnTo>
                  <a:pt x="1548" y="2631"/>
                </a:lnTo>
                <a:lnTo>
                  <a:pt x="1549" y="2630"/>
                </a:lnTo>
                <a:lnTo>
                  <a:pt x="1550" y="2629"/>
                </a:lnTo>
                <a:lnTo>
                  <a:pt x="1551" y="2628"/>
                </a:lnTo>
                <a:lnTo>
                  <a:pt x="1551" y="2626"/>
                </a:lnTo>
                <a:lnTo>
                  <a:pt x="1552" y="2624"/>
                </a:lnTo>
                <a:lnTo>
                  <a:pt x="1553" y="2622"/>
                </a:lnTo>
                <a:lnTo>
                  <a:pt x="1554" y="2620"/>
                </a:lnTo>
                <a:lnTo>
                  <a:pt x="1555" y="2617"/>
                </a:lnTo>
                <a:lnTo>
                  <a:pt x="1556" y="2614"/>
                </a:lnTo>
                <a:lnTo>
                  <a:pt x="1557" y="2611"/>
                </a:lnTo>
                <a:lnTo>
                  <a:pt x="1558" y="2607"/>
                </a:lnTo>
                <a:lnTo>
                  <a:pt x="1558" y="2603"/>
                </a:lnTo>
                <a:lnTo>
                  <a:pt x="1559" y="2596"/>
                </a:lnTo>
                <a:lnTo>
                  <a:pt x="1560" y="2591"/>
                </a:lnTo>
                <a:lnTo>
                  <a:pt x="1561" y="2586"/>
                </a:lnTo>
                <a:lnTo>
                  <a:pt x="1562" y="2580"/>
                </a:lnTo>
                <a:lnTo>
                  <a:pt x="1563" y="2571"/>
                </a:lnTo>
                <a:lnTo>
                  <a:pt x="1564" y="2563"/>
                </a:lnTo>
                <a:lnTo>
                  <a:pt x="1565" y="2556"/>
                </a:lnTo>
                <a:lnTo>
                  <a:pt x="1566" y="2548"/>
                </a:lnTo>
                <a:lnTo>
                  <a:pt x="1566" y="2537"/>
                </a:lnTo>
                <a:lnTo>
                  <a:pt x="1567" y="2526"/>
                </a:lnTo>
                <a:lnTo>
                  <a:pt x="1568" y="2517"/>
                </a:lnTo>
                <a:lnTo>
                  <a:pt x="1569" y="2508"/>
                </a:lnTo>
                <a:lnTo>
                  <a:pt x="1570" y="2499"/>
                </a:lnTo>
                <a:lnTo>
                  <a:pt x="1571" y="2490"/>
                </a:lnTo>
                <a:lnTo>
                  <a:pt x="1572" y="2483"/>
                </a:lnTo>
                <a:lnTo>
                  <a:pt x="1573" y="2476"/>
                </a:lnTo>
                <a:lnTo>
                  <a:pt x="1573" y="2470"/>
                </a:lnTo>
                <a:lnTo>
                  <a:pt x="1574" y="2470"/>
                </a:lnTo>
                <a:lnTo>
                  <a:pt x="1575" y="2467"/>
                </a:lnTo>
                <a:lnTo>
                  <a:pt x="1576" y="2465"/>
                </a:lnTo>
                <a:lnTo>
                  <a:pt x="1577" y="2465"/>
                </a:lnTo>
                <a:lnTo>
                  <a:pt x="1578" y="2472"/>
                </a:lnTo>
                <a:lnTo>
                  <a:pt x="1579" y="2476"/>
                </a:lnTo>
                <a:lnTo>
                  <a:pt x="1580" y="2480"/>
                </a:lnTo>
                <a:lnTo>
                  <a:pt x="1580" y="2484"/>
                </a:lnTo>
                <a:lnTo>
                  <a:pt x="1581" y="2493"/>
                </a:lnTo>
                <a:lnTo>
                  <a:pt x="1582" y="2502"/>
                </a:lnTo>
                <a:lnTo>
                  <a:pt x="1583" y="2509"/>
                </a:lnTo>
                <a:lnTo>
                  <a:pt x="1584" y="2516"/>
                </a:lnTo>
                <a:lnTo>
                  <a:pt x="1585" y="2525"/>
                </a:lnTo>
                <a:lnTo>
                  <a:pt x="1586" y="2535"/>
                </a:lnTo>
                <a:lnTo>
                  <a:pt x="1587" y="2544"/>
                </a:lnTo>
                <a:lnTo>
                  <a:pt x="1588" y="2552"/>
                </a:lnTo>
                <a:lnTo>
                  <a:pt x="1588" y="2559"/>
                </a:lnTo>
                <a:lnTo>
                  <a:pt x="1589" y="2567"/>
                </a:lnTo>
                <a:lnTo>
                  <a:pt x="1590" y="2575"/>
                </a:lnTo>
                <a:lnTo>
                  <a:pt x="1591" y="2582"/>
                </a:lnTo>
                <a:lnTo>
                  <a:pt x="1592" y="2590"/>
                </a:lnTo>
                <a:lnTo>
                  <a:pt x="1593" y="2596"/>
                </a:lnTo>
                <a:lnTo>
                  <a:pt x="1594" y="2602"/>
                </a:lnTo>
                <a:lnTo>
                  <a:pt x="1595" y="2607"/>
                </a:lnTo>
                <a:lnTo>
                  <a:pt x="1595" y="2613"/>
                </a:lnTo>
                <a:lnTo>
                  <a:pt x="1596" y="2616"/>
                </a:lnTo>
                <a:lnTo>
                  <a:pt x="1597" y="2619"/>
                </a:lnTo>
                <a:lnTo>
                  <a:pt x="1598" y="2622"/>
                </a:lnTo>
                <a:lnTo>
                  <a:pt x="1599" y="2625"/>
                </a:lnTo>
                <a:lnTo>
                  <a:pt x="1600" y="2627"/>
                </a:lnTo>
                <a:lnTo>
                  <a:pt x="1601" y="2629"/>
                </a:lnTo>
                <a:lnTo>
                  <a:pt x="1602" y="2630"/>
                </a:lnTo>
                <a:lnTo>
                  <a:pt x="1603" y="2632"/>
                </a:lnTo>
                <a:lnTo>
                  <a:pt x="1603" y="2632"/>
                </a:lnTo>
                <a:lnTo>
                  <a:pt x="1604" y="2633"/>
                </a:lnTo>
                <a:lnTo>
                  <a:pt x="1605" y="2633"/>
                </a:lnTo>
                <a:lnTo>
                  <a:pt x="1606" y="2634"/>
                </a:lnTo>
                <a:lnTo>
                  <a:pt x="1607" y="2635"/>
                </a:lnTo>
                <a:lnTo>
                  <a:pt x="1608" y="2636"/>
                </a:lnTo>
                <a:lnTo>
                  <a:pt x="1609" y="2636"/>
                </a:lnTo>
                <a:lnTo>
                  <a:pt x="1610" y="2636"/>
                </a:lnTo>
                <a:lnTo>
                  <a:pt x="1610" y="2636"/>
                </a:lnTo>
                <a:lnTo>
                  <a:pt x="1611" y="2636"/>
                </a:lnTo>
                <a:lnTo>
                  <a:pt x="1612" y="2636"/>
                </a:lnTo>
                <a:lnTo>
                  <a:pt x="1613" y="2636"/>
                </a:lnTo>
                <a:lnTo>
                  <a:pt x="1614" y="2636"/>
                </a:lnTo>
                <a:lnTo>
                  <a:pt x="1615" y="2636"/>
                </a:lnTo>
                <a:lnTo>
                  <a:pt x="1616" y="2636"/>
                </a:lnTo>
                <a:lnTo>
                  <a:pt x="1617" y="2636"/>
                </a:lnTo>
                <a:lnTo>
                  <a:pt x="1617" y="2636"/>
                </a:lnTo>
                <a:lnTo>
                  <a:pt x="1618" y="2636"/>
                </a:lnTo>
                <a:lnTo>
                  <a:pt x="1619" y="2636"/>
                </a:lnTo>
                <a:lnTo>
                  <a:pt x="1620" y="2636"/>
                </a:lnTo>
                <a:lnTo>
                  <a:pt x="1621" y="2636"/>
                </a:lnTo>
                <a:lnTo>
                  <a:pt x="1622" y="2637"/>
                </a:lnTo>
                <a:lnTo>
                  <a:pt x="1623" y="2637"/>
                </a:lnTo>
                <a:lnTo>
                  <a:pt x="1624" y="2637"/>
                </a:lnTo>
                <a:lnTo>
                  <a:pt x="1625" y="2637"/>
                </a:lnTo>
                <a:lnTo>
                  <a:pt x="1625" y="2637"/>
                </a:lnTo>
                <a:lnTo>
                  <a:pt x="1626" y="2636"/>
                </a:lnTo>
                <a:lnTo>
                  <a:pt x="1627" y="2637"/>
                </a:lnTo>
                <a:lnTo>
                  <a:pt x="1628" y="2637"/>
                </a:lnTo>
                <a:lnTo>
                  <a:pt x="1629" y="2637"/>
                </a:lnTo>
                <a:lnTo>
                  <a:pt x="1630" y="2638"/>
                </a:lnTo>
                <a:lnTo>
                  <a:pt x="1631" y="2638"/>
                </a:lnTo>
                <a:lnTo>
                  <a:pt x="1632" y="2638"/>
                </a:lnTo>
                <a:lnTo>
                  <a:pt x="1632" y="2637"/>
                </a:lnTo>
                <a:lnTo>
                  <a:pt x="1634" y="2637"/>
                </a:lnTo>
                <a:lnTo>
                  <a:pt x="1634" y="2637"/>
                </a:lnTo>
                <a:lnTo>
                  <a:pt x="1635" y="2637"/>
                </a:lnTo>
                <a:lnTo>
                  <a:pt x="1636" y="2637"/>
                </a:lnTo>
                <a:lnTo>
                  <a:pt x="1637" y="2638"/>
                </a:lnTo>
                <a:lnTo>
                  <a:pt x="1638" y="2638"/>
                </a:lnTo>
                <a:lnTo>
                  <a:pt x="1639" y="2638"/>
                </a:lnTo>
                <a:lnTo>
                  <a:pt x="1639" y="2637"/>
                </a:lnTo>
                <a:lnTo>
                  <a:pt x="1641" y="2637"/>
                </a:lnTo>
                <a:lnTo>
                  <a:pt x="1641" y="2637"/>
                </a:lnTo>
                <a:lnTo>
                  <a:pt x="1642" y="2637"/>
                </a:lnTo>
                <a:lnTo>
                  <a:pt x="1643" y="2637"/>
                </a:lnTo>
                <a:lnTo>
                  <a:pt x="1644" y="2637"/>
                </a:lnTo>
                <a:lnTo>
                  <a:pt x="1645" y="2637"/>
                </a:lnTo>
                <a:lnTo>
                  <a:pt x="1646" y="2637"/>
                </a:lnTo>
                <a:lnTo>
                  <a:pt x="1647" y="2637"/>
                </a:lnTo>
                <a:lnTo>
                  <a:pt x="1648" y="2637"/>
                </a:lnTo>
                <a:lnTo>
                  <a:pt x="1648" y="2637"/>
                </a:lnTo>
                <a:lnTo>
                  <a:pt x="1649" y="2637"/>
                </a:lnTo>
                <a:lnTo>
                  <a:pt x="1650" y="2637"/>
                </a:lnTo>
                <a:lnTo>
                  <a:pt x="1651" y="2637"/>
                </a:lnTo>
                <a:lnTo>
                  <a:pt x="1652" y="2637"/>
                </a:lnTo>
                <a:lnTo>
                  <a:pt x="1653" y="2637"/>
                </a:lnTo>
                <a:lnTo>
                  <a:pt x="1654" y="2637"/>
                </a:lnTo>
                <a:lnTo>
                  <a:pt x="1655" y="2637"/>
                </a:lnTo>
                <a:lnTo>
                  <a:pt x="1656" y="2636"/>
                </a:lnTo>
                <a:lnTo>
                  <a:pt x="1656" y="2636"/>
                </a:lnTo>
                <a:lnTo>
                  <a:pt x="1657" y="2636"/>
                </a:lnTo>
                <a:lnTo>
                  <a:pt x="1658" y="2636"/>
                </a:lnTo>
                <a:lnTo>
                  <a:pt x="1659" y="2636"/>
                </a:lnTo>
                <a:lnTo>
                  <a:pt x="1660" y="2637"/>
                </a:lnTo>
                <a:lnTo>
                  <a:pt x="1661" y="2637"/>
                </a:lnTo>
                <a:lnTo>
                  <a:pt x="1662" y="2637"/>
                </a:lnTo>
                <a:lnTo>
                  <a:pt x="1663" y="2636"/>
                </a:lnTo>
                <a:lnTo>
                  <a:pt x="1663" y="2636"/>
                </a:lnTo>
                <a:lnTo>
                  <a:pt x="1664" y="2636"/>
                </a:lnTo>
                <a:lnTo>
                  <a:pt x="1665" y="2636"/>
                </a:lnTo>
                <a:lnTo>
                  <a:pt x="1666" y="2636"/>
                </a:lnTo>
                <a:lnTo>
                  <a:pt x="1667" y="2636"/>
                </a:lnTo>
                <a:lnTo>
                  <a:pt x="1668" y="2636"/>
                </a:lnTo>
                <a:lnTo>
                  <a:pt x="1669" y="2636"/>
                </a:lnTo>
                <a:lnTo>
                  <a:pt x="1670" y="2635"/>
                </a:lnTo>
                <a:lnTo>
                  <a:pt x="1671" y="2635"/>
                </a:lnTo>
                <a:lnTo>
                  <a:pt x="1671" y="2634"/>
                </a:lnTo>
                <a:lnTo>
                  <a:pt x="1672" y="2633"/>
                </a:lnTo>
                <a:lnTo>
                  <a:pt x="1673" y="2633"/>
                </a:lnTo>
                <a:lnTo>
                  <a:pt x="1674" y="2633"/>
                </a:lnTo>
                <a:lnTo>
                  <a:pt x="1675" y="2633"/>
                </a:lnTo>
                <a:lnTo>
                  <a:pt x="1676" y="2632"/>
                </a:lnTo>
                <a:lnTo>
                  <a:pt x="1677" y="2632"/>
                </a:lnTo>
                <a:lnTo>
                  <a:pt x="1678" y="2630"/>
                </a:lnTo>
                <a:lnTo>
                  <a:pt x="1678" y="2629"/>
                </a:lnTo>
                <a:lnTo>
                  <a:pt x="1679" y="2628"/>
                </a:lnTo>
                <a:lnTo>
                  <a:pt x="1680" y="2627"/>
                </a:lnTo>
                <a:lnTo>
                  <a:pt x="1681" y="2624"/>
                </a:lnTo>
                <a:lnTo>
                  <a:pt x="1682" y="2623"/>
                </a:lnTo>
                <a:lnTo>
                  <a:pt x="1683" y="2621"/>
                </a:lnTo>
                <a:lnTo>
                  <a:pt x="1684" y="2620"/>
                </a:lnTo>
                <a:lnTo>
                  <a:pt x="1685" y="2617"/>
                </a:lnTo>
                <a:lnTo>
                  <a:pt x="1685" y="2613"/>
                </a:lnTo>
                <a:lnTo>
                  <a:pt x="1686" y="2610"/>
                </a:lnTo>
                <a:lnTo>
                  <a:pt x="1687" y="2607"/>
                </a:lnTo>
                <a:lnTo>
                  <a:pt x="1688" y="2603"/>
                </a:lnTo>
                <a:lnTo>
                  <a:pt x="1689" y="2598"/>
                </a:lnTo>
                <a:lnTo>
                  <a:pt x="1690" y="2594"/>
                </a:lnTo>
                <a:lnTo>
                  <a:pt x="1691" y="2589"/>
                </a:lnTo>
                <a:lnTo>
                  <a:pt x="1692" y="2584"/>
                </a:lnTo>
                <a:lnTo>
                  <a:pt x="1693" y="2578"/>
                </a:lnTo>
                <a:lnTo>
                  <a:pt x="1693" y="2571"/>
                </a:lnTo>
                <a:lnTo>
                  <a:pt x="1694" y="2565"/>
                </a:lnTo>
                <a:lnTo>
                  <a:pt x="1695" y="2559"/>
                </a:lnTo>
                <a:lnTo>
                  <a:pt x="1696" y="2552"/>
                </a:lnTo>
                <a:lnTo>
                  <a:pt x="1697" y="2544"/>
                </a:lnTo>
                <a:lnTo>
                  <a:pt x="1698" y="2537"/>
                </a:lnTo>
                <a:lnTo>
                  <a:pt x="1699" y="2531"/>
                </a:lnTo>
                <a:lnTo>
                  <a:pt x="1700" y="2523"/>
                </a:lnTo>
                <a:lnTo>
                  <a:pt x="1700" y="2515"/>
                </a:lnTo>
                <a:lnTo>
                  <a:pt x="1701" y="2508"/>
                </a:lnTo>
                <a:lnTo>
                  <a:pt x="1702" y="2502"/>
                </a:lnTo>
                <a:lnTo>
                  <a:pt x="1703" y="2498"/>
                </a:lnTo>
                <a:lnTo>
                  <a:pt x="1704" y="2494"/>
                </a:lnTo>
                <a:lnTo>
                  <a:pt x="1705" y="2492"/>
                </a:lnTo>
                <a:lnTo>
                  <a:pt x="1706" y="2491"/>
                </a:lnTo>
                <a:lnTo>
                  <a:pt x="1707" y="2491"/>
                </a:lnTo>
                <a:lnTo>
                  <a:pt x="1707" y="2495"/>
                </a:lnTo>
                <a:lnTo>
                  <a:pt x="1708" y="2499"/>
                </a:lnTo>
                <a:lnTo>
                  <a:pt x="1709" y="2503"/>
                </a:lnTo>
                <a:lnTo>
                  <a:pt x="1710" y="2508"/>
                </a:lnTo>
                <a:lnTo>
                  <a:pt x="1711" y="2517"/>
                </a:lnTo>
                <a:lnTo>
                  <a:pt x="1712" y="2525"/>
                </a:lnTo>
                <a:lnTo>
                  <a:pt x="1713" y="2534"/>
                </a:lnTo>
                <a:lnTo>
                  <a:pt x="1714" y="2542"/>
                </a:lnTo>
                <a:lnTo>
                  <a:pt x="1715" y="2552"/>
                </a:lnTo>
                <a:lnTo>
                  <a:pt x="1715" y="2560"/>
                </a:lnTo>
                <a:lnTo>
                  <a:pt x="1716" y="2568"/>
                </a:lnTo>
                <a:lnTo>
                  <a:pt x="1717" y="2574"/>
                </a:lnTo>
                <a:lnTo>
                  <a:pt x="1718" y="2581"/>
                </a:lnTo>
                <a:lnTo>
                  <a:pt x="1719" y="2587"/>
                </a:lnTo>
                <a:lnTo>
                  <a:pt x="1720" y="2592"/>
                </a:lnTo>
                <a:lnTo>
                  <a:pt x="1721" y="2596"/>
                </a:lnTo>
                <a:lnTo>
                  <a:pt x="1722" y="2600"/>
                </a:lnTo>
                <a:lnTo>
                  <a:pt x="1722" y="2602"/>
                </a:lnTo>
                <a:lnTo>
                  <a:pt x="1723" y="2604"/>
                </a:lnTo>
                <a:lnTo>
                  <a:pt x="1724" y="2605"/>
                </a:lnTo>
                <a:lnTo>
                  <a:pt x="1725" y="2605"/>
                </a:lnTo>
                <a:lnTo>
                  <a:pt x="1726" y="2604"/>
                </a:lnTo>
                <a:lnTo>
                  <a:pt x="1727" y="2604"/>
                </a:lnTo>
                <a:lnTo>
                  <a:pt x="1728" y="2602"/>
                </a:lnTo>
                <a:lnTo>
                  <a:pt x="1729" y="2601"/>
                </a:lnTo>
                <a:lnTo>
                  <a:pt x="1729" y="2599"/>
                </a:lnTo>
                <a:lnTo>
                  <a:pt x="1730" y="2596"/>
                </a:lnTo>
                <a:lnTo>
                  <a:pt x="1731" y="2594"/>
                </a:lnTo>
                <a:lnTo>
                  <a:pt x="1732" y="2591"/>
                </a:lnTo>
                <a:lnTo>
                  <a:pt x="1733" y="2589"/>
                </a:lnTo>
                <a:lnTo>
                  <a:pt x="1734" y="2586"/>
                </a:lnTo>
                <a:lnTo>
                  <a:pt x="1735" y="2583"/>
                </a:lnTo>
                <a:lnTo>
                  <a:pt x="1736" y="2581"/>
                </a:lnTo>
                <a:lnTo>
                  <a:pt x="1737" y="2580"/>
                </a:lnTo>
                <a:lnTo>
                  <a:pt x="1737" y="2578"/>
                </a:lnTo>
                <a:lnTo>
                  <a:pt x="1739" y="2576"/>
                </a:lnTo>
                <a:lnTo>
                  <a:pt x="1739" y="2576"/>
                </a:lnTo>
                <a:lnTo>
                  <a:pt x="1740" y="2576"/>
                </a:lnTo>
                <a:lnTo>
                  <a:pt x="1741" y="2577"/>
                </a:lnTo>
                <a:lnTo>
                  <a:pt x="1742" y="2579"/>
                </a:lnTo>
                <a:lnTo>
                  <a:pt x="1743" y="2581"/>
                </a:lnTo>
                <a:lnTo>
                  <a:pt x="1744" y="2584"/>
                </a:lnTo>
                <a:lnTo>
                  <a:pt x="1744" y="2587"/>
                </a:lnTo>
                <a:lnTo>
                  <a:pt x="1746" y="2591"/>
                </a:lnTo>
                <a:lnTo>
                  <a:pt x="1746" y="2594"/>
                </a:lnTo>
                <a:lnTo>
                  <a:pt x="1747" y="2598"/>
                </a:lnTo>
                <a:lnTo>
                  <a:pt x="1748" y="2601"/>
                </a:lnTo>
                <a:lnTo>
                  <a:pt x="1749" y="2606"/>
                </a:lnTo>
                <a:lnTo>
                  <a:pt x="1750" y="2610"/>
                </a:lnTo>
                <a:lnTo>
                  <a:pt x="1751" y="2612"/>
                </a:lnTo>
                <a:lnTo>
                  <a:pt x="1751" y="2615"/>
                </a:lnTo>
                <a:lnTo>
                  <a:pt x="1753" y="2617"/>
                </a:lnTo>
                <a:lnTo>
                  <a:pt x="1753" y="2619"/>
                </a:lnTo>
                <a:lnTo>
                  <a:pt x="1754" y="2621"/>
                </a:lnTo>
                <a:lnTo>
                  <a:pt x="1755" y="2622"/>
                </a:lnTo>
                <a:lnTo>
                  <a:pt x="1756" y="2624"/>
                </a:lnTo>
                <a:lnTo>
                  <a:pt x="1757" y="2625"/>
                </a:lnTo>
                <a:lnTo>
                  <a:pt x="1758" y="2626"/>
                </a:lnTo>
                <a:lnTo>
                  <a:pt x="1759" y="2627"/>
                </a:lnTo>
                <a:lnTo>
                  <a:pt x="1760" y="2628"/>
                </a:lnTo>
                <a:lnTo>
                  <a:pt x="1761" y="2628"/>
                </a:lnTo>
                <a:lnTo>
                  <a:pt x="1761" y="2629"/>
                </a:lnTo>
                <a:lnTo>
                  <a:pt x="1762" y="2629"/>
                </a:lnTo>
                <a:lnTo>
                  <a:pt x="1763" y="2629"/>
                </a:lnTo>
                <a:lnTo>
                  <a:pt x="1764" y="2629"/>
                </a:lnTo>
                <a:lnTo>
                  <a:pt x="1765" y="2630"/>
                </a:lnTo>
                <a:lnTo>
                  <a:pt x="1766" y="2630"/>
                </a:lnTo>
                <a:lnTo>
                  <a:pt x="1767" y="2630"/>
                </a:lnTo>
                <a:lnTo>
                  <a:pt x="1768" y="2629"/>
                </a:lnTo>
                <a:lnTo>
                  <a:pt x="1768" y="2628"/>
                </a:lnTo>
                <a:lnTo>
                  <a:pt x="1769" y="2628"/>
                </a:lnTo>
                <a:lnTo>
                  <a:pt x="1770" y="2627"/>
                </a:lnTo>
                <a:lnTo>
                  <a:pt x="1771" y="2627"/>
                </a:lnTo>
                <a:lnTo>
                  <a:pt x="1772" y="2626"/>
                </a:lnTo>
                <a:lnTo>
                  <a:pt x="1773" y="2626"/>
                </a:lnTo>
                <a:lnTo>
                  <a:pt x="1774" y="2625"/>
                </a:lnTo>
                <a:lnTo>
                  <a:pt x="1775" y="2625"/>
                </a:lnTo>
                <a:lnTo>
                  <a:pt x="1775" y="2624"/>
                </a:lnTo>
                <a:lnTo>
                  <a:pt x="1776" y="2624"/>
                </a:lnTo>
                <a:lnTo>
                  <a:pt x="1777" y="2623"/>
                </a:lnTo>
                <a:lnTo>
                  <a:pt x="1778" y="2623"/>
                </a:lnTo>
                <a:lnTo>
                  <a:pt x="1779" y="2623"/>
                </a:lnTo>
                <a:lnTo>
                  <a:pt x="1780" y="2622"/>
                </a:lnTo>
                <a:lnTo>
                  <a:pt x="1781" y="2622"/>
                </a:lnTo>
                <a:lnTo>
                  <a:pt x="1782" y="2622"/>
                </a:lnTo>
                <a:lnTo>
                  <a:pt x="1783" y="2621"/>
                </a:lnTo>
                <a:lnTo>
                  <a:pt x="1783" y="2621"/>
                </a:lnTo>
                <a:lnTo>
                  <a:pt x="1784" y="2620"/>
                </a:lnTo>
                <a:lnTo>
                  <a:pt x="1785" y="2620"/>
                </a:lnTo>
                <a:lnTo>
                  <a:pt x="1786" y="2620"/>
                </a:lnTo>
                <a:lnTo>
                  <a:pt x="1787" y="2620"/>
                </a:lnTo>
                <a:lnTo>
                  <a:pt x="1788" y="2619"/>
                </a:lnTo>
                <a:lnTo>
                  <a:pt x="1789" y="2619"/>
                </a:lnTo>
                <a:lnTo>
                  <a:pt x="1790" y="2618"/>
                </a:lnTo>
                <a:lnTo>
                  <a:pt x="1790" y="2617"/>
                </a:lnTo>
                <a:lnTo>
                  <a:pt x="1791" y="2616"/>
                </a:lnTo>
                <a:lnTo>
                  <a:pt x="1792" y="2615"/>
                </a:lnTo>
                <a:lnTo>
                  <a:pt x="1793" y="2614"/>
                </a:lnTo>
                <a:lnTo>
                  <a:pt x="1794" y="2614"/>
                </a:lnTo>
                <a:lnTo>
                  <a:pt x="1795" y="2613"/>
                </a:lnTo>
                <a:lnTo>
                  <a:pt x="1796" y="2613"/>
                </a:lnTo>
                <a:lnTo>
                  <a:pt x="1797" y="2613"/>
                </a:lnTo>
                <a:lnTo>
                  <a:pt x="1797" y="2613"/>
                </a:lnTo>
                <a:lnTo>
                  <a:pt x="1798" y="2613"/>
                </a:lnTo>
                <a:lnTo>
                  <a:pt x="1799" y="2613"/>
                </a:lnTo>
                <a:lnTo>
                  <a:pt x="1800" y="2613"/>
                </a:lnTo>
                <a:lnTo>
                  <a:pt x="1801" y="2614"/>
                </a:lnTo>
                <a:lnTo>
                  <a:pt x="1802" y="2615"/>
                </a:lnTo>
                <a:lnTo>
                  <a:pt x="1803" y="2617"/>
                </a:lnTo>
                <a:lnTo>
                  <a:pt x="1804" y="2618"/>
                </a:lnTo>
                <a:lnTo>
                  <a:pt x="1805" y="2619"/>
                </a:lnTo>
                <a:lnTo>
                  <a:pt x="1805" y="2620"/>
                </a:lnTo>
                <a:lnTo>
                  <a:pt x="1806" y="2621"/>
                </a:lnTo>
                <a:lnTo>
                  <a:pt x="1807" y="2622"/>
                </a:lnTo>
                <a:lnTo>
                  <a:pt x="1808" y="2623"/>
                </a:lnTo>
                <a:lnTo>
                  <a:pt x="1809" y="2624"/>
                </a:lnTo>
                <a:lnTo>
                  <a:pt x="1810" y="2624"/>
                </a:lnTo>
                <a:lnTo>
                  <a:pt x="1811" y="2625"/>
                </a:lnTo>
                <a:lnTo>
                  <a:pt x="1812" y="2625"/>
                </a:lnTo>
                <a:lnTo>
                  <a:pt x="1812" y="2625"/>
                </a:lnTo>
                <a:lnTo>
                  <a:pt x="1813" y="2624"/>
                </a:lnTo>
                <a:lnTo>
                  <a:pt x="1814" y="2624"/>
                </a:lnTo>
                <a:lnTo>
                  <a:pt x="1815" y="2623"/>
                </a:lnTo>
                <a:lnTo>
                  <a:pt x="1816" y="2622"/>
                </a:lnTo>
                <a:lnTo>
                  <a:pt x="1817" y="2621"/>
                </a:lnTo>
                <a:lnTo>
                  <a:pt x="1818" y="2620"/>
                </a:lnTo>
                <a:lnTo>
                  <a:pt x="1819" y="2618"/>
                </a:lnTo>
                <a:lnTo>
                  <a:pt x="1820" y="2616"/>
                </a:lnTo>
                <a:lnTo>
                  <a:pt x="1820" y="2613"/>
                </a:lnTo>
                <a:lnTo>
                  <a:pt x="1821" y="2610"/>
                </a:lnTo>
                <a:lnTo>
                  <a:pt x="1822" y="2607"/>
                </a:lnTo>
                <a:lnTo>
                  <a:pt x="1823" y="2604"/>
                </a:lnTo>
                <a:lnTo>
                  <a:pt x="1824" y="2600"/>
                </a:lnTo>
                <a:lnTo>
                  <a:pt x="1825" y="2596"/>
                </a:lnTo>
                <a:lnTo>
                  <a:pt x="1826" y="2592"/>
                </a:lnTo>
                <a:lnTo>
                  <a:pt x="1827" y="2587"/>
                </a:lnTo>
                <a:lnTo>
                  <a:pt x="1827" y="2581"/>
                </a:lnTo>
                <a:lnTo>
                  <a:pt x="1828" y="2575"/>
                </a:lnTo>
                <a:lnTo>
                  <a:pt x="1829" y="2569"/>
                </a:lnTo>
                <a:lnTo>
                  <a:pt x="1830" y="2564"/>
                </a:lnTo>
                <a:lnTo>
                  <a:pt x="1831" y="2557"/>
                </a:lnTo>
                <a:lnTo>
                  <a:pt x="1832" y="2551"/>
                </a:lnTo>
                <a:lnTo>
                  <a:pt x="1833" y="2544"/>
                </a:lnTo>
                <a:lnTo>
                  <a:pt x="1834" y="2540"/>
                </a:lnTo>
                <a:lnTo>
                  <a:pt x="1834" y="2534"/>
                </a:lnTo>
                <a:lnTo>
                  <a:pt x="1835" y="2529"/>
                </a:lnTo>
                <a:lnTo>
                  <a:pt x="1836" y="2525"/>
                </a:lnTo>
                <a:lnTo>
                  <a:pt x="1837" y="2522"/>
                </a:lnTo>
                <a:lnTo>
                  <a:pt x="1838" y="2521"/>
                </a:lnTo>
                <a:lnTo>
                  <a:pt x="1839" y="2522"/>
                </a:lnTo>
                <a:lnTo>
                  <a:pt x="1840" y="2524"/>
                </a:lnTo>
                <a:lnTo>
                  <a:pt x="1841" y="2526"/>
                </a:lnTo>
                <a:lnTo>
                  <a:pt x="1842" y="2529"/>
                </a:lnTo>
                <a:lnTo>
                  <a:pt x="1842" y="2535"/>
                </a:lnTo>
                <a:lnTo>
                  <a:pt x="1843" y="2541"/>
                </a:lnTo>
                <a:lnTo>
                  <a:pt x="1844" y="2547"/>
                </a:lnTo>
                <a:lnTo>
                  <a:pt x="1845" y="2552"/>
                </a:lnTo>
                <a:lnTo>
                  <a:pt x="1846" y="2560"/>
                </a:lnTo>
                <a:lnTo>
                  <a:pt x="1847" y="2567"/>
                </a:lnTo>
                <a:lnTo>
                  <a:pt x="1848" y="2574"/>
                </a:lnTo>
                <a:lnTo>
                  <a:pt x="1849" y="2580"/>
                </a:lnTo>
                <a:lnTo>
                  <a:pt x="1849" y="2585"/>
                </a:lnTo>
                <a:lnTo>
                  <a:pt x="1851" y="2590"/>
                </a:lnTo>
                <a:lnTo>
                  <a:pt x="1851" y="2594"/>
                </a:lnTo>
                <a:lnTo>
                  <a:pt x="1852" y="2598"/>
                </a:lnTo>
                <a:lnTo>
                  <a:pt x="1853" y="2601"/>
                </a:lnTo>
                <a:lnTo>
                  <a:pt x="1854" y="2604"/>
                </a:lnTo>
                <a:lnTo>
                  <a:pt x="1855" y="2606"/>
                </a:lnTo>
                <a:lnTo>
                  <a:pt x="1856" y="2607"/>
                </a:lnTo>
                <a:lnTo>
                  <a:pt x="1856" y="2607"/>
                </a:lnTo>
                <a:lnTo>
                  <a:pt x="1858" y="2607"/>
                </a:lnTo>
                <a:lnTo>
                  <a:pt x="1858" y="2606"/>
                </a:lnTo>
                <a:lnTo>
                  <a:pt x="1859" y="2605"/>
                </a:lnTo>
                <a:lnTo>
                  <a:pt x="1860" y="2604"/>
                </a:lnTo>
                <a:lnTo>
                  <a:pt x="1861" y="2602"/>
                </a:lnTo>
                <a:lnTo>
                  <a:pt x="1862" y="2600"/>
                </a:lnTo>
                <a:lnTo>
                  <a:pt x="1863" y="2597"/>
                </a:lnTo>
                <a:lnTo>
                  <a:pt x="1864" y="2595"/>
                </a:lnTo>
                <a:lnTo>
                  <a:pt x="1865" y="2592"/>
                </a:lnTo>
                <a:lnTo>
                  <a:pt x="1866" y="2588"/>
                </a:lnTo>
                <a:lnTo>
                  <a:pt x="1866" y="2584"/>
                </a:lnTo>
                <a:lnTo>
                  <a:pt x="1867" y="2581"/>
                </a:lnTo>
                <a:lnTo>
                  <a:pt x="1868" y="2577"/>
                </a:lnTo>
                <a:lnTo>
                  <a:pt x="1869" y="2572"/>
                </a:lnTo>
                <a:lnTo>
                  <a:pt x="1870" y="2568"/>
                </a:lnTo>
                <a:lnTo>
                  <a:pt x="1871" y="2565"/>
                </a:lnTo>
                <a:lnTo>
                  <a:pt x="1872" y="2561"/>
                </a:lnTo>
                <a:lnTo>
                  <a:pt x="1873" y="2555"/>
                </a:lnTo>
                <a:lnTo>
                  <a:pt x="1873" y="2550"/>
                </a:lnTo>
                <a:lnTo>
                  <a:pt x="1874" y="2547"/>
                </a:lnTo>
                <a:lnTo>
                  <a:pt x="1875" y="2543"/>
                </a:lnTo>
                <a:lnTo>
                  <a:pt x="1876" y="2540"/>
                </a:lnTo>
                <a:lnTo>
                  <a:pt x="1877" y="2537"/>
                </a:lnTo>
                <a:lnTo>
                  <a:pt x="1878" y="2535"/>
                </a:lnTo>
                <a:lnTo>
                  <a:pt x="1879" y="2535"/>
                </a:lnTo>
                <a:lnTo>
                  <a:pt x="1880" y="2535"/>
                </a:lnTo>
                <a:lnTo>
                  <a:pt x="1880" y="2536"/>
                </a:lnTo>
                <a:lnTo>
                  <a:pt x="1881" y="2538"/>
                </a:lnTo>
                <a:lnTo>
                  <a:pt x="1882" y="2541"/>
                </a:lnTo>
                <a:lnTo>
                  <a:pt x="1883" y="2544"/>
                </a:lnTo>
                <a:lnTo>
                  <a:pt x="1884" y="2549"/>
                </a:lnTo>
                <a:lnTo>
                  <a:pt x="1885" y="2554"/>
                </a:lnTo>
                <a:lnTo>
                  <a:pt x="1886" y="2559"/>
                </a:lnTo>
                <a:lnTo>
                  <a:pt x="1887" y="2565"/>
                </a:lnTo>
                <a:lnTo>
                  <a:pt x="1888" y="2571"/>
                </a:lnTo>
                <a:lnTo>
                  <a:pt x="1888" y="2577"/>
                </a:lnTo>
                <a:lnTo>
                  <a:pt x="1889" y="2582"/>
                </a:lnTo>
                <a:lnTo>
                  <a:pt x="1890" y="2587"/>
                </a:lnTo>
                <a:lnTo>
                  <a:pt x="1891" y="2593"/>
                </a:lnTo>
                <a:lnTo>
                  <a:pt x="1892" y="2598"/>
                </a:lnTo>
                <a:lnTo>
                  <a:pt x="1893" y="2602"/>
                </a:lnTo>
                <a:lnTo>
                  <a:pt x="1894" y="2606"/>
                </a:lnTo>
                <a:lnTo>
                  <a:pt x="1895" y="2609"/>
                </a:lnTo>
                <a:lnTo>
                  <a:pt x="1895" y="2612"/>
                </a:lnTo>
                <a:lnTo>
                  <a:pt x="1896" y="2615"/>
                </a:lnTo>
                <a:lnTo>
                  <a:pt x="1897" y="2617"/>
                </a:lnTo>
                <a:lnTo>
                  <a:pt x="1898" y="2619"/>
                </a:lnTo>
                <a:lnTo>
                  <a:pt x="1899" y="2621"/>
                </a:lnTo>
                <a:lnTo>
                  <a:pt x="1900" y="2622"/>
                </a:lnTo>
                <a:lnTo>
                  <a:pt x="1901" y="2623"/>
                </a:lnTo>
                <a:lnTo>
                  <a:pt x="1902" y="2624"/>
                </a:lnTo>
                <a:lnTo>
                  <a:pt x="1902" y="2625"/>
                </a:lnTo>
                <a:lnTo>
                  <a:pt x="1903" y="2625"/>
                </a:lnTo>
                <a:lnTo>
                  <a:pt x="1904" y="2625"/>
                </a:lnTo>
                <a:lnTo>
                  <a:pt x="1905" y="2626"/>
                </a:lnTo>
                <a:lnTo>
                  <a:pt x="1906" y="2626"/>
                </a:lnTo>
                <a:lnTo>
                  <a:pt x="1907" y="2626"/>
                </a:lnTo>
                <a:lnTo>
                  <a:pt x="1908" y="2626"/>
                </a:lnTo>
                <a:lnTo>
                  <a:pt x="1909" y="2626"/>
                </a:lnTo>
                <a:lnTo>
                  <a:pt x="1910" y="2626"/>
                </a:lnTo>
                <a:lnTo>
                  <a:pt x="1910" y="2626"/>
                </a:lnTo>
                <a:lnTo>
                  <a:pt x="1911" y="2626"/>
                </a:lnTo>
                <a:lnTo>
                  <a:pt x="1912" y="2626"/>
                </a:lnTo>
                <a:lnTo>
                  <a:pt x="1913" y="2625"/>
                </a:lnTo>
                <a:lnTo>
                  <a:pt x="1914" y="2626"/>
                </a:lnTo>
                <a:lnTo>
                  <a:pt x="1915" y="2625"/>
                </a:lnTo>
                <a:lnTo>
                  <a:pt x="1916" y="2625"/>
                </a:lnTo>
                <a:lnTo>
                  <a:pt x="1917" y="2625"/>
                </a:lnTo>
                <a:lnTo>
                  <a:pt x="1917" y="2624"/>
                </a:lnTo>
                <a:lnTo>
                  <a:pt x="1918" y="2624"/>
                </a:lnTo>
                <a:lnTo>
                  <a:pt x="1919" y="2624"/>
                </a:lnTo>
                <a:lnTo>
                  <a:pt x="1920" y="2623"/>
                </a:lnTo>
                <a:lnTo>
                  <a:pt x="1921" y="2623"/>
                </a:lnTo>
                <a:lnTo>
                  <a:pt x="1922" y="2623"/>
                </a:lnTo>
                <a:lnTo>
                  <a:pt x="1923" y="2622"/>
                </a:lnTo>
                <a:lnTo>
                  <a:pt x="1924" y="2622"/>
                </a:lnTo>
                <a:lnTo>
                  <a:pt x="1924" y="2621"/>
                </a:lnTo>
                <a:lnTo>
                  <a:pt x="1925" y="2620"/>
                </a:lnTo>
                <a:lnTo>
                  <a:pt x="1926" y="2620"/>
                </a:lnTo>
                <a:lnTo>
                  <a:pt x="1927" y="2619"/>
                </a:lnTo>
                <a:lnTo>
                  <a:pt x="1928" y="2619"/>
                </a:lnTo>
                <a:lnTo>
                  <a:pt x="1929" y="2618"/>
                </a:lnTo>
                <a:lnTo>
                  <a:pt x="1930" y="2617"/>
                </a:lnTo>
                <a:lnTo>
                  <a:pt x="1931" y="2616"/>
                </a:lnTo>
                <a:lnTo>
                  <a:pt x="1932" y="2615"/>
                </a:lnTo>
                <a:lnTo>
                  <a:pt x="1932" y="2613"/>
                </a:lnTo>
                <a:lnTo>
                  <a:pt x="1933" y="2611"/>
                </a:lnTo>
                <a:lnTo>
                  <a:pt x="1934" y="2610"/>
                </a:lnTo>
                <a:lnTo>
                  <a:pt x="1935" y="2608"/>
                </a:lnTo>
                <a:lnTo>
                  <a:pt x="1936" y="2605"/>
                </a:lnTo>
                <a:lnTo>
                  <a:pt x="1937" y="2602"/>
                </a:lnTo>
                <a:lnTo>
                  <a:pt x="1938" y="2600"/>
                </a:lnTo>
                <a:lnTo>
                  <a:pt x="1939" y="2596"/>
                </a:lnTo>
                <a:lnTo>
                  <a:pt x="1939" y="2593"/>
                </a:lnTo>
                <a:lnTo>
                  <a:pt x="1940" y="2587"/>
                </a:lnTo>
                <a:lnTo>
                  <a:pt x="1941" y="2582"/>
                </a:lnTo>
                <a:lnTo>
                  <a:pt x="1942" y="2576"/>
                </a:lnTo>
                <a:lnTo>
                  <a:pt x="1943" y="2568"/>
                </a:lnTo>
                <a:lnTo>
                  <a:pt x="1944" y="2559"/>
                </a:lnTo>
                <a:lnTo>
                  <a:pt x="1945" y="2549"/>
                </a:lnTo>
                <a:lnTo>
                  <a:pt x="1946" y="2539"/>
                </a:lnTo>
                <a:lnTo>
                  <a:pt x="1946" y="2526"/>
                </a:lnTo>
                <a:lnTo>
                  <a:pt x="1947" y="2509"/>
                </a:lnTo>
                <a:lnTo>
                  <a:pt x="1948" y="2490"/>
                </a:lnTo>
                <a:lnTo>
                  <a:pt x="1949" y="2470"/>
                </a:lnTo>
                <a:lnTo>
                  <a:pt x="1950" y="2448"/>
                </a:lnTo>
                <a:lnTo>
                  <a:pt x="1951" y="2420"/>
                </a:lnTo>
                <a:lnTo>
                  <a:pt x="1952" y="2388"/>
                </a:lnTo>
                <a:lnTo>
                  <a:pt x="1953" y="2355"/>
                </a:lnTo>
                <a:lnTo>
                  <a:pt x="1954" y="2319"/>
                </a:lnTo>
                <a:lnTo>
                  <a:pt x="1954" y="2278"/>
                </a:lnTo>
                <a:lnTo>
                  <a:pt x="1955" y="2225"/>
                </a:lnTo>
                <a:lnTo>
                  <a:pt x="1956" y="2175"/>
                </a:lnTo>
                <a:lnTo>
                  <a:pt x="1957" y="2122"/>
                </a:lnTo>
                <a:lnTo>
                  <a:pt x="1958" y="2066"/>
                </a:lnTo>
                <a:lnTo>
                  <a:pt x="1959" y="1991"/>
                </a:lnTo>
                <a:lnTo>
                  <a:pt x="1960" y="1921"/>
                </a:lnTo>
                <a:lnTo>
                  <a:pt x="1961" y="1845"/>
                </a:lnTo>
                <a:lnTo>
                  <a:pt x="1961" y="1771"/>
                </a:lnTo>
                <a:lnTo>
                  <a:pt x="1962" y="1679"/>
                </a:lnTo>
                <a:lnTo>
                  <a:pt x="1963" y="1583"/>
                </a:lnTo>
                <a:lnTo>
                  <a:pt x="1964" y="1484"/>
                </a:lnTo>
                <a:lnTo>
                  <a:pt x="1965" y="1389"/>
                </a:lnTo>
                <a:lnTo>
                  <a:pt x="1966" y="1293"/>
                </a:lnTo>
                <a:lnTo>
                  <a:pt x="1967" y="1190"/>
                </a:lnTo>
                <a:lnTo>
                  <a:pt x="1968" y="1088"/>
                </a:lnTo>
                <a:lnTo>
                  <a:pt x="1969" y="995"/>
                </a:lnTo>
                <a:lnTo>
                  <a:pt x="1970" y="912"/>
                </a:lnTo>
                <a:lnTo>
                  <a:pt x="1970" y="833"/>
                </a:lnTo>
                <a:lnTo>
                  <a:pt x="1971" y="766"/>
                </a:lnTo>
                <a:lnTo>
                  <a:pt x="1972" y="711"/>
                </a:lnTo>
                <a:lnTo>
                  <a:pt x="1973" y="667"/>
                </a:lnTo>
                <a:lnTo>
                  <a:pt x="1974" y="644"/>
                </a:lnTo>
                <a:lnTo>
                  <a:pt x="1975" y="649"/>
                </a:lnTo>
                <a:lnTo>
                  <a:pt x="1976" y="668"/>
                </a:lnTo>
                <a:lnTo>
                  <a:pt x="1977" y="690"/>
                </a:lnTo>
                <a:lnTo>
                  <a:pt x="1978" y="731"/>
                </a:lnTo>
                <a:lnTo>
                  <a:pt x="1978" y="792"/>
                </a:lnTo>
                <a:lnTo>
                  <a:pt x="1979" y="864"/>
                </a:lnTo>
                <a:lnTo>
                  <a:pt x="1980" y="939"/>
                </a:lnTo>
                <a:lnTo>
                  <a:pt x="1981" y="1018"/>
                </a:lnTo>
                <a:lnTo>
                  <a:pt x="1982" y="1104"/>
                </a:lnTo>
                <a:lnTo>
                  <a:pt x="1983" y="1187"/>
                </a:lnTo>
                <a:lnTo>
                  <a:pt x="1984" y="1269"/>
                </a:lnTo>
                <a:lnTo>
                  <a:pt x="1985" y="1347"/>
                </a:lnTo>
                <a:lnTo>
                  <a:pt x="1985" y="1421"/>
                </a:lnTo>
                <a:lnTo>
                  <a:pt x="1986" y="1481"/>
                </a:lnTo>
                <a:lnTo>
                  <a:pt x="1987" y="1533"/>
                </a:lnTo>
                <a:lnTo>
                  <a:pt x="1988" y="1579"/>
                </a:lnTo>
                <a:lnTo>
                  <a:pt x="1989" y="1624"/>
                </a:lnTo>
                <a:lnTo>
                  <a:pt x="1990" y="1656"/>
                </a:lnTo>
                <a:lnTo>
                  <a:pt x="1991" y="1684"/>
                </a:lnTo>
                <a:lnTo>
                  <a:pt x="1992" y="1712"/>
                </a:lnTo>
                <a:lnTo>
                  <a:pt x="1992" y="1744"/>
                </a:lnTo>
                <a:lnTo>
                  <a:pt x="1993" y="1773"/>
                </a:lnTo>
                <a:lnTo>
                  <a:pt x="1994" y="1804"/>
                </a:lnTo>
                <a:lnTo>
                  <a:pt x="1995" y="1838"/>
                </a:lnTo>
                <a:lnTo>
                  <a:pt x="1996" y="1878"/>
                </a:lnTo>
                <a:lnTo>
                  <a:pt x="1997" y="1920"/>
                </a:lnTo>
                <a:lnTo>
                  <a:pt x="1998" y="1961"/>
                </a:lnTo>
                <a:lnTo>
                  <a:pt x="1999" y="2005"/>
                </a:lnTo>
                <a:lnTo>
                  <a:pt x="2000" y="2051"/>
                </a:lnTo>
                <a:lnTo>
                  <a:pt x="2000" y="2097"/>
                </a:lnTo>
                <a:lnTo>
                  <a:pt x="2001" y="2140"/>
                </a:lnTo>
                <a:lnTo>
                  <a:pt x="2002" y="2180"/>
                </a:lnTo>
                <a:lnTo>
                  <a:pt x="2003" y="2217"/>
                </a:lnTo>
                <a:lnTo>
                  <a:pt x="2004" y="2252"/>
                </a:lnTo>
                <a:lnTo>
                  <a:pt x="2005" y="2285"/>
                </a:lnTo>
                <a:lnTo>
                  <a:pt x="2006" y="2312"/>
                </a:lnTo>
                <a:lnTo>
                  <a:pt x="2007" y="2334"/>
                </a:lnTo>
                <a:lnTo>
                  <a:pt x="2007" y="2353"/>
                </a:lnTo>
                <a:lnTo>
                  <a:pt x="2008" y="2373"/>
                </a:lnTo>
                <a:lnTo>
                  <a:pt x="2009" y="2388"/>
                </a:lnTo>
                <a:lnTo>
                  <a:pt x="2010" y="2399"/>
                </a:lnTo>
                <a:lnTo>
                  <a:pt x="2011" y="2410"/>
                </a:lnTo>
                <a:lnTo>
                  <a:pt x="2012" y="2422"/>
                </a:lnTo>
                <a:lnTo>
                  <a:pt x="2013" y="2432"/>
                </a:lnTo>
                <a:lnTo>
                  <a:pt x="2014" y="2441"/>
                </a:lnTo>
                <a:lnTo>
                  <a:pt x="2015" y="2449"/>
                </a:lnTo>
                <a:lnTo>
                  <a:pt x="2015" y="2459"/>
                </a:lnTo>
                <a:lnTo>
                  <a:pt x="2016" y="2468"/>
                </a:lnTo>
                <a:lnTo>
                  <a:pt x="2017" y="2478"/>
                </a:lnTo>
                <a:lnTo>
                  <a:pt x="2018" y="2487"/>
                </a:lnTo>
                <a:lnTo>
                  <a:pt x="2019" y="2497"/>
                </a:lnTo>
                <a:lnTo>
                  <a:pt x="2020" y="2507"/>
                </a:lnTo>
                <a:lnTo>
                  <a:pt x="2021" y="2518"/>
                </a:lnTo>
                <a:lnTo>
                  <a:pt x="2022" y="2529"/>
                </a:lnTo>
                <a:lnTo>
                  <a:pt x="2022" y="2538"/>
                </a:lnTo>
                <a:lnTo>
                  <a:pt x="2023" y="2548"/>
                </a:lnTo>
                <a:lnTo>
                  <a:pt x="2024" y="2558"/>
                </a:lnTo>
                <a:lnTo>
                  <a:pt x="2025" y="2567"/>
                </a:lnTo>
                <a:lnTo>
                  <a:pt x="2026" y="2574"/>
                </a:lnTo>
                <a:lnTo>
                  <a:pt x="2027" y="2582"/>
                </a:lnTo>
                <a:lnTo>
                  <a:pt x="2028" y="2589"/>
                </a:lnTo>
                <a:lnTo>
                  <a:pt x="2029" y="2595"/>
                </a:lnTo>
                <a:lnTo>
                  <a:pt x="2029" y="2599"/>
                </a:lnTo>
                <a:lnTo>
                  <a:pt x="2030" y="2603"/>
                </a:lnTo>
                <a:lnTo>
                  <a:pt x="2031" y="2606"/>
                </a:lnTo>
                <a:lnTo>
                  <a:pt x="2032" y="2610"/>
                </a:lnTo>
                <a:lnTo>
                  <a:pt x="2033" y="2612"/>
                </a:lnTo>
                <a:lnTo>
                  <a:pt x="2034" y="2614"/>
                </a:lnTo>
                <a:lnTo>
                  <a:pt x="2035" y="2617"/>
                </a:lnTo>
                <a:lnTo>
                  <a:pt x="2036" y="2618"/>
                </a:lnTo>
                <a:lnTo>
                  <a:pt x="2037" y="2619"/>
                </a:lnTo>
                <a:lnTo>
                  <a:pt x="2037" y="2620"/>
                </a:lnTo>
                <a:lnTo>
                  <a:pt x="2038" y="2621"/>
                </a:lnTo>
                <a:lnTo>
                  <a:pt x="2039" y="2622"/>
                </a:lnTo>
                <a:lnTo>
                  <a:pt x="2040" y="2622"/>
                </a:lnTo>
                <a:lnTo>
                  <a:pt x="2041" y="2622"/>
                </a:lnTo>
                <a:lnTo>
                  <a:pt x="2042" y="2623"/>
                </a:lnTo>
                <a:lnTo>
                  <a:pt x="2043" y="2624"/>
                </a:lnTo>
                <a:lnTo>
                  <a:pt x="2044" y="2624"/>
                </a:lnTo>
                <a:lnTo>
                  <a:pt x="2044" y="2624"/>
                </a:lnTo>
                <a:lnTo>
                  <a:pt x="2045" y="2624"/>
                </a:lnTo>
                <a:lnTo>
                  <a:pt x="2046" y="2625"/>
                </a:lnTo>
                <a:lnTo>
                  <a:pt x="2047" y="2625"/>
                </a:lnTo>
                <a:lnTo>
                  <a:pt x="2048" y="2625"/>
                </a:lnTo>
                <a:lnTo>
                  <a:pt x="2049" y="2625"/>
                </a:lnTo>
                <a:lnTo>
                  <a:pt x="2050" y="2626"/>
                </a:lnTo>
                <a:lnTo>
                  <a:pt x="2051" y="2626"/>
                </a:lnTo>
                <a:lnTo>
                  <a:pt x="2051" y="2627"/>
                </a:lnTo>
                <a:lnTo>
                  <a:pt x="2052" y="2627"/>
                </a:lnTo>
                <a:lnTo>
                  <a:pt x="2053" y="2626"/>
                </a:lnTo>
                <a:lnTo>
                  <a:pt x="2054" y="2626"/>
                </a:lnTo>
                <a:lnTo>
                  <a:pt x="2055" y="2626"/>
                </a:lnTo>
                <a:lnTo>
                  <a:pt x="2056" y="2626"/>
                </a:lnTo>
                <a:lnTo>
                  <a:pt x="2057" y="2627"/>
                </a:lnTo>
                <a:lnTo>
                  <a:pt x="2058" y="2627"/>
                </a:lnTo>
                <a:lnTo>
                  <a:pt x="2059" y="2626"/>
                </a:lnTo>
                <a:lnTo>
                  <a:pt x="2059" y="2627"/>
                </a:lnTo>
                <a:lnTo>
                  <a:pt x="2060" y="2627"/>
                </a:lnTo>
                <a:lnTo>
                  <a:pt x="2061" y="2627"/>
                </a:lnTo>
                <a:lnTo>
                  <a:pt x="2062" y="2627"/>
                </a:lnTo>
                <a:lnTo>
                  <a:pt x="2063" y="2627"/>
                </a:lnTo>
                <a:lnTo>
                  <a:pt x="2064" y="2627"/>
                </a:lnTo>
                <a:lnTo>
                  <a:pt x="2065" y="2627"/>
                </a:lnTo>
                <a:lnTo>
                  <a:pt x="2066" y="2627"/>
                </a:lnTo>
                <a:lnTo>
                  <a:pt x="2066" y="2627"/>
                </a:lnTo>
                <a:lnTo>
                  <a:pt x="2067" y="2627"/>
                </a:lnTo>
                <a:lnTo>
                  <a:pt x="2068" y="2626"/>
                </a:lnTo>
                <a:lnTo>
                  <a:pt x="2069" y="2626"/>
                </a:lnTo>
                <a:lnTo>
                  <a:pt x="2070" y="2626"/>
                </a:lnTo>
                <a:lnTo>
                  <a:pt x="2071" y="2626"/>
                </a:lnTo>
                <a:lnTo>
                  <a:pt x="2072" y="2626"/>
                </a:lnTo>
                <a:lnTo>
                  <a:pt x="2073" y="2626"/>
                </a:lnTo>
                <a:lnTo>
                  <a:pt x="2073" y="2626"/>
                </a:lnTo>
                <a:lnTo>
                  <a:pt x="2074" y="2626"/>
                </a:lnTo>
                <a:lnTo>
                  <a:pt x="2075" y="2626"/>
                </a:lnTo>
                <a:lnTo>
                  <a:pt x="2076" y="2626"/>
                </a:lnTo>
                <a:lnTo>
                  <a:pt x="2077" y="2626"/>
                </a:lnTo>
                <a:lnTo>
                  <a:pt x="2078" y="2626"/>
                </a:lnTo>
                <a:lnTo>
                  <a:pt x="2079" y="2626"/>
                </a:lnTo>
                <a:lnTo>
                  <a:pt x="2080" y="2626"/>
                </a:lnTo>
                <a:lnTo>
                  <a:pt x="2081" y="2626"/>
                </a:lnTo>
                <a:lnTo>
                  <a:pt x="2081" y="2627"/>
                </a:lnTo>
                <a:lnTo>
                  <a:pt x="2083" y="2627"/>
                </a:lnTo>
                <a:lnTo>
                  <a:pt x="2083" y="2627"/>
                </a:lnTo>
                <a:lnTo>
                  <a:pt x="2084" y="2627"/>
                </a:lnTo>
                <a:lnTo>
                  <a:pt x="2085" y="2627"/>
                </a:lnTo>
                <a:lnTo>
                  <a:pt x="2086" y="2627"/>
                </a:lnTo>
                <a:lnTo>
                  <a:pt x="2087" y="2628"/>
                </a:lnTo>
                <a:lnTo>
                  <a:pt x="2088" y="2628"/>
                </a:lnTo>
                <a:lnTo>
                  <a:pt x="2088" y="2628"/>
                </a:lnTo>
                <a:lnTo>
                  <a:pt x="2090" y="2628"/>
                </a:lnTo>
                <a:lnTo>
                  <a:pt x="2090" y="2628"/>
                </a:lnTo>
                <a:lnTo>
                  <a:pt x="2091" y="2628"/>
                </a:lnTo>
                <a:lnTo>
                  <a:pt x="2092" y="2628"/>
                </a:lnTo>
                <a:lnTo>
                  <a:pt x="2093" y="2628"/>
                </a:lnTo>
                <a:lnTo>
                  <a:pt x="2094" y="2628"/>
                </a:lnTo>
                <a:lnTo>
                  <a:pt x="2095" y="2628"/>
                </a:lnTo>
                <a:lnTo>
                  <a:pt x="2095" y="2629"/>
                </a:lnTo>
                <a:lnTo>
                  <a:pt x="2097" y="2629"/>
                </a:lnTo>
                <a:lnTo>
                  <a:pt x="2097" y="2629"/>
                </a:lnTo>
                <a:lnTo>
                  <a:pt x="2098" y="2629"/>
                </a:lnTo>
                <a:lnTo>
                  <a:pt x="2099" y="2629"/>
                </a:lnTo>
                <a:lnTo>
                  <a:pt x="2100" y="2629"/>
                </a:lnTo>
                <a:lnTo>
                  <a:pt x="2101" y="2628"/>
                </a:lnTo>
                <a:lnTo>
                  <a:pt x="2102" y="2629"/>
                </a:lnTo>
                <a:lnTo>
                  <a:pt x="2103" y="2629"/>
                </a:lnTo>
                <a:lnTo>
                  <a:pt x="2104" y="2629"/>
                </a:lnTo>
                <a:lnTo>
                  <a:pt x="2105" y="2629"/>
                </a:lnTo>
                <a:lnTo>
                  <a:pt x="2105" y="2628"/>
                </a:lnTo>
                <a:lnTo>
                  <a:pt x="2106" y="2628"/>
                </a:lnTo>
                <a:lnTo>
                  <a:pt x="2107" y="2628"/>
                </a:lnTo>
                <a:lnTo>
                  <a:pt x="2108" y="2628"/>
                </a:lnTo>
                <a:lnTo>
                  <a:pt x="2109" y="2628"/>
                </a:lnTo>
                <a:lnTo>
                  <a:pt x="2110" y="2628"/>
                </a:lnTo>
                <a:lnTo>
                  <a:pt x="2111" y="2628"/>
                </a:lnTo>
                <a:lnTo>
                  <a:pt x="2112" y="2628"/>
                </a:lnTo>
                <a:lnTo>
                  <a:pt x="2112" y="2628"/>
                </a:lnTo>
                <a:lnTo>
                  <a:pt x="2113" y="2627"/>
                </a:lnTo>
                <a:lnTo>
                  <a:pt x="2114" y="2626"/>
                </a:lnTo>
                <a:lnTo>
                  <a:pt x="2115" y="2626"/>
                </a:lnTo>
                <a:lnTo>
                  <a:pt x="2116" y="2626"/>
                </a:lnTo>
                <a:lnTo>
                  <a:pt x="2117" y="2626"/>
                </a:lnTo>
                <a:lnTo>
                  <a:pt x="2118" y="2625"/>
                </a:lnTo>
                <a:lnTo>
                  <a:pt x="2119" y="2625"/>
                </a:lnTo>
                <a:lnTo>
                  <a:pt x="2119" y="2624"/>
                </a:lnTo>
                <a:lnTo>
                  <a:pt x="2120" y="2624"/>
                </a:lnTo>
                <a:lnTo>
                  <a:pt x="2121" y="2623"/>
                </a:lnTo>
                <a:lnTo>
                  <a:pt x="2122" y="2622"/>
                </a:lnTo>
                <a:lnTo>
                  <a:pt x="2123" y="2621"/>
                </a:lnTo>
                <a:lnTo>
                  <a:pt x="2124" y="2620"/>
                </a:lnTo>
                <a:lnTo>
                  <a:pt x="2125" y="2619"/>
                </a:lnTo>
                <a:lnTo>
                  <a:pt x="2126" y="2617"/>
                </a:lnTo>
                <a:lnTo>
                  <a:pt x="2127" y="2615"/>
                </a:lnTo>
                <a:lnTo>
                  <a:pt x="2127" y="2613"/>
                </a:lnTo>
                <a:lnTo>
                  <a:pt x="2128" y="2611"/>
                </a:lnTo>
                <a:lnTo>
                  <a:pt x="2129" y="2607"/>
                </a:lnTo>
                <a:lnTo>
                  <a:pt x="2130" y="2604"/>
                </a:lnTo>
                <a:lnTo>
                  <a:pt x="2131" y="2600"/>
                </a:lnTo>
                <a:lnTo>
                  <a:pt x="2132" y="2596"/>
                </a:lnTo>
                <a:lnTo>
                  <a:pt x="2133" y="2591"/>
                </a:lnTo>
                <a:lnTo>
                  <a:pt x="2134" y="2586"/>
                </a:lnTo>
                <a:lnTo>
                  <a:pt x="2134" y="2581"/>
                </a:lnTo>
                <a:lnTo>
                  <a:pt x="2135" y="2574"/>
                </a:lnTo>
                <a:lnTo>
                  <a:pt x="2136" y="2566"/>
                </a:lnTo>
                <a:lnTo>
                  <a:pt x="2137" y="2558"/>
                </a:lnTo>
                <a:lnTo>
                  <a:pt x="2138" y="2550"/>
                </a:lnTo>
                <a:lnTo>
                  <a:pt x="2139" y="2540"/>
                </a:lnTo>
                <a:lnTo>
                  <a:pt x="2140" y="2529"/>
                </a:lnTo>
                <a:lnTo>
                  <a:pt x="2141" y="2517"/>
                </a:lnTo>
                <a:lnTo>
                  <a:pt x="2141" y="2505"/>
                </a:lnTo>
                <a:lnTo>
                  <a:pt x="2142" y="2492"/>
                </a:lnTo>
                <a:lnTo>
                  <a:pt x="2143" y="2476"/>
                </a:lnTo>
                <a:lnTo>
                  <a:pt x="2144" y="2459"/>
                </a:lnTo>
                <a:lnTo>
                  <a:pt x="2145" y="2443"/>
                </a:lnTo>
                <a:lnTo>
                  <a:pt x="2146" y="2426"/>
                </a:lnTo>
                <a:lnTo>
                  <a:pt x="2147" y="2407"/>
                </a:lnTo>
                <a:lnTo>
                  <a:pt x="2148" y="2385"/>
                </a:lnTo>
                <a:lnTo>
                  <a:pt x="2149" y="2365"/>
                </a:lnTo>
                <a:lnTo>
                  <a:pt x="2149" y="2348"/>
                </a:lnTo>
                <a:lnTo>
                  <a:pt x="2150" y="2330"/>
                </a:lnTo>
                <a:lnTo>
                  <a:pt x="2151" y="2309"/>
                </a:lnTo>
                <a:lnTo>
                  <a:pt x="2152" y="2290"/>
                </a:lnTo>
                <a:lnTo>
                  <a:pt x="2153" y="2278"/>
                </a:lnTo>
                <a:lnTo>
                  <a:pt x="2154" y="2267"/>
                </a:lnTo>
                <a:lnTo>
                  <a:pt x="2155" y="2257"/>
                </a:lnTo>
                <a:lnTo>
                  <a:pt x="2156" y="2250"/>
                </a:lnTo>
                <a:lnTo>
                  <a:pt x="2156" y="2247"/>
                </a:lnTo>
                <a:lnTo>
                  <a:pt x="2157" y="2248"/>
                </a:lnTo>
                <a:lnTo>
                  <a:pt x="2158" y="2253"/>
                </a:lnTo>
                <a:lnTo>
                  <a:pt x="2159" y="2264"/>
                </a:lnTo>
                <a:lnTo>
                  <a:pt x="2160" y="2272"/>
                </a:lnTo>
                <a:lnTo>
                  <a:pt x="2161" y="2284"/>
                </a:lnTo>
                <a:lnTo>
                  <a:pt x="2162" y="2302"/>
                </a:lnTo>
                <a:lnTo>
                  <a:pt x="2163" y="2325"/>
                </a:lnTo>
                <a:lnTo>
                  <a:pt x="2164" y="2344"/>
                </a:lnTo>
                <a:lnTo>
                  <a:pt x="2164" y="2363"/>
                </a:lnTo>
                <a:lnTo>
                  <a:pt x="2165" y="2386"/>
                </a:lnTo>
                <a:lnTo>
                  <a:pt x="2166" y="2410"/>
                </a:lnTo>
                <a:lnTo>
                  <a:pt x="2167" y="2434"/>
                </a:lnTo>
                <a:lnTo>
                  <a:pt x="2168" y="2454"/>
                </a:lnTo>
                <a:lnTo>
                  <a:pt x="2169" y="2474"/>
                </a:lnTo>
                <a:lnTo>
                  <a:pt x="2170" y="2494"/>
                </a:lnTo>
                <a:lnTo>
                  <a:pt x="2171" y="2513"/>
                </a:lnTo>
                <a:lnTo>
                  <a:pt x="2171" y="2530"/>
                </a:lnTo>
                <a:lnTo>
                  <a:pt x="2172" y="2543"/>
                </a:lnTo>
                <a:lnTo>
                  <a:pt x="2173" y="2556"/>
                </a:lnTo>
                <a:lnTo>
                  <a:pt x="2174" y="2567"/>
                </a:lnTo>
                <a:lnTo>
                  <a:pt x="2175" y="2578"/>
                </a:lnTo>
                <a:lnTo>
                  <a:pt x="2176" y="2586"/>
                </a:lnTo>
                <a:lnTo>
                  <a:pt x="2177" y="2593"/>
                </a:lnTo>
                <a:lnTo>
                  <a:pt x="2178" y="2598"/>
                </a:lnTo>
                <a:lnTo>
                  <a:pt x="2178" y="2604"/>
                </a:lnTo>
                <a:lnTo>
                  <a:pt x="2179" y="2608"/>
                </a:lnTo>
                <a:lnTo>
                  <a:pt x="2180" y="2611"/>
                </a:lnTo>
                <a:lnTo>
                  <a:pt x="2181" y="2614"/>
                </a:lnTo>
                <a:lnTo>
                  <a:pt x="2182" y="2616"/>
                </a:lnTo>
                <a:lnTo>
                  <a:pt x="2183" y="2617"/>
                </a:lnTo>
                <a:lnTo>
                  <a:pt x="2184" y="2619"/>
                </a:lnTo>
                <a:lnTo>
                  <a:pt x="2185" y="2620"/>
                </a:lnTo>
                <a:lnTo>
                  <a:pt x="2186" y="2621"/>
                </a:lnTo>
                <a:lnTo>
                  <a:pt x="2186" y="2622"/>
                </a:lnTo>
                <a:lnTo>
                  <a:pt x="2187" y="2622"/>
                </a:lnTo>
                <a:lnTo>
                  <a:pt x="2188" y="2623"/>
                </a:lnTo>
                <a:lnTo>
                  <a:pt x="2189" y="2623"/>
                </a:lnTo>
                <a:lnTo>
                  <a:pt x="2190" y="2623"/>
                </a:lnTo>
                <a:lnTo>
                  <a:pt x="2191" y="2623"/>
                </a:lnTo>
                <a:lnTo>
                  <a:pt x="2192" y="2624"/>
                </a:lnTo>
                <a:lnTo>
                  <a:pt x="2193" y="2624"/>
                </a:lnTo>
                <a:lnTo>
                  <a:pt x="2193" y="2624"/>
                </a:lnTo>
                <a:lnTo>
                  <a:pt x="2195" y="2624"/>
                </a:lnTo>
                <a:lnTo>
                  <a:pt x="2195" y="2623"/>
                </a:lnTo>
                <a:lnTo>
                  <a:pt x="2196" y="2623"/>
                </a:lnTo>
                <a:lnTo>
                  <a:pt x="2197" y="2622"/>
                </a:lnTo>
                <a:lnTo>
                  <a:pt x="2198" y="2622"/>
                </a:lnTo>
                <a:lnTo>
                  <a:pt x="2199" y="2622"/>
                </a:lnTo>
                <a:lnTo>
                  <a:pt x="2200" y="2622"/>
                </a:lnTo>
                <a:lnTo>
                  <a:pt x="2200" y="2621"/>
                </a:lnTo>
                <a:lnTo>
                  <a:pt x="2202" y="2620"/>
                </a:lnTo>
                <a:lnTo>
                  <a:pt x="2202" y="2620"/>
                </a:lnTo>
                <a:lnTo>
                  <a:pt x="2203" y="2619"/>
                </a:lnTo>
                <a:lnTo>
                  <a:pt x="2204" y="2617"/>
                </a:lnTo>
                <a:lnTo>
                  <a:pt x="2205" y="2616"/>
                </a:lnTo>
                <a:lnTo>
                  <a:pt x="2206" y="2615"/>
                </a:lnTo>
                <a:lnTo>
                  <a:pt x="2207" y="2613"/>
                </a:lnTo>
                <a:lnTo>
                  <a:pt x="2208" y="2611"/>
                </a:lnTo>
                <a:lnTo>
                  <a:pt x="2209" y="2609"/>
                </a:lnTo>
                <a:lnTo>
                  <a:pt x="2210" y="2607"/>
                </a:lnTo>
                <a:lnTo>
                  <a:pt x="2210" y="2605"/>
                </a:lnTo>
                <a:lnTo>
                  <a:pt x="2211" y="2601"/>
                </a:lnTo>
                <a:lnTo>
                  <a:pt x="2212" y="2597"/>
                </a:lnTo>
                <a:lnTo>
                  <a:pt x="2213" y="2593"/>
                </a:lnTo>
                <a:lnTo>
                  <a:pt x="2214" y="2589"/>
                </a:lnTo>
                <a:lnTo>
                  <a:pt x="2215" y="2583"/>
                </a:lnTo>
                <a:lnTo>
                  <a:pt x="2216" y="2577"/>
                </a:lnTo>
                <a:lnTo>
                  <a:pt x="2217" y="2571"/>
                </a:lnTo>
                <a:lnTo>
                  <a:pt x="2217" y="2565"/>
                </a:lnTo>
                <a:lnTo>
                  <a:pt x="2218" y="2557"/>
                </a:lnTo>
                <a:lnTo>
                  <a:pt x="2219" y="2546"/>
                </a:lnTo>
                <a:lnTo>
                  <a:pt x="2220" y="2537"/>
                </a:lnTo>
                <a:lnTo>
                  <a:pt x="2221" y="2527"/>
                </a:lnTo>
                <a:lnTo>
                  <a:pt x="2222" y="2516"/>
                </a:lnTo>
                <a:lnTo>
                  <a:pt x="2223" y="2502"/>
                </a:lnTo>
                <a:lnTo>
                  <a:pt x="2224" y="2490"/>
                </a:lnTo>
                <a:lnTo>
                  <a:pt x="2224" y="2476"/>
                </a:lnTo>
                <a:lnTo>
                  <a:pt x="2225" y="2462"/>
                </a:lnTo>
                <a:lnTo>
                  <a:pt x="2226" y="2443"/>
                </a:lnTo>
                <a:lnTo>
                  <a:pt x="2227" y="2426"/>
                </a:lnTo>
                <a:lnTo>
                  <a:pt x="2228" y="2408"/>
                </a:lnTo>
                <a:lnTo>
                  <a:pt x="2229" y="2390"/>
                </a:lnTo>
                <a:lnTo>
                  <a:pt x="2230" y="2368"/>
                </a:lnTo>
                <a:lnTo>
                  <a:pt x="2231" y="2345"/>
                </a:lnTo>
                <a:lnTo>
                  <a:pt x="2232" y="2325"/>
                </a:lnTo>
                <a:lnTo>
                  <a:pt x="2232" y="2306"/>
                </a:lnTo>
                <a:lnTo>
                  <a:pt x="2233" y="2283"/>
                </a:lnTo>
                <a:lnTo>
                  <a:pt x="2234" y="2256"/>
                </a:lnTo>
                <a:lnTo>
                  <a:pt x="2235" y="2236"/>
                </a:lnTo>
                <a:lnTo>
                  <a:pt x="2236" y="2220"/>
                </a:lnTo>
                <a:lnTo>
                  <a:pt x="2237" y="2203"/>
                </a:lnTo>
                <a:lnTo>
                  <a:pt x="2238" y="2183"/>
                </a:lnTo>
                <a:lnTo>
                  <a:pt x="2239" y="2169"/>
                </a:lnTo>
                <a:lnTo>
                  <a:pt x="2239" y="2161"/>
                </a:lnTo>
                <a:lnTo>
                  <a:pt x="2240" y="2156"/>
                </a:lnTo>
                <a:lnTo>
                  <a:pt x="2241" y="2155"/>
                </a:lnTo>
                <a:lnTo>
                  <a:pt x="2242" y="2157"/>
                </a:lnTo>
                <a:lnTo>
                  <a:pt x="2243" y="2162"/>
                </a:lnTo>
                <a:lnTo>
                  <a:pt x="2244" y="2169"/>
                </a:lnTo>
                <a:lnTo>
                  <a:pt x="2245" y="2185"/>
                </a:lnTo>
                <a:lnTo>
                  <a:pt x="2246" y="2202"/>
                </a:lnTo>
                <a:lnTo>
                  <a:pt x="2246" y="2217"/>
                </a:lnTo>
                <a:lnTo>
                  <a:pt x="2247" y="2233"/>
                </a:lnTo>
                <a:lnTo>
                  <a:pt x="2248" y="2253"/>
                </a:lnTo>
                <a:lnTo>
                  <a:pt x="2249" y="2279"/>
                </a:lnTo>
                <a:lnTo>
                  <a:pt x="2250" y="2299"/>
                </a:lnTo>
                <a:lnTo>
                  <a:pt x="2251" y="2317"/>
                </a:lnTo>
                <a:lnTo>
                  <a:pt x="2252" y="2336"/>
                </a:lnTo>
                <a:lnTo>
                  <a:pt x="2253" y="2361"/>
                </a:lnTo>
                <a:lnTo>
                  <a:pt x="2254" y="2381"/>
                </a:lnTo>
                <a:lnTo>
                  <a:pt x="2254" y="2397"/>
                </a:lnTo>
                <a:lnTo>
                  <a:pt x="2255" y="2413"/>
                </a:lnTo>
                <a:lnTo>
                  <a:pt x="2256" y="2431"/>
                </a:lnTo>
                <a:lnTo>
                  <a:pt x="2257" y="2446"/>
                </a:lnTo>
                <a:lnTo>
                  <a:pt x="2258" y="2458"/>
                </a:lnTo>
                <a:lnTo>
                  <a:pt x="2259" y="2469"/>
                </a:lnTo>
                <a:lnTo>
                  <a:pt x="2260" y="2481"/>
                </a:lnTo>
                <a:lnTo>
                  <a:pt x="2261" y="2491"/>
                </a:lnTo>
                <a:lnTo>
                  <a:pt x="2261" y="2497"/>
                </a:lnTo>
                <a:lnTo>
                  <a:pt x="2262" y="2501"/>
                </a:lnTo>
                <a:lnTo>
                  <a:pt x="2263" y="2505"/>
                </a:lnTo>
                <a:lnTo>
                  <a:pt x="2264" y="2506"/>
                </a:lnTo>
                <a:lnTo>
                  <a:pt x="2265" y="2505"/>
                </a:lnTo>
                <a:lnTo>
                  <a:pt x="2266" y="2502"/>
                </a:lnTo>
                <a:lnTo>
                  <a:pt x="2267" y="2498"/>
                </a:lnTo>
                <a:lnTo>
                  <a:pt x="2268" y="2490"/>
                </a:lnTo>
                <a:lnTo>
                  <a:pt x="2268" y="2481"/>
                </a:lnTo>
                <a:lnTo>
                  <a:pt x="2269" y="2472"/>
                </a:lnTo>
                <a:lnTo>
                  <a:pt x="2270" y="2461"/>
                </a:lnTo>
                <a:lnTo>
                  <a:pt x="2271" y="2445"/>
                </a:lnTo>
                <a:lnTo>
                  <a:pt x="2272" y="2428"/>
                </a:lnTo>
                <a:lnTo>
                  <a:pt x="2273" y="2412"/>
                </a:lnTo>
                <a:lnTo>
                  <a:pt x="2274" y="2395"/>
                </a:lnTo>
                <a:lnTo>
                  <a:pt x="2275" y="2374"/>
                </a:lnTo>
                <a:lnTo>
                  <a:pt x="2276" y="2348"/>
                </a:lnTo>
                <a:lnTo>
                  <a:pt x="2276" y="2325"/>
                </a:lnTo>
                <a:lnTo>
                  <a:pt x="2277" y="2302"/>
                </a:lnTo>
                <a:lnTo>
                  <a:pt x="2278" y="2278"/>
                </a:lnTo>
                <a:lnTo>
                  <a:pt x="2279" y="2247"/>
                </a:lnTo>
                <a:lnTo>
                  <a:pt x="2280" y="2216"/>
                </a:lnTo>
                <a:lnTo>
                  <a:pt x="2281" y="2189"/>
                </a:lnTo>
                <a:lnTo>
                  <a:pt x="2282" y="2164"/>
                </a:lnTo>
                <a:lnTo>
                  <a:pt x="2283" y="2140"/>
                </a:lnTo>
                <a:lnTo>
                  <a:pt x="2283" y="2114"/>
                </a:lnTo>
                <a:lnTo>
                  <a:pt x="2284" y="2091"/>
                </a:lnTo>
                <a:lnTo>
                  <a:pt x="2285" y="2072"/>
                </a:lnTo>
                <a:lnTo>
                  <a:pt x="2286" y="2061"/>
                </a:lnTo>
                <a:lnTo>
                  <a:pt x="2287" y="2049"/>
                </a:lnTo>
                <a:lnTo>
                  <a:pt x="2288" y="2042"/>
                </a:lnTo>
                <a:lnTo>
                  <a:pt x="2289" y="2041"/>
                </a:lnTo>
                <a:lnTo>
                  <a:pt x="2290" y="2047"/>
                </a:lnTo>
                <a:lnTo>
                  <a:pt x="2290" y="2062"/>
                </a:lnTo>
                <a:lnTo>
                  <a:pt x="2291" y="2076"/>
                </a:lnTo>
                <a:lnTo>
                  <a:pt x="2292" y="2092"/>
                </a:lnTo>
                <a:lnTo>
                  <a:pt x="2293" y="2113"/>
                </a:lnTo>
                <a:lnTo>
                  <a:pt x="2294" y="2144"/>
                </a:lnTo>
                <a:lnTo>
                  <a:pt x="2295" y="2173"/>
                </a:lnTo>
                <a:lnTo>
                  <a:pt x="2296" y="2201"/>
                </a:lnTo>
                <a:lnTo>
                  <a:pt x="2297" y="2229"/>
                </a:lnTo>
                <a:lnTo>
                  <a:pt x="2298" y="2263"/>
                </a:lnTo>
                <a:lnTo>
                  <a:pt x="2298" y="2301"/>
                </a:lnTo>
                <a:lnTo>
                  <a:pt x="2300" y="2333"/>
                </a:lnTo>
                <a:lnTo>
                  <a:pt x="2300" y="2361"/>
                </a:lnTo>
                <a:lnTo>
                  <a:pt x="2301" y="2390"/>
                </a:lnTo>
                <a:lnTo>
                  <a:pt x="2302" y="2420"/>
                </a:lnTo>
                <a:lnTo>
                  <a:pt x="2303" y="2448"/>
                </a:lnTo>
                <a:lnTo>
                  <a:pt x="2304" y="2471"/>
                </a:lnTo>
                <a:lnTo>
                  <a:pt x="2305" y="2491"/>
                </a:lnTo>
                <a:lnTo>
                  <a:pt x="2305" y="2511"/>
                </a:lnTo>
                <a:lnTo>
                  <a:pt x="2307" y="2530"/>
                </a:lnTo>
                <a:lnTo>
                  <a:pt x="2307" y="2544"/>
                </a:lnTo>
                <a:lnTo>
                  <a:pt x="2308" y="2555"/>
                </a:lnTo>
                <a:lnTo>
                  <a:pt x="2309" y="2565"/>
                </a:lnTo>
                <a:lnTo>
                  <a:pt x="2310" y="2574"/>
                </a:lnTo>
                <a:lnTo>
                  <a:pt x="2311" y="2581"/>
                </a:lnTo>
                <a:lnTo>
                  <a:pt x="2312" y="2586"/>
                </a:lnTo>
                <a:lnTo>
                  <a:pt x="2313" y="2590"/>
                </a:lnTo>
                <a:lnTo>
                  <a:pt x="2314" y="2594"/>
                </a:lnTo>
                <a:lnTo>
                  <a:pt x="2314" y="2596"/>
                </a:lnTo>
                <a:lnTo>
                  <a:pt x="2315" y="2598"/>
                </a:lnTo>
                <a:lnTo>
                  <a:pt x="2316" y="2600"/>
                </a:lnTo>
                <a:lnTo>
                  <a:pt x="2317" y="2600"/>
                </a:lnTo>
                <a:lnTo>
                  <a:pt x="2318" y="2600"/>
                </a:lnTo>
                <a:lnTo>
                  <a:pt x="2319" y="2600"/>
                </a:lnTo>
                <a:lnTo>
                  <a:pt x="2320" y="2599"/>
                </a:lnTo>
                <a:lnTo>
                  <a:pt x="2321" y="2599"/>
                </a:lnTo>
                <a:lnTo>
                  <a:pt x="2322" y="2598"/>
                </a:lnTo>
                <a:lnTo>
                  <a:pt x="2322" y="2597"/>
                </a:lnTo>
                <a:lnTo>
                  <a:pt x="2323" y="2596"/>
                </a:lnTo>
                <a:lnTo>
                  <a:pt x="2324" y="2596"/>
                </a:lnTo>
                <a:lnTo>
                  <a:pt x="2325" y="2594"/>
                </a:lnTo>
                <a:lnTo>
                  <a:pt x="2326" y="2593"/>
                </a:lnTo>
                <a:lnTo>
                  <a:pt x="2327" y="2593"/>
                </a:lnTo>
                <a:lnTo>
                  <a:pt x="2328" y="2592"/>
                </a:lnTo>
                <a:lnTo>
                  <a:pt x="2329" y="2592"/>
                </a:lnTo>
                <a:lnTo>
                  <a:pt x="2329" y="2592"/>
                </a:lnTo>
                <a:lnTo>
                  <a:pt x="2330" y="2592"/>
                </a:lnTo>
                <a:lnTo>
                  <a:pt x="2331" y="2592"/>
                </a:lnTo>
                <a:lnTo>
                  <a:pt x="2332" y="2592"/>
                </a:lnTo>
                <a:lnTo>
                  <a:pt x="2333" y="2593"/>
                </a:lnTo>
                <a:lnTo>
                  <a:pt x="2334" y="2593"/>
                </a:lnTo>
                <a:lnTo>
                  <a:pt x="2335" y="2594"/>
                </a:lnTo>
                <a:lnTo>
                  <a:pt x="2336" y="2595"/>
                </a:lnTo>
                <a:lnTo>
                  <a:pt x="2336" y="2596"/>
                </a:lnTo>
                <a:lnTo>
                  <a:pt x="2337" y="2597"/>
                </a:lnTo>
                <a:lnTo>
                  <a:pt x="2338" y="2598"/>
                </a:lnTo>
                <a:lnTo>
                  <a:pt x="2339" y="2599"/>
                </a:lnTo>
                <a:lnTo>
                  <a:pt x="2340" y="2599"/>
                </a:lnTo>
                <a:lnTo>
                  <a:pt x="2341" y="2599"/>
                </a:lnTo>
                <a:lnTo>
                  <a:pt x="2342" y="2599"/>
                </a:lnTo>
                <a:lnTo>
                  <a:pt x="2343" y="2600"/>
                </a:lnTo>
                <a:lnTo>
                  <a:pt x="2344" y="2599"/>
                </a:lnTo>
                <a:lnTo>
                  <a:pt x="2344" y="2598"/>
                </a:lnTo>
                <a:lnTo>
                  <a:pt x="2345" y="2597"/>
                </a:lnTo>
                <a:lnTo>
                  <a:pt x="2346" y="2596"/>
                </a:lnTo>
                <a:lnTo>
                  <a:pt x="2347" y="2594"/>
                </a:lnTo>
                <a:lnTo>
                  <a:pt x="2348" y="2592"/>
                </a:lnTo>
                <a:lnTo>
                  <a:pt x="2349" y="2589"/>
                </a:lnTo>
                <a:lnTo>
                  <a:pt x="2350" y="2586"/>
                </a:lnTo>
                <a:lnTo>
                  <a:pt x="2351" y="2582"/>
                </a:lnTo>
                <a:lnTo>
                  <a:pt x="2351" y="2578"/>
                </a:lnTo>
                <a:lnTo>
                  <a:pt x="2352" y="2574"/>
                </a:lnTo>
                <a:lnTo>
                  <a:pt x="2353" y="2570"/>
                </a:lnTo>
                <a:lnTo>
                  <a:pt x="2354" y="2564"/>
                </a:lnTo>
                <a:lnTo>
                  <a:pt x="2355" y="2559"/>
                </a:lnTo>
                <a:lnTo>
                  <a:pt x="2356" y="2554"/>
                </a:lnTo>
                <a:lnTo>
                  <a:pt x="2357" y="2548"/>
                </a:lnTo>
                <a:lnTo>
                  <a:pt x="2358" y="2543"/>
                </a:lnTo>
                <a:lnTo>
                  <a:pt x="2358" y="2537"/>
                </a:lnTo>
                <a:lnTo>
                  <a:pt x="2359" y="2533"/>
                </a:lnTo>
                <a:lnTo>
                  <a:pt x="2360" y="2529"/>
                </a:lnTo>
                <a:lnTo>
                  <a:pt x="2361" y="2525"/>
                </a:lnTo>
                <a:lnTo>
                  <a:pt x="2362" y="2522"/>
                </a:lnTo>
                <a:lnTo>
                  <a:pt x="2363" y="2520"/>
                </a:lnTo>
                <a:lnTo>
                  <a:pt x="2364" y="2520"/>
                </a:lnTo>
                <a:lnTo>
                  <a:pt x="2365" y="2520"/>
                </a:lnTo>
                <a:lnTo>
                  <a:pt x="2366" y="2520"/>
                </a:lnTo>
                <a:lnTo>
                  <a:pt x="2366" y="2522"/>
                </a:lnTo>
                <a:lnTo>
                  <a:pt x="2367" y="2524"/>
                </a:lnTo>
                <a:lnTo>
                  <a:pt x="2368" y="2527"/>
                </a:lnTo>
                <a:lnTo>
                  <a:pt x="2369" y="2531"/>
                </a:lnTo>
                <a:lnTo>
                  <a:pt x="2370" y="2535"/>
                </a:lnTo>
                <a:lnTo>
                  <a:pt x="2371" y="2539"/>
                </a:lnTo>
                <a:lnTo>
                  <a:pt x="2372" y="2544"/>
                </a:lnTo>
                <a:lnTo>
                  <a:pt x="2373" y="2549"/>
                </a:lnTo>
                <a:lnTo>
                  <a:pt x="2373" y="2555"/>
                </a:lnTo>
                <a:lnTo>
                  <a:pt x="2374" y="2561"/>
                </a:lnTo>
                <a:lnTo>
                  <a:pt x="2375" y="2566"/>
                </a:lnTo>
                <a:lnTo>
                  <a:pt x="2376" y="2570"/>
                </a:lnTo>
                <a:lnTo>
                  <a:pt x="2377" y="2576"/>
                </a:lnTo>
                <a:lnTo>
                  <a:pt x="2378" y="2580"/>
                </a:lnTo>
                <a:lnTo>
                  <a:pt x="2379" y="2584"/>
                </a:lnTo>
                <a:lnTo>
                  <a:pt x="2380" y="2587"/>
                </a:lnTo>
                <a:lnTo>
                  <a:pt x="2381" y="2591"/>
                </a:lnTo>
                <a:lnTo>
                  <a:pt x="2381" y="2594"/>
                </a:lnTo>
                <a:lnTo>
                  <a:pt x="2382" y="2596"/>
                </a:lnTo>
                <a:lnTo>
                  <a:pt x="2383" y="2598"/>
                </a:lnTo>
                <a:lnTo>
                  <a:pt x="2384" y="2599"/>
                </a:lnTo>
                <a:lnTo>
                  <a:pt x="2385" y="2599"/>
                </a:lnTo>
                <a:lnTo>
                  <a:pt x="2386" y="2599"/>
                </a:lnTo>
                <a:lnTo>
                  <a:pt x="2387" y="2598"/>
                </a:lnTo>
                <a:lnTo>
                  <a:pt x="2388" y="2597"/>
                </a:lnTo>
                <a:lnTo>
                  <a:pt x="2388" y="2596"/>
                </a:lnTo>
                <a:lnTo>
                  <a:pt x="2389" y="2594"/>
                </a:lnTo>
                <a:lnTo>
                  <a:pt x="2390" y="2591"/>
                </a:lnTo>
                <a:lnTo>
                  <a:pt x="2391" y="2587"/>
                </a:lnTo>
                <a:lnTo>
                  <a:pt x="2392" y="2583"/>
                </a:lnTo>
                <a:lnTo>
                  <a:pt x="2393" y="2578"/>
                </a:lnTo>
                <a:lnTo>
                  <a:pt x="2394" y="2572"/>
                </a:lnTo>
                <a:lnTo>
                  <a:pt x="2395" y="2566"/>
                </a:lnTo>
                <a:lnTo>
                  <a:pt x="2395" y="2561"/>
                </a:lnTo>
                <a:lnTo>
                  <a:pt x="2396" y="2554"/>
                </a:lnTo>
                <a:lnTo>
                  <a:pt x="2397" y="2546"/>
                </a:lnTo>
                <a:lnTo>
                  <a:pt x="2398" y="2537"/>
                </a:lnTo>
                <a:lnTo>
                  <a:pt x="2399" y="2530"/>
                </a:lnTo>
                <a:lnTo>
                  <a:pt x="2400" y="2520"/>
                </a:lnTo>
                <a:lnTo>
                  <a:pt x="2401" y="2510"/>
                </a:lnTo>
                <a:lnTo>
                  <a:pt x="2402" y="2497"/>
                </a:lnTo>
                <a:lnTo>
                  <a:pt x="2403" y="2488"/>
                </a:lnTo>
                <a:lnTo>
                  <a:pt x="2403" y="2477"/>
                </a:lnTo>
                <a:lnTo>
                  <a:pt x="2404" y="2465"/>
                </a:lnTo>
                <a:lnTo>
                  <a:pt x="2405" y="2450"/>
                </a:lnTo>
                <a:lnTo>
                  <a:pt x="2406" y="2437"/>
                </a:lnTo>
                <a:lnTo>
                  <a:pt x="2407" y="2423"/>
                </a:lnTo>
                <a:lnTo>
                  <a:pt x="2408" y="2409"/>
                </a:lnTo>
                <a:lnTo>
                  <a:pt x="2409" y="2394"/>
                </a:lnTo>
                <a:lnTo>
                  <a:pt x="2410" y="2380"/>
                </a:lnTo>
                <a:lnTo>
                  <a:pt x="2410" y="2368"/>
                </a:lnTo>
                <a:lnTo>
                  <a:pt x="2412" y="2356"/>
                </a:lnTo>
                <a:lnTo>
                  <a:pt x="2412" y="2345"/>
                </a:lnTo>
                <a:lnTo>
                  <a:pt x="2413" y="2337"/>
                </a:lnTo>
                <a:lnTo>
                  <a:pt x="2414" y="2329"/>
                </a:lnTo>
                <a:lnTo>
                  <a:pt x="2415" y="2324"/>
                </a:lnTo>
                <a:lnTo>
                  <a:pt x="2416" y="2322"/>
                </a:lnTo>
                <a:lnTo>
                  <a:pt x="2417" y="2325"/>
                </a:lnTo>
                <a:lnTo>
                  <a:pt x="2417" y="2327"/>
                </a:lnTo>
                <a:lnTo>
                  <a:pt x="2419" y="2331"/>
                </a:lnTo>
                <a:lnTo>
                  <a:pt x="2419" y="2339"/>
                </a:lnTo>
                <a:lnTo>
                  <a:pt x="2420" y="2351"/>
                </a:lnTo>
                <a:lnTo>
                  <a:pt x="2421" y="2362"/>
                </a:lnTo>
                <a:lnTo>
                  <a:pt x="2422" y="2372"/>
                </a:lnTo>
                <a:lnTo>
                  <a:pt x="2423" y="2383"/>
                </a:lnTo>
                <a:lnTo>
                  <a:pt x="2424" y="2397"/>
                </a:lnTo>
                <a:lnTo>
                  <a:pt x="2425" y="2409"/>
                </a:lnTo>
                <a:lnTo>
                  <a:pt x="2426" y="2421"/>
                </a:lnTo>
                <a:lnTo>
                  <a:pt x="2427" y="2432"/>
                </a:lnTo>
                <a:lnTo>
                  <a:pt x="2427" y="2444"/>
                </a:lnTo>
                <a:lnTo>
                  <a:pt x="2428" y="2455"/>
                </a:lnTo>
                <a:lnTo>
                  <a:pt x="2429" y="2464"/>
                </a:lnTo>
                <a:lnTo>
                  <a:pt x="2430" y="2472"/>
                </a:lnTo>
                <a:lnTo>
                  <a:pt x="2431" y="2481"/>
                </a:lnTo>
                <a:lnTo>
                  <a:pt x="2432" y="2488"/>
                </a:lnTo>
                <a:lnTo>
                  <a:pt x="2433" y="2494"/>
                </a:lnTo>
                <a:lnTo>
                  <a:pt x="2434" y="2499"/>
                </a:lnTo>
                <a:lnTo>
                  <a:pt x="2434" y="2504"/>
                </a:lnTo>
                <a:lnTo>
                  <a:pt x="2435" y="2509"/>
                </a:lnTo>
                <a:lnTo>
                  <a:pt x="2436" y="2513"/>
                </a:lnTo>
                <a:lnTo>
                  <a:pt x="2437" y="2517"/>
                </a:lnTo>
                <a:lnTo>
                  <a:pt x="2438" y="2521"/>
                </a:lnTo>
                <a:lnTo>
                  <a:pt x="2439" y="2525"/>
                </a:lnTo>
                <a:lnTo>
                  <a:pt x="2440" y="2528"/>
                </a:lnTo>
                <a:lnTo>
                  <a:pt x="2441" y="2533"/>
                </a:lnTo>
                <a:lnTo>
                  <a:pt x="2441" y="2539"/>
                </a:lnTo>
                <a:lnTo>
                  <a:pt x="2442" y="2544"/>
                </a:lnTo>
                <a:lnTo>
                  <a:pt x="2443" y="2549"/>
                </a:lnTo>
                <a:lnTo>
                  <a:pt x="2444" y="2554"/>
                </a:lnTo>
                <a:lnTo>
                  <a:pt x="2445" y="2560"/>
                </a:lnTo>
                <a:lnTo>
                  <a:pt x="2446" y="2565"/>
                </a:lnTo>
                <a:lnTo>
                  <a:pt x="2447" y="2571"/>
                </a:lnTo>
                <a:lnTo>
                  <a:pt x="2448" y="2576"/>
                </a:lnTo>
                <a:lnTo>
                  <a:pt x="2449" y="2582"/>
                </a:lnTo>
                <a:lnTo>
                  <a:pt x="2449" y="2587"/>
                </a:lnTo>
                <a:lnTo>
                  <a:pt x="2450" y="2592"/>
                </a:lnTo>
                <a:lnTo>
                  <a:pt x="2451" y="2596"/>
                </a:lnTo>
                <a:lnTo>
                  <a:pt x="2452" y="2600"/>
                </a:lnTo>
                <a:lnTo>
                  <a:pt x="2453" y="2603"/>
                </a:lnTo>
                <a:lnTo>
                  <a:pt x="2454" y="2606"/>
                </a:lnTo>
                <a:lnTo>
                  <a:pt x="2455" y="2609"/>
                </a:lnTo>
                <a:lnTo>
                  <a:pt x="2456" y="2612"/>
                </a:lnTo>
                <a:lnTo>
                  <a:pt x="2456" y="2614"/>
                </a:lnTo>
                <a:lnTo>
                  <a:pt x="2457" y="2616"/>
                </a:lnTo>
                <a:lnTo>
                  <a:pt x="2458" y="2617"/>
                </a:lnTo>
                <a:lnTo>
                  <a:pt x="2459" y="2618"/>
                </a:lnTo>
                <a:lnTo>
                  <a:pt x="2460" y="2619"/>
                </a:lnTo>
                <a:lnTo>
                  <a:pt x="2461" y="2620"/>
                </a:lnTo>
                <a:lnTo>
                  <a:pt x="2462" y="2621"/>
                </a:lnTo>
                <a:lnTo>
                  <a:pt x="2463" y="2622"/>
                </a:lnTo>
                <a:lnTo>
                  <a:pt x="2463" y="2622"/>
                </a:lnTo>
                <a:lnTo>
                  <a:pt x="2464" y="2623"/>
                </a:lnTo>
                <a:lnTo>
                  <a:pt x="2465" y="2623"/>
                </a:lnTo>
                <a:lnTo>
                  <a:pt x="2466" y="2623"/>
                </a:lnTo>
                <a:lnTo>
                  <a:pt x="2467" y="2622"/>
                </a:lnTo>
                <a:lnTo>
                  <a:pt x="2468" y="2622"/>
                </a:lnTo>
                <a:lnTo>
                  <a:pt x="2469" y="2622"/>
                </a:lnTo>
                <a:lnTo>
                  <a:pt x="2470" y="2622"/>
                </a:lnTo>
                <a:lnTo>
                  <a:pt x="2471" y="2622"/>
                </a:lnTo>
                <a:lnTo>
                  <a:pt x="2471" y="2622"/>
                </a:lnTo>
                <a:lnTo>
                  <a:pt x="2472" y="2622"/>
                </a:lnTo>
                <a:lnTo>
                  <a:pt x="2473" y="2622"/>
                </a:lnTo>
                <a:lnTo>
                  <a:pt x="2474" y="2621"/>
                </a:lnTo>
                <a:lnTo>
                  <a:pt x="2475" y="2621"/>
                </a:lnTo>
                <a:lnTo>
                  <a:pt x="2476" y="2620"/>
                </a:lnTo>
                <a:lnTo>
                  <a:pt x="2477" y="2620"/>
                </a:lnTo>
                <a:lnTo>
                  <a:pt x="2478" y="2620"/>
                </a:lnTo>
                <a:lnTo>
                  <a:pt x="2478" y="2619"/>
                </a:lnTo>
                <a:lnTo>
                  <a:pt x="2479" y="2619"/>
                </a:lnTo>
                <a:lnTo>
                  <a:pt x="2480" y="2619"/>
                </a:lnTo>
                <a:lnTo>
                  <a:pt x="2481" y="2619"/>
                </a:lnTo>
                <a:lnTo>
                  <a:pt x="2482" y="2619"/>
                </a:lnTo>
                <a:lnTo>
                  <a:pt x="2483" y="2619"/>
                </a:lnTo>
                <a:lnTo>
                  <a:pt x="2484" y="2618"/>
                </a:lnTo>
                <a:lnTo>
                  <a:pt x="2485" y="2618"/>
                </a:lnTo>
                <a:lnTo>
                  <a:pt x="2485" y="2618"/>
                </a:lnTo>
                <a:lnTo>
                  <a:pt x="2486" y="2618"/>
                </a:lnTo>
                <a:lnTo>
                  <a:pt x="2487" y="2619"/>
                </a:lnTo>
                <a:lnTo>
                  <a:pt x="2488" y="2619"/>
                </a:lnTo>
                <a:lnTo>
                  <a:pt x="2489" y="2619"/>
                </a:lnTo>
                <a:lnTo>
                  <a:pt x="2490" y="2619"/>
                </a:lnTo>
                <a:lnTo>
                  <a:pt x="2491" y="2619"/>
                </a:lnTo>
                <a:lnTo>
                  <a:pt x="2492" y="2619"/>
                </a:lnTo>
                <a:lnTo>
                  <a:pt x="2493" y="2620"/>
                </a:lnTo>
                <a:lnTo>
                  <a:pt x="2493" y="2620"/>
                </a:lnTo>
                <a:lnTo>
                  <a:pt x="2494" y="2621"/>
                </a:lnTo>
                <a:lnTo>
                  <a:pt x="2495" y="2621"/>
                </a:lnTo>
                <a:lnTo>
                  <a:pt x="2496" y="2622"/>
                </a:lnTo>
                <a:lnTo>
                  <a:pt x="2497" y="2621"/>
                </a:lnTo>
                <a:lnTo>
                  <a:pt x="2498" y="2621"/>
                </a:lnTo>
                <a:lnTo>
                  <a:pt x="2499" y="2621"/>
                </a:lnTo>
                <a:lnTo>
                  <a:pt x="2500" y="2622"/>
                </a:lnTo>
                <a:lnTo>
                  <a:pt x="2500" y="2622"/>
                </a:lnTo>
                <a:lnTo>
                  <a:pt x="2501" y="2622"/>
                </a:lnTo>
                <a:lnTo>
                  <a:pt x="2502" y="2623"/>
                </a:lnTo>
                <a:lnTo>
                  <a:pt x="2503" y="2622"/>
                </a:lnTo>
                <a:lnTo>
                  <a:pt x="2504" y="2622"/>
                </a:lnTo>
                <a:lnTo>
                  <a:pt x="2505" y="2621"/>
                </a:lnTo>
                <a:lnTo>
                  <a:pt x="2506" y="2621"/>
                </a:lnTo>
                <a:lnTo>
                  <a:pt x="2507" y="2621"/>
                </a:lnTo>
                <a:lnTo>
                  <a:pt x="2507" y="2620"/>
                </a:lnTo>
                <a:lnTo>
                  <a:pt x="2508" y="2620"/>
                </a:lnTo>
                <a:lnTo>
                  <a:pt x="2509" y="2620"/>
                </a:lnTo>
                <a:lnTo>
                  <a:pt x="2510" y="2619"/>
                </a:lnTo>
                <a:lnTo>
                  <a:pt x="2511" y="2618"/>
                </a:lnTo>
                <a:lnTo>
                  <a:pt x="2512" y="2617"/>
                </a:lnTo>
                <a:lnTo>
                  <a:pt x="2513" y="2616"/>
                </a:lnTo>
                <a:lnTo>
                  <a:pt x="2514" y="2615"/>
                </a:lnTo>
                <a:lnTo>
                  <a:pt x="2515" y="2615"/>
                </a:lnTo>
                <a:lnTo>
                  <a:pt x="2515" y="2614"/>
                </a:lnTo>
                <a:lnTo>
                  <a:pt x="2517" y="2613"/>
                </a:lnTo>
                <a:lnTo>
                  <a:pt x="2517" y="2611"/>
                </a:lnTo>
                <a:lnTo>
                  <a:pt x="2518" y="2610"/>
                </a:lnTo>
                <a:lnTo>
                  <a:pt x="2519" y="2609"/>
                </a:lnTo>
                <a:lnTo>
                  <a:pt x="2520" y="2607"/>
                </a:lnTo>
                <a:lnTo>
                  <a:pt x="2521" y="2606"/>
                </a:lnTo>
                <a:lnTo>
                  <a:pt x="2522" y="2604"/>
                </a:lnTo>
                <a:lnTo>
                  <a:pt x="2522" y="2602"/>
                </a:lnTo>
                <a:lnTo>
                  <a:pt x="2524" y="2600"/>
                </a:lnTo>
                <a:lnTo>
                  <a:pt x="2524" y="2598"/>
                </a:lnTo>
                <a:lnTo>
                  <a:pt x="2525" y="2596"/>
                </a:lnTo>
                <a:lnTo>
                  <a:pt x="2526" y="2594"/>
                </a:lnTo>
                <a:lnTo>
                  <a:pt x="2527" y="2591"/>
                </a:lnTo>
                <a:lnTo>
                  <a:pt x="2528" y="2588"/>
                </a:lnTo>
                <a:lnTo>
                  <a:pt x="2529" y="2586"/>
                </a:lnTo>
                <a:lnTo>
                  <a:pt x="2530" y="2583"/>
                </a:lnTo>
                <a:lnTo>
                  <a:pt x="2531" y="2581"/>
                </a:lnTo>
                <a:lnTo>
                  <a:pt x="2531" y="2578"/>
                </a:lnTo>
                <a:lnTo>
                  <a:pt x="2532" y="2576"/>
                </a:lnTo>
                <a:lnTo>
                  <a:pt x="2533" y="2573"/>
                </a:lnTo>
                <a:lnTo>
                  <a:pt x="2534" y="2571"/>
                </a:lnTo>
                <a:lnTo>
                  <a:pt x="2535" y="2569"/>
                </a:lnTo>
                <a:lnTo>
                  <a:pt x="2536" y="2568"/>
                </a:lnTo>
                <a:lnTo>
                  <a:pt x="2537" y="2567"/>
                </a:lnTo>
                <a:lnTo>
                  <a:pt x="2538" y="2567"/>
                </a:lnTo>
                <a:lnTo>
                  <a:pt x="2539" y="2568"/>
                </a:lnTo>
                <a:lnTo>
                  <a:pt x="2539" y="2569"/>
                </a:lnTo>
                <a:lnTo>
                  <a:pt x="2540" y="2570"/>
                </a:lnTo>
                <a:lnTo>
                  <a:pt x="2541" y="2572"/>
                </a:lnTo>
                <a:lnTo>
                  <a:pt x="2542" y="2574"/>
                </a:lnTo>
                <a:lnTo>
                  <a:pt x="2543" y="2577"/>
                </a:lnTo>
                <a:lnTo>
                  <a:pt x="2544" y="2580"/>
                </a:lnTo>
                <a:lnTo>
                  <a:pt x="2545" y="2582"/>
                </a:lnTo>
                <a:lnTo>
                  <a:pt x="2546" y="2585"/>
                </a:lnTo>
                <a:lnTo>
                  <a:pt x="2546" y="2588"/>
                </a:lnTo>
                <a:lnTo>
                  <a:pt x="2547" y="2591"/>
                </a:lnTo>
                <a:lnTo>
                  <a:pt x="2548" y="2594"/>
                </a:lnTo>
                <a:lnTo>
                  <a:pt x="2549" y="2597"/>
                </a:lnTo>
                <a:lnTo>
                  <a:pt x="2550" y="2599"/>
                </a:lnTo>
                <a:lnTo>
                  <a:pt x="2551" y="2601"/>
                </a:lnTo>
                <a:lnTo>
                  <a:pt x="2552" y="2602"/>
                </a:lnTo>
                <a:lnTo>
                  <a:pt x="2553" y="2604"/>
                </a:lnTo>
                <a:lnTo>
                  <a:pt x="2553" y="2605"/>
                </a:lnTo>
                <a:lnTo>
                  <a:pt x="2554" y="2606"/>
                </a:lnTo>
                <a:lnTo>
                  <a:pt x="2555" y="2606"/>
                </a:lnTo>
                <a:lnTo>
                  <a:pt x="2556" y="2607"/>
                </a:lnTo>
                <a:lnTo>
                  <a:pt x="2557" y="2606"/>
                </a:lnTo>
                <a:lnTo>
                  <a:pt x="2558" y="2605"/>
                </a:lnTo>
                <a:lnTo>
                  <a:pt x="2559" y="2604"/>
                </a:lnTo>
                <a:lnTo>
                  <a:pt x="2560" y="2603"/>
                </a:lnTo>
                <a:lnTo>
                  <a:pt x="2561" y="2601"/>
                </a:lnTo>
                <a:lnTo>
                  <a:pt x="2561" y="2599"/>
                </a:lnTo>
                <a:lnTo>
                  <a:pt x="2562" y="2597"/>
                </a:lnTo>
                <a:lnTo>
                  <a:pt x="2563" y="2595"/>
                </a:lnTo>
                <a:lnTo>
                  <a:pt x="2564" y="2592"/>
                </a:lnTo>
                <a:lnTo>
                  <a:pt x="2565" y="2588"/>
                </a:lnTo>
                <a:lnTo>
                  <a:pt x="2566" y="2584"/>
                </a:lnTo>
                <a:lnTo>
                  <a:pt x="2567" y="2580"/>
                </a:lnTo>
                <a:lnTo>
                  <a:pt x="2568" y="2574"/>
                </a:lnTo>
                <a:lnTo>
                  <a:pt x="2568" y="2569"/>
                </a:lnTo>
                <a:lnTo>
                  <a:pt x="2569" y="2563"/>
                </a:lnTo>
                <a:lnTo>
                  <a:pt x="2570" y="2557"/>
                </a:lnTo>
                <a:lnTo>
                  <a:pt x="2571" y="2550"/>
                </a:lnTo>
                <a:lnTo>
                  <a:pt x="2572" y="2541"/>
                </a:lnTo>
                <a:lnTo>
                  <a:pt x="2573" y="2532"/>
                </a:lnTo>
                <a:lnTo>
                  <a:pt x="2574" y="2523"/>
                </a:lnTo>
                <a:lnTo>
                  <a:pt x="2575" y="2512"/>
                </a:lnTo>
                <a:lnTo>
                  <a:pt x="2576" y="2501"/>
                </a:lnTo>
                <a:lnTo>
                  <a:pt x="2576" y="2489"/>
                </a:lnTo>
                <a:lnTo>
                  <a:pt x="2577" y="2478"/>
                </a:lnTo>
                <a:lnTo>
                  <a:pt x="2578" y="2464"/>
                </a:lnTo>
                <a:lnTo>
                  <a:pt x="2579" y="2449"/>
                </a:lnTo>
                <a:lnTo>
                  <a:pt x="2580" y="2433"/>
                </a:lnTo>
                <a:lnTo>
                  <a:pt x="2581" y="2418"/>
                </a:lnTo>
                <a:lnTo>
                  <a:pt x="2582" y="2403"/>
                </a:lnTo>
                <a:lnTo>
                  <a:pt x="2583" y="2388"/>
                </a:lnTo>
                <a:lnTo>
                  <a:pt x="2583" y="2371"/>
                </a:lnTo>
                <a:lnTo>
                  <a:pt x="2584" y="2355"/>
                </a:lnTo>
                <a:lnTo>
                  <a:pt x="2585" y="2340"/>
                </a:lnTo>
                <a:lnTo>
                  <a:pt x="2586" y="2328"/>
                </a:lnTo>
                <a:lnTo>
                  <a:pt x="2587" y="2314"/>
                </a:lnTo>
                <a:lnTo>
                  <a:pt x="2588" y="2301"/>
                </a:lnTo>
                <a:lnTo>
                  <a:pt x="2589" y="2291"/>
                </a:lnTo>
                <a:lnTo>
                  <a:pt x="2590" y="2284"/>
                </a:lnTo>
                <a:lnTo>
                  <a:pt x="2590" y="2278"/>
                </a:lnTo>
                <a:lnTo>
                  <a:pt x="2591" y="2273"/>
                </a:lnTo>
                <a:lnTo>
                  <a:pt x="2592" y="2269"/>
                </a:lnTo>
                <a:lnTo>
                  <a:pt x="2593" y="2269"/>
                </a:lnTo>
                <a:lnTo>
                  <a:pt x="2594" y="2271"/>
                </a:lnTo>
                <a:lnTo>
                  <a:pt x="2595" y="2273"/>
                </a:lnTo>
                <a:lnTo>
                  <a:pt x="2596" y="2277"/>
                </a:lnTo>
                <a:lnTo>
                  <a:pt x="2597" y="2283"/>
                </a:lnTo>
                <a:lnTo>
                  <a:pt x="2598" y="2291"/>
                </a:lnTo>
                <a:lnTo>
                  <a:pt x="2598" y="2303"/>
                </a:lnTo>
                <a:lnTo>
                  <a:pt x="2599" y="2312"/>
                </a:lnTo>
                <a:lnTo>
                  <a:pt x="2600" y="2321"/>
                </a:lnTo>
                <a:lnTo>
                  <a:pt x="2601" y="2331"/>
                </a:lnTo>
                <a:lnTo>
                  <a:pt x="2602" y="2341"/>
                </a:lnTo>
                <a:lnTo>
                  <a:pt x="2603" y="2351"/>
                </a:lnTo>
                <a:lnTo>
                  <a:pt x="2604" y="2358"/>
                </a:lnTo>
                <a:lnTo>
                  <a:pt x="2605" y="2363"/>
                </a:lnTo>
                <a:lnTo>
                  <a:pt x="2605" y="2368"/>
                </a:lnTo>
                <a:lnTo>
                  <a:pt x="2606" y="2372"/>
                </a:lnTo>
                <a:lnTo>
                  <a:pt x="2607" y="2374"/>
                </a:lnTo>
                <a:lnTo>
                  <a:pt x="2608" y="2372"/>
                </a:lnTo>
                <a:lnTo>
                  <a:pt x="2609" y="2368"/>
                </a:lnTo>
                <a:lnTo>
                  <a:pt x="2610" y="2362"/>
                </a:lnTo>
                <a:lnTo>
                  <a:pt x="2611" y="2354"/>
                </a:lnTo>
                <a:lnTo>
                  <a:pt x="2612" y="2344"/>
                </a:lnTo>
                <a:lnTo>
                  <a:pt x="2612" y="2333"/>
                </a:lnTo>
                <a:lnTo>
                  <a:pt x="2613" y="2321"/>
                </a:lnTo>
                <a:lnTo>
                  <a:pt x="2614" y="2305"/>
                </a:lnTo>
                <a:lnTo>
                  <a:pt x="2615" y="2288"/>
                </a:lnTo>
                <a:lnTo>
                  <a:pt x="2616" y="2272"/>
                </a:lnTo>
                <a:lnTo>
                  <a:pt x="2617" y="2254"/>
                </a:lnTo>
                <a:lnTo>
                  <a:pt x="2618" y="2231"/>
                </a:lnTo>
                <a:lnTo>
                  <a:pt x="2619" y="2209"/>
                </a:lnTo>
                <a:lnTo>
                  <a:pt x="2620" y="2190"/>
                </a:lnTo>
                <a:lnTo>
                  <a:pt x="2620" y="2171"/>
                </a:lnTo>
                <a:lnTo>
                  <a:pt x="2622" y="2146"/>
                </a:lnTo>
                <a:lnTo>
                  <a:pt x="2622" y="2120"/>
                </a:lnTo>
                <a:lnTo>
                  <a:pt x="2623" y="2097"/>
                </a:lnTo>
                <a:lnTo>
                  <a:pt x="2624" y="2075"/>
                </a:lnTo>
                <a:lnTo>
                  <a:pt x="2625" y="2046"/>
                </a:lnTo>
                <a:lnTo>
                  <a:pt x="2626" y="2019"/>
                </a:lnTo>
                <a:lnTo>
                  <a:pt x="2627" y="1993"/>
                </a:lnTo>
                <a:lnTo>
                  <a:pt x="2627" y="1966"/>
                </a:lnTo>
                <a:lnTo>
                  <a:pt x="2629" y="1940"/>
                </a:lnTo>
                <a:lnTo>
                  <a:pt x="2629" y="1913"/>
                </a:lnTo>
                <a:lnTo>
                  <a:pt x="2630" y="1886"/>
                </a:lnTo>
                <a:lnTo>
                  <a:pt x="2631" y="1857"/>
                </a:lnTo>
                <a:lnTo>
                  <a:pt x="2632" y="1831"/>
                </a:lnTo>
                <a:lnTo>
                  <a:pt x="2633" y="1816"/>
                </a:lnTo>
                <a:lnTo>
                  <a:pt x="2634" y="1793"/>
                </a:lnTo>
                <a:lnTo>
                  <a:pt x="2634" y="1769"/>
                </a:lnTo>
                <a:lnTo>
                  <a:pt x="2636" y="1756"/>
                </a:lnTo>
                <a:lnTo>
                  <a:pt x="2636" y="1754"/>
                </a:lnTo>
                <a:lnTo>
                  <a:pt x="2637" y="1747"/>
                </a:lnTo>
                <a:lnTo>
                  <a:pt x="2638" y="1736"/>
                </a:lnTo>
                <a:lnTo>
                  <a:pt x="2639" y="1726"/>
                </a:lnTo>
                <a:lnTo>
                  <a:pt x="2640" y="1728"/>
                </a:lnTo>
                <a:lnTo>
                  <a:pt x="2641" y="1741"/>
                </a:lnTo>
                <a:lnTo>
                  <a:pt x="2642" y="1754"/>
                </a:lnTo>
                <a:lnTo>
                  <a:pt x="2643" y="1769"/>
                </a:lnTo>
                <a:lnTo>
                  <a:pt x="2644" y="1790"/>
                </a:lnTo>
                <a:lnTo>
                  <a:pt x="2644" y="1823"/>
                </a:lnTo>
                <a:lnTo>
                  <a:pt x="2645" y="1862"/>
                </a:lnTo>
                <a:lnTo>
                  <a:pt x="2646" y="1898"/>
                </a:lnTo>
                <a:lnTo>
                  <a:pt x="2647" y="1931"/>
                </a:lnTo>
                <a:lnTo>
                  <a:pt x="2648" y="1969"/>
                </a:lnTo>
                <a:lnTo>
                  <a:pt x="2649" y="2015"/>
                </a:lnTo>
                <a:lnTo>
                  <a:pt x="2650" y="2062"/>
                </a:lnTo>
                <a:lnTo>
                  <a:pt x="2651" y="2112"/>
                </a:lnTo>
                <a:lnTo>
                  <a:pt x="2651" y="2150"/>
                </a:lnTo>
                <a:lnTo>
                  <a:pt x="2652" y="2188"/>
                </a:lnTo>
                <a:lnTo>
                  <a:pt x="2653" y="2229"/>
                </a:lnTo>
                <a:lnTo>
                  <a:pt x="2654" y="2269"/>
                </a:lnTo>
                <a:lnTo>
                  <a:pt x="2655" y="2301"/>
                </a:lnTo>
                <a:lnTo>
                  <a:pt x="2656" y="2327"/>
                </a:lnTo>
                <a:lnTo>
                  <a:pt x="2657" y="2355"/>
                </a:lnTo>
                <a:lnTo>
                  <a:pt x="2658" y="2382"/>
                </a:lnTo>
                <a:lnTo>
                  <a:pt x="2658" y="2405"/>
                </a:lnTo>
                <a:lnTo>
                  <a:pt x="2659" y="2420"/>
                </a:lnTo>
                <a:lnTo>
                  <a:pt x="2660" y="2434"/>
                </a:lnTo>
                <a:lnTo>
                  <a:pt x="2661" y="2446"/>
                </a:lnTo>
                <a:lnTo>
                  <a:pt x="2662" y="2454"/>
                </a:lnTo>
                <a:lnTo>
                  <a:pt x="2663" y="2457"/>
                </a:lnTo>
                <a:lnTo>
                  <a:pt x="2664" y="2459"/>
                </a:lnTo>
                <a:lnTo>
                  <a:pt x="2665" y="2459"/>
                </a:lnTo>
                <a:lnTo>
                  <a:pt x="2666" y="2457"/>
                </a:lnTo>
                <a:lnTo>
                  <a:pt x="2666" y="2449"/>
                </a:lnTo>
                <a:lnTo>
                  <a:pt x="2667" y="2440"/>
                </a:lnTo>
                <a:lnTo>
                  <a:pt x="2668" y="2429"/>
                </a:lnTo>
                <a:lnTo>
                  <a:pt x="2669" y="2415"/>
                </a:lnTo>
                <a:lnTo>
                  <a:pt x="2670" y="2396"/>
                </a:lnTo>
                <a:lnTo>
                  <a:pt x="2671" y="2375"/>
                </a:lnTo>
                <a:lnTo>
                  <a:pt x="2672" y="2354"/>
                </a:lnTo>
                <a:lnTo>
                  <a:pt x="2673" y="2328"/>
                </a:lnTo>
                <a:lnTo>
                  <a:pt x="2673" y="2298"/>
                </a:lnTo>
                <a:lnTo>
                  <a:pt x="2674" y="2263"/>
                </a:lnTo>
                <a:lnTo>
                  <a:pt x="2675" y="2227"/>
                </a:lnTo>
                <a:lnTo>
                  <a:pt x="2676" y="2187"/>
                </a:lnTo>
                <a:lnTo>
                  <a:pt x="2677" y="2140"/>
                </a:lnTo>
                <a:lnTo>
                  <a:pt x="2678" y="2088"/>
                </a:lnTo>
                <a:lnTo>
                  <a:pt x="2679" y="2035"/>
                </a:lnTo>
                <a:lnTo>
                  <a:pt x="2680" y="1978"/>
                </a:lnTo>
                <a:lnTo>
                  <a:pt x="2680" y="1910"/>
                </a:lnTo>
                <a:lnTo>
                  <a:pt x="2681" y="1843"/>
                </a:lnTo>
                <a:lnTo>
                  <a:pt x="2682" y="1778"/>
                </a:lnTo>
                <a:lnTo>
                  <a:pt x="2683" y="1715"/>
                </a:lnTo>
                <a:lnTo>
                  <a:pt x="2684" y="1638"/>
                </a:lnTo>
                <a:lnTo>
                  <a:pt x="2685" y="1574"/>
                </a:lnTo>
                <a:lnTo>
                  <a:pt x="2686" y="1511"/>
                </a:lnTo>
                <a:lnTo>
                  <a:pt x="2687" y="1454"/>
                </a:lnTo>
                <a:lnTo>
                  <a:pt x="2688" y="1392"/>
                </a:lnTo>
                <a:lnTo>
                  <a:pt x="2688" y="1343"/>
                </a:lnTo>
                <a:lnTo>
                  <a:pt x="2689" y="1301"/>
                </a:lnTo>
                <a:lnTo>
                  <a:pt x="2690" y="1263"/>
                </a:lnTo>
                <a:lnTo>
                  <a:pt x="2691" y="1216"/>
                </a:lnTo>
                <a:lnTo>
                  <a:pt x="2692" y="1182"/>
                </a:lnTo>
                <a:lnTo>
                  <a:pt x="2693" y="1172"/>
                </a:lnTo>
                <a:lnTo>
                  <a:pt x="2694" y="1170"/>
                </a:lnTo>
                <a:lnTo>
                  <a:pt x="2695" y="1165"/>
                </a:lnTo>
                <a:lnTo>
                  <a:pt x="2695" y="1169"/>
                </a:lnTo>
                <a:lnTo>
                  <a:pt x="2696" y="1197"/>
                </a:lnTo>
                <a:lnTo>
                  <a:pt x="2697" y="1233"/>
                </a:lnTo>
                <a:lnTo>
                  <a:pt x="2698" y="1265"/>
                </a:lnTo>
                <a:lnTo>
                  <a:pt x="2699" y="1294"/>
                </a:lnTo>
                <a:lnTo>
                  <a:pt x="2700" y="1347"/>
                </a:lnTo>
                <a:lnTo>
                  <a:pt x="2701" y="1404"/>
                </a:lnTo>
                <a:lnTo>
                  <a:pt x="2702" y="1465"/>
                </a:lnTo>
                <a:lnTo>
                  <a:pt x="2702" y="1549"/>
                </a:lnTo>
                <a:lnTo>
                  <a:pt x="2703" y="1620"/>
                </a:lnTo>
                <a:lnTo>
                  <a:pt x="2704" y="1696"/>
                </a:lnTo>
                <a:lnTo>
                  <a:pt x="2705" y="1770"/>
                </a:lnTo>
                <a:lnTo>
                  <a:pt x="2706" y="1852"/>
                </a:lnTo>
                <a:lnTo>
                  <a:pt x="2707" y="1929"/>
                </a:lnTo>
                <a:lnTo>
                  <a:pt x="2708" y="1998"/>
                </a:lnTo>
                <a:lnTo>
                  <a:pt x="2709" y="2060"/>
                </a:lnTo>
                <a:lnTo>
                  <a:pt x="2710" y="2133"/>
                </a:lnTo>
                <a:lnTo>
                  <a:pt x="2710" y="2209"/>
                </a:lnTo>
                <a:lnTo>
                  <a:pt x="2711" y="2258"/>
                </a:lnTo>
                <a:lnTo>
                  <a:pt x="2712" y="2299"/>
                </a:lnTo>
                <a:lnTo>
                  <a:pt x="2713" y="2340"/>
                </a:lnTo>
                <a:lnTo>
                  <a:pt x="2714" y="2385"/>
                </a:lnTo>
                <a:lnTo>
                  <a:pt x="2715" y="2414"/>
                </a:lnTo>
                <a:lnTo>
                  <a:pt x="2716" y="2437"/>
                </a:lnTo>
                <a:lnTo>
                  <a:pt x="2717" y="2460"/>
                </a:lnTo>
                <a:lnTo>
                  <a:pt x="2717" y="2487"/>
                </a:lnTo>
                <a:lnTo>
                  <a:pt x="2718" y="2503"/>
                </a:lnTo>
                <a:lnTo>
                  <a:pt x="2719" y="2515"/>
                </a:lnTo>
                <a:lnTo>
                  <a:pt x="2720" y="2526"/>
                </a:lnTo>
                <a:lnTo>
                  <a:pt x="2721" y="2535"/>
                </a:lnTo>
                <a:lnTo>
                  <a:pt x="2722" y="2542"/>
                </a:lnTo>
                <a:lnTo>
                  <a:pt x="2723" y="2547"/>
                </a:lnTo>
                <a:lnTo>
                  <a:pt x="2724" y="2550"/>
                </a:lnTo>
                <a:lnTo>
                  <a:pt x="2725" y="2554"/>
                </a:lnTo>
                <a:lnTo>
                  <a:pt x="2725" y="2556"/>
                </a:lnTo>
                <a:lnTo>
                  <a:pt x="2726" y="2557"/>
                </a:lnTo>
                <a:lnTo>
                  <a:pt x="2727" y="2557"/>
                </a:lnTo>
                <a:lnTo>
                  <a:pt x="2728" y="2556"/>
                </a:lnTo>
                <a:lnTo>
                  <a:pt x="2729" y="2555"/>
                </a:lnTo>
                <a:lnTo>
                  <a:pt x="2730" y="2553"/>
                </a:lnTo>
                <a:lnTo>
                  <a:pt x="2731" y="2551"/>
                </a:lnTo>
                <a:lnTo>
                  <a:pt x="2732" y="2549"/>
                </a:lnTo>
                <a:lnTo>
                  <a:pt x="2732" y="2547"/>
                </a:lnTo>
                <a:lnTo>
                  <a:pt x="2733" y="2544"/>
                </a:lnTo>
                <a:lnTo>
                  <a:pt x="2734" y="2542"/>
                </a:lnTo>
                <a:lnTo>
                  <a:pt x="2735" y="2540"/>
                </a:lnTo>
                <a:lnTo>
                  <a:pt x="2736" y="2537"/>
                </a:lnTo>
                <a:lnTo>
                  <a:pt x="2737" y="2534"/>
                </a:lnTo>
                <a:lnTo>
                  <a:pt x="2738" y="2531"/>
                </a:lnTo>
                <a:lnTo>
                  <a:pt x="2739" y="2530"/>
                </a:lnTo>
                <a:lnTo>
                  <a:pt x="2739" y="2529"/>
                </a:lnTo>
                <a:lnTo>
                  <a:pt x="2740" y="2528"/>
                </a:lnTo>
                <a:lnTo>
                  <a:pt x="2741" y="2526"/>
                </a:lnTo>
                <a:lnTo>
                  <a:pt x="2742" y="2526"/>
                </a:lnTo>
                <a:lnTo>
                  <a:pt x="2743" y="2526"/>
                </a:lnTo>
                <a:lnTo>
                  <a:pt x="2744" y="2526"/>
                </a:lnTo>
                <a:lnTo>
                  <a:pt x="2745" y="2527"/>
                </a:lnTo>
                <a:lnTo>
                  <a:pt x="2746" y="2528"/>
                </a:lnTo>
                <a:lnTo>
                  <a:pt x="2747" y="2530"/>
                </a:lnTo>
                <a:lnTo>
                  <a:pt x="2748" y="2533"/>
                </a:lnTo>
                <a:lnTo>
                  <a:pt x="2748" y="2537"/>
                </a:lnTo>
                <a:lnTo>
                  <a:pt x="2749" y="2540"/>
                </a:lnTo>
                <a:lnTo>
                  <a:pt x="2750" y="2543"/>
                </a:lnTo>
                <a:lnTo>
                  <a:pt x="2751" y="2547"/>
                </a:lnTo>
                <a:lnTo>
                  <a:pt x="2752" y="2552"/>
                </a:lnTo>
                <a:lnTo>
                  <a:pt x="2753" y="2556"/>
                </a:lnTo>
                <a:lnTo>
                  <a:pt x="2754" y="2560"/>
                </a:lnTo>
                <a:lnTo>
                  <a:pt x="2755" y="2564"/>
                </a:lnTo>
                <a:lnTo>
                  <a:pt x="2756" y="2569"/>
                </a:lnTo>
                <a:lnTo>
                  <a:pt x="2756" y="2573"/>
                </a:lnTo>
                <a:lnTo>
                  <a:pt x="2757" y="2576"/>
                </a:lnTo>
                <a:lnTo>
                  <a:pt x="2758" y="2580"/>
                </a:lnTo>
                <a:lnTo>
                  <a:pt x="2759" y="2583"/>
                </a:lnTo>
                <a:lnTo>
                  <a:pt x="2760" y="2586"/>
                </a:lnTo>
                <a:lnTo>
                  <a:pt x="2761" y="2588"/>
                </a:lnTo>
                <a:lnTo>
                  <a:pt x="2762" y="2591"/>
                </a:lnTo>
                <a:lnTo>
                  <a:pt x="2763" y="2594"/>
                </a:lnTo>
                <a:lnTo>
                  <a:pt x="2763" y="2596"/>
                </a:lnTo>
                <a:lnTo>
                  <a:pt x="2764" y="2598"/>
                </a:lnTo>
                <a:lnTo>
                  <a:pt x="2765" y="2599"/>
                </a:lnTo>
                <a:lnTo>
                  <a:pt x="2766" y="2600"/>
                </a:lnTo>
                <a:lnTo>
                  <a:pt x="2767" y="2602"/>
                </a:lnTo>
                <a:lnTo>
                  <a:pt x="2768" y="2602"/>
                </a:lnTo>
                <a:lnTo>
                  <a:pt x="2769" y="2603"/>
                </a:lnTo>
                <a:lnTo>
                  <a:pt x="2770" y="2604"/>
                </a:lnTo>
                <a:lnTo>
                  <a:pt x="2771" y="2604"/>
                </a:lnTo>
                <a:lnTo>
                  <a:pt x="2771" y="2604"/>
                </a:lnTo>
                <a:lnTo>
                  <a:pt x="2772" y="2604"/>
                </a:lnTo>
                <a:lnTo>
                  <a:pt x="2773" y="2604"/>
                </a:lnTo>
                <a:lnTo>
                  <a:pt x="2774" y="2604"/>
                </a:lnTo>
                <a:lnTo>
                  <a:pt x="2775" y="2604"/>
                </a:lnTo>
                <a:lnTo>
                  <a:pt x="2776" y="2604"/>
                </a:lnTo>
                <a:lnTo>
                  <a:pt x="2777" y="2604"/>
                </a:lnTo>
                <a:lnTo>
                  <a:pt x="2778" y="2604"/>
                </a:lnTo>
                <a:lnTo>
                  <a:pt x="2778" y="2603"/>
                </a:lnTo>
                <a:lnTo>
                  <a:pt x="2779" y="2603"/>
                </a:lnTo>
                <a:lnTo>
                  <a:pt x="2780" y="2603"/>
                </a:lnTo>
                <a:lnTo>
                  <a:pt x="2781" y="2602"/>
                </a:lnTo>
                <a:lnTo>
                  <a:pt x="2782" y="2602"/>
                </a:lnTo>
                <a:lnTo>
                  <a:pt x="2783" y="2601"/>
                </a:lnTo>
                <a:lnTo>
                  <a:pt x="2784" y="2601"/>
                </a:lnTo>
                <a:lnTo>
                  <a:pt x="2785" y="2601"/>
                </a:lnTo>
                <a:lnTo>
                  <a:pt x="2785" y="2600"/>
                </a:lnTo>
                <a:lnTo>
                  <a:pt x="2786" y="2600"/>
                </a:lnTo>
                <a:lnTo>
                  <a:pt x="2787" y="2600"/>
                </a:lnTo>
                <a:lnTo>
                  <a:pt x="2788" y="2599"/>
                </a:lnTo>
                <a:lnTo>
                  <a:pt x="2789" y="2598"/>
                </a:lnTo>
                <a:lnTo>
                  <a:pt x="2790" y="2597"/>
                </a:lnTo>
                <a:lnTo>
                  <a:pt x="2791" y="2597"/>
                </a:lnTo>
                <a:lnTo>
                  <a:pt x="2792" y="2596"/>
                </a:lnTo>
                <a:lnTo>
                  <a:pt x="2793" y="2596"/>
                </a:lnTo>
                <a:lnTo>
                  <a:pt x="2793" y="2596"/>
                </a:lnTo>
                <a:lnTo>
                  <a:pt x="2794" y="2595"/>
                </a:lnTo>
                <a:lnTo>
                  <a:pt x="2795" y="2594"/>
                </a:lnTo>
                <a:lnTo>
                  <a:pt x="2796" y="2594"/>
                </a:lnTo>
                <a:lnTo>
                  <a:pt x="2797" y="2593"/>
                </a:lnTo>
                <a:lnTo>
                  <a:pt x="2798" y="2592"/>
                </a:lnTo>
                <a:lnTo>
                  <a:pt x="2799" y="2591"/>
                </a:lnTo>
                <a:lnTo>
                  <a:pt x="2800" y="2591"/>
                </a:lnTo>
                <a:lnTo>
                  <a:pt x="2800" y="2590"/>
                </a:lnTo>
                <a:lnTo>
                  <a:pt x="2801" y="2590"/>
                </a:lnTo>
                <a:lnTo>
                  <a:pt x="2802" y="2589"/>
                </a:lnTo>
                <a:lnTo>
                  <a:pt x="2803" y="2588"/>
                </a:lnTo>
                <a:lnTo>
                  <a:pt x="2804" y="2587"/>
                </a:lnTo>
                <a:lnTo>
                  <a:pt x="2805" y="2586"/>
                </a:lnTo>
                <a:lnTo>
                  <a:pt x="2806" y="2585"/>
                </a:lnTo>
                <a:lnTo>
                  <a:pt x="2807" y="2584"/>
                </a:lnTo>
                <a:lnTo>
                  <a:pt x="2807" y="2583"/>
                </a:lnTo>
                <a:lnTo>
                  <a:pt x="2808" y="2582"/>
                </a:lnTo>
                <a:lnTo>
                  <a:pt x="2809" y="2581"/>
                </a:lnTo>
                <a:lnTo>
                  <a:pt x="2810" y="2579"/>
                </a:lnTo>
                <a:lnTo>
                  <a:pt x="2811" y="2578"/>
                </a:lnTo>
                <a:lnTo>
                  <a:pt x="2812" y="2576"/>
                </a:lnTo>
                <a:lnTo>
                  <a:pt x="2813" y="2574"/>
                </a:lnTo>
                <a:lnTo>
                  <a:pt x="2814" y="2572"/>
                </a:lnTo>
                <a:lnTo>
                  <a:pt x="2815" y="2570"/>
                </a:lnTo>
                <a:lnTo>
                  <a:pt x="2815" y="2569"/>
                </a:lnTo>
                <a:lnTo>
                  <a:pt x="2816" y="2567"/>
                </a:lnTo>
                <a:lnTo>
                  <a:pt x="2817" y="2564"/>
                </a:lnTo>
                <a:lnTo>
                  <a:pt x="2818" y="2561"/>
                </a:lnTo>
                <a:lnTo>
                  <a:pt x="2819" y="2558"/>
                </a:lnTo>
                <a:lnTo>
                  <a:pt x="2820" y="2555"/>
                </a:lnTo>
                <a:lnTo>
                  <a:pt x="2821" y="2551"/>
                </a:lnTo>
                <a:lnTo>
                  <a:pt x="2822" y="2548"/>
                </a:lnTo>
                <a:lnTo>
                  <a:pt x="2822" y="2544"/>
                </a:lnTo>
                <a:lnTo>
                  <a:pt x="2823" y="2541"/>
                </a:lnTo>
                <a:lnTo>
                  <a:pt x="2824" y="2537"/>
                </a:lnTo>
                <a:lnTo>
                  <a:pt x="2825" y="2531"/>
                </a:lnTo>
                <a:lnTo>
                  <a:pt x="2826" y="2526"/>
                </a:lnTo>
                <a:lnTo>
                  <a:pt x="2827" y="2520"/>
                </a:lnTo>
                <a:lnTo>
                  <a:pt x="2828" y="2514"/>
                </a:lnTo>
                <a:lnTo>
                  <a:pt x="2829" y="2508"/>
                </a:lnTo>
                <a:lnTo>
                  <a:pt x="2829" y="2501"/>
                </a:lnTo>
                <a:lnTo>
                  <a:pt x="2830" y="2495"/>
                </a:lnTo>
                <a:lnTo>
                  <a:pt x="2831" y="2488"/>
                </a:lnTo>
                <a:lnTo>
                  <a:pt x="2832" y="2481"/>
                </a:lnTo>
                <a:lnTo>
                  <a:pt x="2833" y="2474"/>
                </a:lnTo>
                <a:lnTo>
                  <a:pt x="2834" y="2468"/>
                </a:lnTo>
                <a:lnTo>
                  <a:pt x="2835" y="2463"/>
                </a:lnTo>
                <a:lnTo>
                  <a:pt x="2836" y="2458"/>
                </a:lnTo>
                <a:lnTo>
                  <a:pt x="2837" y="2454"/>
                </a:lnTo>
                <a:lnTo>
                  <a:pt x="2837" y="2451"/>
                </a:lnTo>
                <a:lnTo>
                  <a:pt x="2838" y="2449"/>
                </a:lnTo>
                <a:lnTo>
                  <a:pt x="2839" y="2448"/>
                </a:lnTo>
                <a:lnTo>
                  <a:pt x="2840" y="2448"/>
                </a:lnTo>
                <a:lnTo>
                  <a:pt x="2841" y="2450"/>
                </a:lnTo>
                <a:lnTo>
                  <a:pt x="2842" y="2452"/>
                </a:lnTo>
                <a:lnTo>
                  <a:pt x="2843" y="2456"/>
                </a:lnTo>
                <a:lnTo>
                  <a:pt x="2844" y="2461"/>
                </a:lnTo>
                <a:lnTo>
                  <a:pt x="2844" y="2467"/>
                </a:lnTo>
                <a:lnTo>
                  <a:pt x="2845" y="2473"/>
                </a:lnTo>
                <a:lnTo>
                  <a:pt x="2846" y="2480"/>
                </a:lnTo>
                <a:lnTo>
                  <a:pt x="2847" y="2487"/>
                </a:lnTo>
                <a:lnTo>
                  <a:pt x="2848" y="2495"/>
                </a:lnTo>
                <a:lnTo>
                  <a:pt x="2849" y="2503"/>
                </a:lnTo>
                <a:lnTo>
                  <a:pt x="2850" y="2511"/>
                </a:lnTo>
                <a:lnTo>
                  <a:pt x="2851" y="2519"/>
                </a:lnTo>
                <a:lnTo>
                  <a:pt x="2851" y="2528"/>
                </a:lnTo>
                <a:lnTo>
                  <a:pt x="2852" y="2536"/>
                </a:lnTo>
                <a:lnTo>
                  <a:pt x="2853" y="2543"/>
                </a:lnTo>
                <a:lnTo>
                  <a:pt x="2854" y="2550"/>
                </a:lnTo>
                <a:lnTo>
                  <a:pt x="2855" y="2557"/>
                </a:lnTo>
                <a:lnTo>
                  <a:pt x="2856" y="2563"/>
                </a:lnTo>
                <a:lnTo>
                  <a:pt x="2857" y="2568"/>
                </a:lnTo>
                <a:lnTo>
                  <a:pt x="2858" y="2574"/>
                </a:lnTo>
                <a:lnTo>
                  <a:pt x="2859" y="2579"/>
                </a:lnTo>
                <a:lnTo>
                  <a:pt x="2859" y="2583"/>
                </a:lnTo>
                <a:lnTo>
                  <a:pt x="2861" y="2587"/>
                </a:lnTo>
                <a:lnTo>
                  <a:pt x="2861" y="2590"/>
                </a:lnTo>
                <a:lnTo>
                  <a:pt x="2862" y="2593"/>
                </a:lnTo>
                <a:lnTo>
                  <a:pt x="2863" y="2595"/>
                </a:lnTo>
                <a:lnTo>
                  <a:pt x="2864" y="2597"/>
                </a:lnTo>
                <a:lnTo>
                  <a:pt x="2865" y="2599"/>
                </a:lnTo>
                <a:lnTo>
                  <a:pt x="2866" y="2601"/>
                </a:lnTo>
                <a:lnTo>
                  <a:pt x="2866" y="2602"/>
                </a:lnTo>
                <a:lnTo>
                  <a:pt x="2868" y="2604"/>
                </a:lnTo>
                <a:lnTo>
                  <a:pt x="2868" y="2604"/>
                </a:lnTo>
                <a:lnTo>
                  <a:pt x="2869" y="2605"/>
                </a:lnTo>
                <a:lnTo>
                  <a:pt x="2870" y="2606"/>
                </a:lnTo>
                <a:lnTo>
                  <a:pt x="2871" y="2607"/>
                </a:lnTo>
                <a:lnTo>
                  <a:pt x="2872" y="2607"/>
                </a:lnTo>
                <a:lnTo>
                  <a:pt x="2873" y="2608"/>
                </a:lnTo>
                <a:lnTo>
                  <a:pt x="2874" y="2608"/>
                </a:lnTo>
                <a:lnTo>
                  <a:pt x="2875" y="2609"/>
                </a:lnTo>
                <a:lnTo>
                  <a:pt x="2875" y="2609"/>
                </a:lnTo>
                <a:lnTo>
                  <a:pt x="2876" y="2610"/>
                </a:lnTo>
                <a:lnTo>
                  <a:pt x="2877" y="2610"/>
                </a:lnTo>
                <a:lnTo>
                  <a:pt x="2878" y="2610"/>
                </a:lnTo>
                <a:lnTo>
                  <a:pt x="2879" y="2610"/>
                </a:lnTo>
                <a:lnTo>
                  <a:pt x="2880" y="2610"/>
                </a:lnTo>
                <a:lnTo>
                  <a:pt x="2881" y="2611"/>
                </a:lnTo>
                <a:lnTo>
                  <a:pt x="2882" y="2611"/>
                </a:lnTo>
                <a:lnTo>
                  <a:pt x="2883" y="2611"/>
                </a:lnTo>
                <a:lnTo>
                  <a:pt x="2883" y="2611"/>
                </a:lnTo>
                <a:lnTo>
                  <a:pt x="2884" y="2611"/>
                </a:lnTo>
                <a:lnTo>
                  <a:pt x="2885" y="2611"/>
                </a:lnTo>
                <a:lnTo>
                  <a:pt x="2886" y="2611"/>
                </a:lnTo>
                <a:lnTo>
                  <a:pt x="2887" y="2611"/>
                </a:lnTo>
                <a:lnTo>
                  <a:pt x="2888" y="2612"/>
                </a:lnTo>
                <a:lnTo>
                  <a:pt x="2889" y="2612"/>
                </a:lnTo>
                <a:lnTo>
                  <a:pt x="2890" y="2612"/>
                </a:lnTo>
                <a:lnTo>
                  <a:pt x="2890" y="2613"/>
                </a:lnTo>
                <a:lnTo>
                  <a:pt x="2891" y="2613"/>
                </a:lnTo>
                <a:lnTo>
                  <a:pt x="2892" y="2613"/>
                </a:lnTo>
                <a:lnTo>
                  <a:pt x="2893" y="2613"/>
                </a:lnTo>
                <a:lnTo>
                  <a:pt x="2894" y="2613"/>
                </a:lnTo>
                <a:lnTo>
                  <a:pt x="2895" y="2613"/>
                </a:lnTo>
                <a:lnTo>
                  <a:pt x="2896" y="2613"/>
                </a:lnTo>
                <a:lnTo>
                  <a:pt x="2897" y="2613"/>
                </a:lnTo>
                <a:lnTo>
                  <a:pt x="2897" y="2613"/>
                </a:lnTo>
                <a:lnTo>
                  <a:pt x="2898" y="2612"/>
                </a:lnTo>
                <a:lnTo>
                  <a:pt x="2899" y="2611"/>
                </a:lnTo>
                <a:lnTo>
                  <a:pt x="2900" y="2611"/>
                </a:lnTo>
                <a:lnTo>
                  <a:pt x="2901" y="2611"/>
                </a:lnTo>
                <a:lnTo>
                  <a:pt x="2902" y="2611"/>
                </a:lnTo>
                <a:lnTo>
                  <a:pt x="2903" y="2611"/>
                </a:lnTo>
                <a:lnTo>
                  <a:pt x="2904" y="2611"/>
                </a:lnTo>
                <a:lnTo>
                  <a:pt x="2905" y="2610"/>
                </a:lnTo>
                <a:lnTo>
                  <a:pt x="2905" y="2609"/>
                </a:lnTo>
                <a:lnTo>
                  <a:pt x="2906" y="2609"/>
                </a:lnTo>
                <a:lnTo>
                  <a:pt x="2907" y="2608"/>
                </a:lnTo>
                <a:lnTo>
                  <a:pt x="2908" y="2608"/>
                </a:lnTo>
                <a:lnTo>
                  <a:pt x="2909" y="2607"/>
                </a:lnTo>
                <a:lnTo>
                  <a:pt x="2910" y="2606"/>
                </a:lnTo>
                <a:lnTo>
                  <a:pt x="2911" y="2606"/>
                </a:lnTo>
                <a:lnTo>
                  <a:pt x="2912" y="2605"/>
                </a:lnTo>
                <a:lnTo>
                  <a:pt x="2912" y="2604"/>
                </a:lnTo>
                <a:lnTo>
                  <a:pt x="2913" y="2604"/>
                </a:lnTo>
                <a:lnTo>
                  <a:pt x="2914" y="2603"/>
                </a:lnTo>
                <a:lnTo>
                  <a:pt x="2915" y="2602"/>
                </a:lnTo>
                <a:lnTo>
                  <a:pt x="2916" y="2602"/>
                </a:lnTo>
                <a:lnTo>
                  <a:pt x="2917" y="2602"/>
                </a:lnTo>
                <a:lnTo>
                  <a:pt x="2918" y="2601"/>
                </a:lnTo>
                <a:lnTo>
                  <a:pt x="2919" y="2601"/>
                </a:lnTo>
                <a:lnTo>
                  <a:pt x="2920" y="2601"/>
                </a:lnTo>
                <a:lnTo>
                  <a:pt x="2920" y="2601"/>
                </a:lnTo>
                <a:lnTo>
                  <a:pt x="2921" y="2601"/>
                </a:lnTo>
                <a:lnTo>
                  <a:pt x="2922" y="2601"/>
                </a:lnTo>
                <a:lnTo>
                  <a:pt x="2923" y="2601"/>
                </a:lnTo>
                <a:lnTo>
                  <a:pt x="2924" y="2602"/>
                </a:lnTo>
                <a:lnTo>
                  <a:pt x="2925" y="2602"/>
                </a:lnTo>
                <a:lnTo>
                  <a:pt x="2926" y="2603"/>
                </a:lnTo>
                <a:lnTo>
                  <a:pt x="2927" y="2604"/>
                </a:lnTo>
                <a:lnTo>
                  <a:pt x="2927" y="2604"/>
                </a:lnTo>
                <a:lnTo>
                  <a:pt x="2928" y="2604"/>
                </a:lnTo>
                <a:lnTo>
                  <a:pt x="2929" y="2604"/>
                </a:lnTo>
                <a:lnTo>
                  <a:pt x="2930" y="2605"/>
                </a:lnTo>
                <a:lnTo>
                  <a:pt x="2931" y="2605"/>
                </a:lnTo>
                <a:lnTo>
                  <a:pt x="2932" y="2606"/>
                </a:lnTo>
                <a:lnTo>
                  <a:pt x="2933" y="2607"/>
                </a:lnTo>
                <a:lnTo>
                  <a:pt x="2934" y="2607"/>
                </a:lnTo>
                <a:lnTo>
                  <a:pt x="2934" y="2608"/>
                </a:lnTo>
                <a:lnTo>
                  <a:pt x="2935" y="2607"/>
                </a:lnTo>
                <a:lnTo>
                  <a:pt x="2936" y="2608"/>
                </a:lnTo>
                <a:lnTo>
                  <a:pt x="2937" y="2608"/>
                </a:lnTo>
                <a:lnTo>
                  <a:pt x="2938" y="2608"/>
                </a:lnTo>
                <a:lnTo>
                  <a:pt x="2939" y="2607"/>
                </a:lnTo>
                <a:lnTo>
                  <a:pt x="2940" y="2607"/>
                </a:lnTo>
                <a:lnTo>
                  <a:pt x="2941" y="2607"/>
                </a:lnTo>
                <a:lnTo>
                  <a:pt x="2942" y="2606"/>
                </a:lnTo>
                <a:lnTo>
                  <a:pt x="2942" y="2606"/>
                </a:lnTo>
                <a:lnTo>
                  <a:pt x="2943" y="2605"/>
                </a:lnTo>
                <a:lnTo>
                  <a:pt x="2944" y="2604"/>
                </a:lnTo>
                <a:lnTo>
                  <a:pt x="2945" y="2603"/>
                </a:lnTo>
                <a:lnTo>
                  <a:pt x="2946" y="2601"/>
                </a:lnTo>
                <a:lnTo>
                  <a:pt x="2947" y="2600"/>
                </a:lnTo>
                <a:lnTo>
                  <a:pt x="2948" y="2598"/>
                </a:lnTo>
                <a:lnTo>
                  <a:pt x="2949" y="2596"/>
                </a:lnTo>
                <a:lnTo>
                  <a:pt x="2949" y="2593"/>
                </a:lnTo>
                <a:lnTo>
                  <a:pt x="2950" y="2589"/>
                </a:lnTo>
                <a:lnTo>
                  <a:pt x="2951" y="2586"/>
                </a:lnTo>
                <a:lnTo>
                  <a:pt x="2952" y="2583"/>
                </a:lnTo>
                <a:lnTo>
                  <a:pt x="2953" y="2579"/>
                </a:lnTo>
                <a:lnTo>
                  <a:pt x="2954" y="2574"/>
                </a:lnTo>
                <a:lnTo>
                  <a:pt x="2955" y="2569"/>
                </a:lnTo>
                <a:lnTo>
                  <a:pt x="2956" y="2564"/>
                </a:lnTo>
                <a:lnTo>
                  <a:pt x="2956" y="2557"/>
                </a:lnTo>
                <a:lnTo>
                  <a:pt x="2957" y="2549"/>
                </a:lnTo>
                <a:lnTo>
                  <a:pt x="2958" y="2541"/>
                </a:lnTo>
                <a:lnTo>
                  <a:pt x="2959" y="2533"/>
                </a:lnTo>
                <a:lnTo>
                  <a:pt x="2960" y="2525"/>
                </a:lnTo>
                <a:lnTo>
                  <a:pt x="2961" y="2515"/>
                </a:lnTo>
                <a:lnTo>
                  <a:pt x="2962" y="2505"/>
                </a:lnTo>
                <a:lnTo>
                  <a:pt x="2963" y="2494"/>
                </a:lnTo>
                <a:lnTo>
                  <a:pt x="2964" y="2483"/>
                </a:lnTo>
                <a:lnTo>
                  <a:pt x="2964" y="2470"/>
                </a:lnTo>
                <a:lnTo>
                  <a:pt x="2966" y="2456"/>
                </a:lnTo>
                <a:lnTo>
                  <a:pt x="2966" y="2442"/>
                </a:lnTo>
                <a:lnTo>
                  <a:pt x="2967" y="2428"/>
                </a:lnTo>
                <a:lnTo>
                  <a:pt x="2968" y="2411"/>
                </a:lnTo>
                <a:lnTo>
                  <a:pt x="2969" y="2394"/>
                </a:lnTo>
                <a:lnTo>
                  <a:pt x="2970" y="2377"/>
                </a:lnTo>
                <a:lnTo>
                  <a:pt x="2971" y="2359"/>
                </a:lnTo>
                <a:lnTo>
                  <a:pt x="2971" y="2339"/>
                </a:lnTo>
                <a:lnTo>
                  <a:pt x="2973" y="2317"/>
                </a:lnTo>
                <a:lnTo>
                  <a:pt x="2973" y="2297"/>
                </a:lnTo>
                <a:lnTo>
                  <a:pt x="2974" y="2277"/>
                </a:lnTo>
                <a:lnTo>
                  <a:pt x="2975" y="2256"/>
                </a:lnTo>
                <a:lnTo>
                  <a:pt x="2976" y="2234"/>
                </a:lnTo>
                <a:lnTo>
                  <a:pt x="2977" y="2215"/>
                </a:lnTo>
                <a:lnTo>
                  <a:pt x="2978" y="2198"/>
                </a:lnTo>
                <a:lnTo>
                  <a:pt x="2978" y="2181"/>
                </a:lnTo>
                <a:lnTo>
                  <a:pt x="2980" y="2165"/>
                </a:lnTo>
                <a:lnTo>
                  <a:pt x="2980" y="2151"/>
                </a:lnTo>
                <a:lnTo>
                  <a:pt x="2981" y="2142"/>
                </a:lnTo>
                <a:lnTo>
                  <a:pt x="2982" y="2136"/>
                </a:lnTo>
                <a:lnTo>
                  <a:pt x="2983" y="2134"/>
                </a:lnTo>
                <a:lnTo>
                  <a:pt x="2984" y="2131"/>
                </a:lnTo>
                <a:lnTo>
                  <a:pt x="2985" y="2131"/>
                </a:lnTo>
                <a:lnTo>
                  <a:pt x="2986" y="2136"/>
                </a:lnTo>
                <a:lnTo>
                  <a:pt x="2987" y="2144"/>
                </a:lnTo>
                <a:lnTo>
                  <a:pt x="2988" y="2154"/>
                </a:lnTo>
                <a:lnTo>
                  <a:pt x="2988" y="2162"/>
                </a:lnTo>
                <a:lnTo>
                  <a:pt x="2989" y="2176"/>
                </a:lnTo>
                <a:lnTo>
                  <a:pt x="2990" y="2193"/>
                </a:lnTo>
                <a:lnTo>
                  <a:pt x="2991" y="2212"/>
                </a:lnTo>
                <a:lnTo>
                  <a:pt x="2992" y="2229"/>
                </a:lnTo>
                <a:lnTo>
                  <a:pt x="2993" y="2248"/>
                </a:lnTo>
                <a:lnTo>
                  <a:pt x="2994" y="2268"/>
                </a:lnTo>
                <a:lnTo>
                  <a:pt x="2995" y="2288"/>
                </a:lnTo>
                <a:lnTo>
                  <a:pt x="2995" y="2308"/>
                </a:lnTo>
                <a:lnTo>
                  <a:pt x="2996" y="2325"/>
                </a:lnTo>
                <a:lnTo>
                  <a:pt x="2997" y="2343"/>
                </a:lnTo>
                <a:lnTo>
                  <a:pt x="2998" y="2360"/>
                </a:lnTo>
                <a:lnTo>
                  <a:pt x="2999" y="2376"/>
                </a:lnTo>
                <a:lnTo>
                  <a:pt x="3000" y="2389"/>
                </a:lnTo>
                <a:lnTo>
                  <a:pt x="3001" y="2400"/>
                </a:lnTo>
                <a:lnTo>
                  <a:pt x="3002" y="2410"/>
                </a:lnTo>
                <a:lnTo>
                  <a:pt x="3002" y="2417"/>
                </a:lnTo>
                <a:lnTo>
                  <a:pt x="3003" y="2422"/>
                </a:lnTo>
                <a:lnTo>
                  <a:pt x="3004" y="2426"/>
                </a:lnTo>
                <a:lnTo>
                  <a:pt x="3005" y="2428"/>
                </a:lnTo>
                <a:lnTo>
                  <a:pt x="3006" y="2428"/>
                </a:lnTo>
                <a:lnTo>
                  <a:pt x="3007" y="2426"/>
                </a:lnTo>
                <a:lnTo>
                  <a:pt x="3008" y="2423"/>
                </a:lnTo>
                <a:lnTo>
                  <a:pt x="3009" y="2419"/>
                </a:lnTo>
                <a:lnTo>
                  <a:pt x="3010" y="2413"/>
                </a:lnTo>
                <a:lnTo>
                  <a:pt x="3010" y="2407"/>
                </a:lnTo>
                <a:lnTo>
                  <a:pt x="3011" y="2400"/>
                </a:lnTo>
                <a:lnTo>
                  <a:pt x="3012" y="2396"/>
                </a:lnTo>
                <a:lnTo>
                  <a:pt x="3013" y="2390"/>
                </a:lnTo>
                <a:lnTo>
                  <a:pt x="3014" y="2385"/>
                </a:lnTo>
                <a:lnTo>
                  <a:pt x="3015" y="2381"/>
                </a:lnTo>
                <a:lnTo>
                  <a:pt x="3016" y="2380"/>
                </a:lnTo>
                <a:lnTo>
                  <a:pt x="3017" y="2377"/>
                </a:lnTo>
                <a:lnTo>
                  <a:pt x="3017" y="2377"/>
                </a:lnTo>
                <a:lnTo>
                  <a:pt x="3018" y="2379"/>
                </a:lnTo>
                <a:lnTo>
                  <a:pt x="3019" y="2384"/>
                </a:lnTo>
                <a:lnTo>
                  <a:pt x="3020" y="2390"/>
                </a:lnTo>
                <a:lnTo>
                  <a:pt x="3021" y="2397"/>
                </a:lnTo>
                <a:lnTo>
                  <a:pt x="3022" y="2405"/>
                </a:lnTo>
                <a:lnTo>
                  <a:pt x="3023" y="2413"/>
                </a:lnTo>
                <a:lnTo>
                  <a:pt x="3024" y="2424"/>
                </a:lnTo>
                <a:lnTo>
                  <a:pt x="3024" y="2435"/>
                </a:lnTo>
                <a:lnTo>
                  <a:pt x="3025" y="2446"/>
                </a:lnTo>
                <a:lnTo>
                  <a:pt x="3026" y="2457"/>
                </a:lnTo>
                <a:lnTo>
                  <a:pt x="3027" y="2469"/>
                </a:lnTo>
                <a:lnTo>
                  <a:pt x="3028" y="2482"/>
                </a:lnTo>
                <a:lnTo>
                  <a:pt x="3029" y="2493"/>
                </a:lnTo>
                <a:lnTo>
                  <a:pt x="3030" y="2503"/>
                </a:lnTo>
                <a:lnTo>
                  <a:pt x="3031" y="2512"/>
                </a:lnTo>
                <a:lnTo>
                  <a:pt x="3032" y="2522"/>
                </a:lnTo>
                <a:lnTo>
                  <a:pt x="3032" y="2531"/>
                </a:lnTo>
                <a:lnTo>
                  <a:pt x="3033" y="2539"/>
                </a:lnTo>
                <a:lnTo>
                  <a:pt x="3034" y="2548"/>
                </a:lnTo>
                <a:lnTo>
                  <a:pt x="3035" y="2556"/>
                </a:lnTo>
                <a:lnTo>
                  <a:pt x="3036" y="2563"/>
                </a:lnTo>
                <a:lnTo>
                  <a:pt x="3037" y="2569"/>
                </a:lnTo>
                <a:lnTo>
                  <a:pt x="3038" y="2574"/>
                </a:lnTo>
                <a:lnTo>
                  <a:pt x="3039" y="2579"/>
                </a:lnTo>
                <a:lnTo>
                  <a:pt x="3039" y="2583"/>
                </a:lnTo>
                <a:lnTo>
                  <a:pt x="3040" y="2586"/>
                </a:lnTo>
                <a:lnTo>
                  <a:pt x="3041" y="2589"/>
                </a:lnTo>
                <a:lnTo>
                  <a:pt x="3042" y="2592"/>
                </a:lnTo>
                <a:lnTo>
                  <a:pt x="3043" y="2594"/>
                </a:lnTo>
                <a:lnTo>
                  <a:pt x="3044" y="2595"/>
                </a:lnTo>
                <a:lnTo>
                  <a:pt x="3045" y="2597"/>
                </a:lnTo>
                <a:lnTo>
                  <a:pt x="3046" y="2597"/>
                </a:lnTo>
                <a:lnTo>
                  <a:pt x="3046" y="2598"/>
                </a:lnTo>
                <a:lnTo>
                  <a:pt x="3047" y="2598"/>
                </a:lnTo>
                <a:lnTo>
                  <a:pt x="3048" y="2598"/>
                </a:lnTo>
                <a:lnTo>
                  <a:pt x="3049" y="2599"/>
                </a:lnTo>
                <a:lnTo>
                  <a:pt x="3050" y="2598"/>
                </a:lnTo>
                <a:lnTo>
                  <a:pt x="3051" y="2598"/>
                </a:lnTo>
                <a:lnTo>
                  <a:pt x="3052" y="2597"/>
                </a:lnTo>
                <a:lnTo>
                  <a:pt x="3053" y="2596"/>
                </a:lnTo>
                <a:lnTo>
                  <a:pt x="3054" y="2595"/>
                </a:lnTo>
                <a:lnTo>
                  <a:pt x="3054" y="2594"/>
                </a:lnTo>
                <a:lnTo>
                  <a:pt x="3055" y="2594"/>
                </a:lnTo>
                <a:lnTo>
                  <a:pt x="3056" y="2593"/>
                </a:lnTo>
                <a:lnTo>
                  <a:pt x="3057" y="2593"/>
                </a:lnTo>
                <a:lnTo>
                  <a:pt x="3058" y="2592"/>
                </a:lnTo>
                <a:lnTo>
                  <a:pt x="3059" y="2591"/>
                </a:lnTo>
                <a:lnTo>
                  <a:pt x="3060" y="2591"/>
                </a:lnTo>
                <a:lnTo>
                  <a:pt x="3061" y="2590"/>
                </a:lnTo>
                <a:lnTo>
                  <a:pt x="3061" y="2590"/>
                </a:lnTo>
                <a:lnTo>
                  <a:pt x="3062" y="2590"/>
                </a:lnTo>
                <a:lnTo>
                  <a:pt x="3063" y="2591"/>
                </a:lnTo>
                <a:lnTo>
                  <a:pt x="3064" y="2591"/>
                </a:lnTo>
                <a:lnTo>
                  <a:pt x="3065" y="2591"/>
                </a:lnTo>
                <a:lnTo>
                  <a:pt x="3066" y="2592"/>
                </a:lnTo>
                <a:lnTo>
                  <a:pt x="3067" y="2592"/>
                </a:lnTo>
                <a:lnTo>
                  <a:pt x="3068" y="2593"/>
                </a:lnTo>
                <a:lnTo>
                  <a:pt x="3069" y="2594"/>
                </a:lnTo>
                <a:lnTo>
                  <a:pt x="3069" y="2595"/>
                </a:lnTo>
                <a:lnTo>
                  <a:pt x="3070" y="2596"/>
                </a:lnTo>
                <a:lnTo>
                  <a:pt x="3071" y="2597"/>
                </a:lnTo>
                <a:lnTo>
                  <a:pt x="3072" y="2597"/>
                </a:lnTo>
                <a:lnTo>
                  <a:pt x="3073" y="2598"/>
                </a:lnTo>
                <a:lnTo>
                  <a:pt x="3074" y="2598"/>
                </a:lnTo>
                <a:lnTo>
                  <a:pt x="3075" y="2598"/>
                </a:lnTo>
                <a:lnTo>
                  <a:pt x="3076" y="2598"/>
                </a:lnTo>
                <a:lnTo>
                  <a:pt x="3076" y="2598"/>
                </a:lnTo>
                <a:lnTo>
                  <a:pt x="3078" y="2598"/>
                </a:lnTo>
                <a:lnTo>
                  <a:pt x="3078" y="2598"/>
                </a:lnTo>
                <a:lnTo>
                  <a:pt x="3079" y="2598"/>
                </a:lnTo>
                <a:lnTo>
                  <a:pt x="3080" y="2597"/>
                </a:lnTo>
                <a:lnTo>
                  <a:pt x="3081" y="2597"/>
                </a:lnTo>
                <a:lnTo>
                  <a:pt x="3082" y="2596"/>
                </a:lnTo>
                <a:lnTo>
                  <a:pt x="3083" y="2595"/>
                </a:lnTo>
                <a:lnTo>
                  <a:pt x="3083" y="2594"/>
                </a:lnTo>
                <a:lnTo>
                  <a:pt x="3085" y="2593"/>
                </a:lnTo>
                <a:lnTo>
                  <a:pt x="3085" y="2593"/>
                </a:lnTo>
                <a:lnTo>
                  <a:pt x="3086" y="2592"/>
                </a:lnTo>
                <a:lnTo>
                  <a:pt x="3087" y="2591"/>
                </a:lnTo>
                <a:lnTo>
                  <a:pt x="3088" y="2591"/>
                </a:lnTo>
                <a:lnTo>
                  <a:pt x="3089" y="2590"/>
                </a:lnTo>
                <a:lnTo>
                  <a:pt x="3090" y="2589"/>
                </a:lnTo>
                <a:lnTo>
                  <a:pt x="3091" y="2590"/>
                </a:lnTo>
                <a:lnTo>
                  <a:pt x="3092" y="2590"/>
                </a:lnTo>
                <a:lnTo>
                  <a:pt x="3092" y="2591"/>
                </a:lnTo>
                <a:lnTo>
                  <a:pt x="3093" y="2591"/>
                </a:lnTo>
                <a:lnTo>
                  <a:pt x="3094" y="2591"/>
                </a:lnTo>
                <a:lnTo>
                  <a:pt x="3095" y="2591"/>
                </a:lnTo>
                <a:lnTo>
                  <a:pt x="3096" y="2591"/>
                </a:lnTo>
                <a:lnTo>
                  <a:pt x="3097" y="2591"/>
                </a:lnTo>
                <a:lnTo>
                  <a:pt x="3098" y="2591"/>
                </a:lnTo>
                <a:lnTo>
                  <a:pt x="3099" y="2592"/>
                </a:lnTo>
                <a:lnTo>
                  <a:pt x="3100" y="2593"/>
                </a:lnTo>
                <a:lnTo>
                  <a:pt x="3100" y="2593"/>
                </a:lnTo>
                <a:lnTo>
                  <a:pt x="3101" y="2594"/>
                </a:lnTo>
                <a:lnTo>
                  <a:pt x="3102" y="2594"/>
                </a:lnTo>
                <a:lnTo>
                  <a:pt x="3103" y="2594"/>
                </a:lnTo>
                <a:lnTo>
                  <a:pt x="3104" y="2595"/>
                </a:lnTo>
                <a:lnTo>
                  <a:pt x="3105" y="2595"/>
                </a:lnTo>
                <a:lnTo>
                  <a:pt x="3106" y="2595"/>
                </a:lnTo>
                <a:lnTo>
                  <a:pt x="3107" y="2595"/>
                </a:lnTo>
                <a:lnTo>
                  <a:pt x="3107" y="2595"/>
                </a:lnTo>
                <a:lnTo>
                  <a:pt x="3108" y="2595"/>
                </a:lnTo>
                <a:lnTo>
                  <a:pt x="3109" y="2594"/>
                </a:lnTo>
                <a:lnTo>
                  <a:pt x="3110" y="2593"/>
                </a:lnTo>
                <a:lnTo>
                  <a:pt x="3111" y="2592"/>
                </a:lnTo>
                <a:lnTo>
                  <a:pt x="3112" y="2591"/>
                </a:lnTo>
                <a:lnTo>
                  <a:pt x="3113" y="2589"/>
                </a:lnTo>
                <a:lnTo>
                  <a:pt x="3114" y="2588"/>
                </a:lnTo>
                <a:lnTo>
                  <a:pt x="3114" y="2586"/>
                </a:lnTo>
                <a:lnTo>
                  <a:pt x="3115" y="2584"/>
                </a:lnTo>
                <a:lnTo>
                  <a:pt x="3116" y="2582"/>
                </a:lnTo>
                <a:lnTo>
                  <a:pt x="3117" y="2579"/>
                </a:lnTo>
                <a:lnTo>
                  <a:pt x="3118" y="2576"/>
                </a:lnTo>
                <a:lnTo>
                  <a:pt x="3119" y="2572"/>
                </a:lnTo>
                <a:lnTo>
                  <a:pt x="3120" y="2569"/>
                </a:lnTo>
                <a:lnTo>
                  <a:pt x="3121" y="2565"/>
                </a:lnTo>
                <a:lnTo>
                  <a:pt x="3122" y="2562"/>
                </a:lnTo>
                <a:lnTo>
                  <a:pt x="3122" y="2558"/>
                </a:lnTo>
                <a:lnTo>
                  <a:pt x="3123" y="2554"/>
                </a:lnTo>
                <a:lnTo>
                  <a:pt x="3124" y="2550"/>
                </a:lnTo>
                <a:lnTo>
                  <a:pt x="3125" y="2544"/>
                </a:lnTo>
                <a:lnTo>
                  <a:pt x="3126" y="2539"/>
                </a:lnTo>
                <a:lnTo>
                  <a:pt x="3127" y="2534"/>
                </a:lnTo>
                <a:lnTo>
                  <a:pt x="3128" y="2528"/>
                </a:lnTo>
                <a:lnTo>
                  <a:pt x="3129" y="2521"/>
                </a:lnTo>
                <a:lnTo>
                  <a:pt x="3129" y="2515"/>
                </a:lnTo>
                <a:lnTo>
                  <a:pt x="3130" y="2508"/>
                </a:lnTo>
                <a:lnTo>
                  <a:pt x="3131" y="2500"/>
                </a:lnTo>
                <a:lnTo>
                  <a:pt x="3132" y="2489"/>
                </a:lnTo>
                <a:lnTo>
                  <a:pt x="3133" y="2478"/>
                </a:lnTo>
                <a:lnTo>
                  <a:pt x="3134" y="2468"/>
                </a:lnTo>
                <a:lnTo>
                  <a:pt x="3135" y="2456"/>
                </a:lnTo>
                <a:lnTo>
                  <a:pt x="3136" y="2440"/>
                </a:lnTo>
                <a:lnTo>
                  <a:pt x="3137" y="2426"/>
                </a:lnTo>
                <a:lnTo>
                  <a:pt x="3137" y="2411"/>
                </a:lnTo>
                <a:lnTo>
                  <a:pt x="3138" y="2394"/>
                </a:lnTo>
                <a:lnTo>
                  <a:pt x="3139" y="2372"/>
                </a:lnTo>
                <a:lnTo>
                  <a:pt x="3140" y="2351"/>
                </a:lnTo>
                <a:lnTo>
                  <a:pt x="3141" y="2330"/>
                </a:lnTo>
                <a:lnTo>
                  <a:pt x="3142" y="2307"/>
                </a:lnTo>
                <a:lnTo>
                  <a:pt x="3143" y="2278"/>
                </a:lnTo>
                <a:lnTo>
                  <a:pt x="3144" y="2252"/>
                </a:lnTo>
                <a:lnTo>
                  <a:pt x="3144" y="2225"/>
                </a:lnTo>
                <a:lnTo>
                  <a:pt x="3145" y="2197"/>
                </a:lnTo>
                <a:lnTo>
                  <a:pt x="3146" y="2165"/>
                </a:lnTo>
                <a:lnTo>
                  <a:pt x="3147" y="2136"/>
                </a:lnTo>
                <a:lnTo>
                  <a:pt x="3148" y="2108"/>
                </a:lnTo>
                <a:lnTo>
                  <a:pt x="3149" y="2079"/>
                </a:lnTo>
                <a:lnTo>
                  <a:pt x="3150" y="2052"/>
                </a:lnTo>
                <a:lnTo>
                  <a:pt x="3151" y="2025"/>
                </a:lnTo>
                <a:lnTo>
                  <a:pt x="3151" y="2001"/>
                </a:lnTo>
                <a:lnTo>
                  <a:pt x="3152" y="1978"/>
                </a:lnTo>
                <a:lnTo>
                  <a:pt x="3153" y="1961"/>
                </a:lnTo>
                <a:lnTo>
                  <a:pt x="3154" y="1940"/>
                </a:lnTo>
                <a:lnTo>
                  <a:pt x="3155" y="1921"/>
                </a:lnTo>
                <a:lnTo>
                  <a:pt x="3156" y="1905"/>
                </a:lnTo>
                <a:lnTo>
                  <a:pt x="3157" y="1899"/>
                </a:lnTo>
                <a:lnTo>
                  <a:pt x="3158" y="1890"/>
                </a:lnTo>
                <a:lnTo>
                  <a:pt x="3159" y="1879"/>
                </a:lnTo>
                <a:lnTo>
                  <a:pt x="3159" y="1871"/>
                </a:lnTo>
                <a:lnTo>
                  <a:pt x="3160" y="1873"/>
                </a:lnTo>
                <a:lnTo>
                  <a:pt x="3161" y="1879"/>
                </a:lnTo>
                <a:lnTo>
                  <a:pt x="3162" y="1881"/>
                </a:lnTo>
                <a:lnTo>
                  <a:pt x="3163" y="1885"/>
                </a:lnTo>
                <a:lnTo>
                  <a:pt x="3164" y="1895"/>
                </a:lnTo>
                <a:lnTo>
                  <a:pt x="3165" y="1912"/>
                </a:lnTo>
                <a:lnTo>
                  <a:pt x="3166" y="1928"/>
                </a:lnTo>
                <a:lnTo>
                  <a:pt x="3166" y="1946"/>
                </a:lnTo>
                <a:lnTo>
                  <a:pt x="3167" y="1966"/>
                </a:lnTo>
                <a:lnTo>
                  <a:pt x="3168" y="1988"/>
                </a:lnTo>
                <a:lnTo>
                  <a:pt x="3169" y="2010"/>
                </a:lnTo>
                <a:lnTo>
                  <a:pt x="3170" y="2033"/>
                </a:lnTo>
                <a:lnTo>
                  <a:pt x="3171" y="2057"/>
                </a:lnTo>
                <a:lnTo>
                  <a:pt x="3172" y="2077"/>
                </a:lnTo>
                <a:lnTo>
                  <a:pt x="3173" y="2100"/>
                </a:lnTo>
                <a:lnTo>
                  <a:pt x="3173" y="2121"/>
                </a:lnTo>
                <a:lnTo>
                  <a:pt x="3174" y="2141"/>
                </a:lnTo>
                <a:lnTo>
                  <a:pt x="3175" y="2159"/>
                </a:lnTo>
                <a:lnTo>
                  <a:pt x="3176" y="2178"/>
                </a:lnTo>
                <a:lnTo>
                  <a:pt x="3177" y="2197"/>
                </a:lnTo>
                <a:lnTo>
                  <a:pt x="3178" y="2214"/>
                </a:lnTo>
                <a:lnTo>
                  <a:pt x="3179" y="2231"/>
                </a:lnTo>
                <a:lnTo>
                  <a:pt x="3180" y="2250"/>
                </a:lnTo>
                <a:lnTo>
                  <a:pt x="3181" y="2268"/>
                </a:lnTo>
                <a:lnTo>
                  <a:pt x="3181" y="2287"/>
                </a:lnTo>
                <a:lnTo>
                  <a:pt x="3183" y="2307"/>
                </a:lnTo>
                <a:lnTo>
                  <a:pt x="3183" y="2327"/>
                </a:lnTo>
                <a:lnTo>
                  <a:pt x="3184" y="2347"/>
                </a:lnTo>
                <a:lnTo>
                  <a:pt x="3185" y="2367"/>
                </a:lnTo>
                <a:lnTo>
                  <a:pt x="3186" y="2388"/>
                </a:lnTo>
                <a:lnTo>
                  <a:pt x="3187" y="2410"/>
                </a:lnTo>
                <a:lnTo>
                  <a:pt x="3188" y="2430"/>
                </a:lnTo>
                <a:lnTo>
                  <a:pt x="3188" y="2448"/>
                </a:lnTo>
                <a:lnTo>
                  <a:pt x="3190" y="2466"/>
                </a:lnTo>
                <a:lnTo>
                  <a:pt x="3190" y="2484"/>
                </a:lnTo>
                <a:lnTo>
                  <a:pt x="3191" y="2500"/>
                </a:lnTo>
                <a:lnTo>
                  <a:pt x="3192" y="2513"/>
                </a:lnTo>
                <a:lnTo>
                  <a:pt x="3193" y="2526"/>
                </a:lnTo>
                <a:lnTo>
                  <a:pt x="3194" y="2539"/>
                </a:lnTo>
                <a:lnTo>
                  <a:pt x="3195" y="2550"/>
                </a:lnTo>
                <a:lnTo>
                  <a:pt x="3195" y="2559"/>
                </a:lnTo>
                <a:lnTo>
                  <a:pt x="3197" y="2568"/>
                </a:lnTo>
                <a:lnTo>
                  <a:pt x="3197" y="2575"/>
                </a:lnTo>
                <a:lnTo>
                  <a:pt x="3198" y="2582"/>
                </a:lnTo>
                <a:lnTo>
                  <a:pt x="3199" y="2587"/>
                </a:lnTo>
                <a:lnTo>
                  <a:pt x="3200" y="2592"/>
                </a:lnTo>
                <a:lnTo>
                  <a:pt x="3201" y="2597"/>
                </a:lnTo>
                <a:lnTo>
                  <a:pt x="3202" y="2601"/>
                </a:lnTo>
                <a:lnTo>
                  <a:pt x="3203" y="2604"/>
                </a:lnTo>
                <a:lnTo>
                  <a:pt x="3204" y="2606"/>
                </a:lnTo>
                <a:lnTo>
                  <a:pt x="3205" y="2608"/>
                </a:lnTo>
                <a:lnTo>
                  <a:pt x="3205" y="2609"/>
                </a:lnTo>
                <a:lnTo>
                  <a:pt x="3206" y="2610"/>
                </a:lnTo>
                <a:lnTo>
                  <a:pt x="3207" y="2611"/>
                </a:lnTo>
                <a:lnTo>
                  <a:pt x="3208" y="2613"/>
                </a:lnTo>
                <a:lnTo>
                  <a:pt x="3209" y="2614"/>
                </a:lnTo>
                <a:lnTo>
                  <a:pt x="3210" y="2615"/>
                </a:lnTo>
                <a:lnTo>
                  <a:pt x="3211" y="2615"/>
                </a:lnTo>
                <a:lnTo>
                  <a:pt x="3212" y="2616"/>
                </a:lnTo>
                <a:lnTo>
                  <a:pt x="3212" y="2616"/>
                </a:lnTo>
                <a:lnTo>
                  <a:pt x="3213" y="2616"/>
                </a:lnTo>
                <a:lnTo>
                  <a:pt x="3214" y="2616"/>
                </a:lnTo>
                <a:lnTo>
                  <a:pt x="3215" y="2617"/>
                </a:lnTo>
                <a:lnTo>
                  <a:pt x="3216" y="2617"/>
                </a:lnTo>
                <a:lnTo>
                  <a:pt x="3217" y="2617"/>
                </a:lnTo>
                <a:lnTo>
                  <a:pt x="3218" y="2617"/>
                </a:lnTo>
                <a:lnTo>
                  <a:pt x="3219" y="2617"/>
                </a:lnTo>
                <a:lnTo>
                  <a:pt x="3219" y="2617"/>
                </a:lnTo>
                <a:lnTo>
                  <a:pt x="3220" y="2617"/>
                </a:lnTo>
                <a:lnTo>
                  <a:pt x="3221" y="2617"/>
                </a:lnTo>
                <a:lnTo>
                  <a:pt x="3222" y="2617"/>
                </a:lnTo>
                <a:lnTo>
                  <a:pt x="3223" y="2618"/>
                </a:lnTo>
                <a:lnTo>
                  <a:pt x="3224" y="2618"/>
                </a:lnTo>
                <a:lnTo>
                  <a:pt x="3225" y="2617"/>
                </a:lnTo>
                <a:lnTo>
                  <a:pt x="3226" y="2617"/>
                </a:lnTo>
                <a:lnTo>
                  <a:pt x="3227" y="2617"/>
                </a:lnTo>
                <a:lnTo>
                  <a:pt x="3227" y="2617"/>
                </a:lnTo>
                <a:lnTo>
                  <a:pt x="3228" y="2617"/>
                </a:lnTo>
                <a:lnTo>
                  <a:pt x="3229" y="2617"/>
                </a:lnTo>
                <a:lnTo>
                  <a:pt x="3230" y="2617"/>
                </a:lnTo>
                <a:lnTo>
                  <a:pt x="3231" y="2617"/>
                </a:lnTo>
                <a:lnTo>
                  <a:pt x="3232" y="2617"/>
                </a:lnTo>
                <a:lnTo>
                  <a:pt x="3233" y="2617"/>
                </a:lnTo>
                <a:lnTo>
                  <a:pt x="3234" y="2617"/>
                </a:lnTo>
                <a:lnTo>
                  <a:pt x="3234" y="2617"/>
                </a:lnTo>
                <a:lnTo>
                  <a:pt x="3235" y="2617"/>
                </a:lnTo>
                <a:lnTo>
                  <a:pt x="3236" y="2617"/>
                </a:lnTo>
                <a:lnTo>
                  <a:pt x="3237" y="2618"/>
                </a:lnTo>
                <a:lnTo>
                  <a:pt x="3238" y="2618"/>
                </a:lnTo>
                <a:lnTo>
                  <a:pt x="3239" y="2618"/>
                </a:lnTo>
                <a:lnTo>
                  <a:pt x="3240" y="2618"/>
                </a:lnTo>
                <a:lnTo>
                  <a:pt x="3241" y="2617"/>
                </a:lnTo>
                <a:lnTo>
                  <a:pt x="3241" y="2617"/>
                </a:lnTo>
                <a:lnTo>
                  <a:pt x="3242" y="2617"/>
                </a:lnTo>
                <a:lnTo>
                  <a:pt x="3243" y="2616"/>
                </a:lnTo>
                <a:lnTo>
                  <a:pt x="3244" y="2616"/>
                </a:lnTo>
                <a:lnTo>
                  <a:pt x="3245" y="2616"/>
                </a:lnTo>
                <a:lnTo>
                  <a:pt x="3246" y="2616"/>
                </a:lnTo>
                <a:lnTo>
                  <a:pt x="3247" y="2615"/>
                </a:lnTo>
                <a:lnTo>
                  <a:pt x="3248" y="2615"/>
                </a:lnTo>
                <a:lnTo>
                  <a:pt x="3249" y="2615"/>
                </a:lnTo>
                <a:lnTo>
                  <a:pt x="3249" y="2614"/>
                </a:lnTo>
                <a:lnTo>
                  <a:pt x="3250" y="2613"/>
                </a:lnTo>
                <a:lnTo>
                  <a:pt x="3251" y="2613"/>
                </a:lnTo>
                <a:lnTo>
                  <a:pt x="3252" y="2612"/>
                </a:lnTo>
                <a:lnTo>
                  <a:pt x="3253" y="2611"/>
                </a:lnTo>
                <a:lnTo>
                  <a:pt x="3254" y="2611"/>
                </a:lnTo>
                <a:lnTo>
                  <a:pt x="3255" y="2609"/>
                </a:lnTo>
                <a:lnTo>
                  <a:pt x="3256" y="2608"/>
                </a:lnTo>
                <a:lnTo>
                  <a:pt x="3256" y="2606"/>
                </a:lnTo>
                <a:lnTo>
                  <a:pt x="3257" y="2605"/>
                </a:lnTo>
                <a:lnTo>
                  <a:pt x="3258" y="2603"/>
                </a:lnTo>
                <a:lnTo>
                  <a:pt x="3259" y="2601"/>
                </a:lnTo>
                <a:lnTo>
                  <a:pt x="3260" y="2599"/>
                </a:lnTo>
                <a:lnTo>
                  <a:pt x="3261" y="2597"/>
                </a:lnTo>
                <a:lnTo>
                  <a:pt x="3262" y="2594"/>
                </a:lnTo>
                <a:lnTo>
                  <a:pt x="3263" y="2591"/>
                </a:lnTo>
                <a:lnTo>
                  <a:pt x="3263" y="2587"/>
                </a:lnTo>
                <a:lnTo>
                  <a:pt x="3264" y="2583"/>
                </a:lnTo>
                <a:lnTo>
                  <a:pt x="3265" y="2580"/>
                </a:lnTo>
                <a:lnTo>
                  <a:pt x="3266" y="2576"/>
                </a:lnTo>
                <a:lnTo>
                  <a:pt x="3267" y="2572"/>
                </a:lnTo>
                <a:lnTo>
                  <a:pt x="3268" y="2567"/>
                </a:lnTo>
                <a:lnTo>
                  <a:pt x="3269" y="2561"/>
                </a:lnTo>
                <a:lnTo>
                  <a:pt x="3270" y="2556"/>
                </a:lnTo>
                <a:lnTo>
                  <a:pt x="3271" y="2551"/>
                </a:lnTo>
                <a:lnTo>
                  <a:pt x="3271" y="2545"/>
                </a:lnTo>
                <a:lnTo>
                  <a:pt x="3272" y="2539"/>
                </a:lnTo>
                <a:lnTo>
                  <a:pt x="3273" y="2533"/>
                </a:lnTo>
                <a:lnTo>
                  <a:pt x="3274" y="2526"/>
                </a:lnTo>
                <a:lnTo>
                  <a:pt x="3275" y="2519"/>
                </a:lnTo>
                <a:lnTo>
                  <a:pt x="3276" y="2510"/>
                </a:lnTo>
                <a:lnTo>
                  <a:pt x="3277" y="2501"/>
                </a:lnTo>
                <a:lnTo>
                  <a:pt x="3278" y="2492"/>
                </a:lnTo>
                <a:lnTo>
                  <a:pt x="3278" y="2483"/>
                </a:lnTo>
                <a:lnTo>
                  <a:pt x="3279" y="2470"/>
                </a:lnTo>
                <a:lnTo>
                  <a:pt x="3280" y="2457"/>
                </a:lnTo>
                <a:lnTo>
                  <a:pt x="3281" y="2445"/>
                </a:lnTo>
                <a:lnTo>
                  <a:pt x="3282" y="2433"/>
                </a:lnTo>
                <a:lnTo>
                  <a:pt x="3283" y="2415"/>
                </a:lnTo>
                <a:lnTo>
                  <a:pt x="3284" y="2400"/>
                </a:lnTo>
                <a:lnTo>
                  <a:pt x="3285" y="2385"/>
                </a:lnTo>
                <a:lnTo>
                  <a:pt x="3286" y="2370"/>
                </a:lnTo>
                <a:lnTo>
                  <a:pt x="3286" y="2349"/>
                </a:lnTo>
                <a:lnTo>
                  <a:pt x="3287" y="2334"/>
                </a:lnTo>
                <a:lnTo>
                  <a:pt x="3288" y="2316"/>
                </a:lnTo>
                <a:lnTo>
                  <a:pt x="3289" y="2300"/>
                </a:lnTo>
                <a:lnTo>
                  <a:pt x="3290" y="2283"/>
                </a:lnTo>
                <a:lnTo>
                  <a:pt x="3291" y="2269"/>
                </a:lnTo>
                <a:lnTo>
                  <a:pt x="3292" y="2251"/>
                </a:lnTo>
                <a:lnTo>
                  <a:pt x="3293" y="2235"/>
                </a:lnTo>
                <a:lnTo>
                  <a:pt x="3293" y="2229"/>
                </a:lnTo>
                <a:lnTo>
                  <a:pt x="3295" y="2223"/>
                </a:lnTo>
                <a:lnTo>
                  <a:pt x="3295" y="2209"/>
                </a:lnTo>
                <a:lnTo>
                  <a:pt x="3296" y="2195"/>
                </a:lnTo>
                <a:lnTo>
                  <a:pt x="3297" y="2198"/>
                </a:lnTo>
                <a:lnTo>
                  <a:pt x="3298" y="2197"/>
                </a:lnTo>
                <a:lnTo>
                  <a:pt x="3299" y="2188"/>
                </a:lnTo>
                <a:lnTo>
                  <a:pt x="3300" y="2180"/>
                </a:lnTo>
                <a:lnTo>
                  <a:pt x="3300" y="2184"/>
                </a:lnTo>
                <a:lnTo>
                  <a:pt x="3302" y="2188"/>
                </a:lnTo>
                <a:lnTo>
                  <a:pt x="3302" y="2186"/>
                </a:lnTo>
                <a:lnTo>
                  <a:pt x="3303" y="2184"/>
                </a:lnTo>
                <a:lnTo>
                  <a:pt x="3304" y="2188"/>
                </a:lnTo>
                <a:lnTo>
                  <a:pt x="3305" y="2195"/>
                </a:lnTo>
                <a:lnTo>
                  <a:pt x="3306" y="2201"/>
                </a:lnTo>
                <a:lnTo>
                  <a:pt x="3307" y="2207"/>
                </a:lnTo>
                <a:lnTo>
                  <a:pt x="3308" y="2213"/>
                </a:lnTo>
                <a:lnTo>
                  <a:pt x="3309" y="2225"/>
                </a:lnTo>
                <a:lnTo>
                  <a:pt x="3309" y="2243"/>
                </a:lnTo>
                <a:lnTo>
                  <a:pt x="3310" y="2260"/>
                </a:lnTo>
                <a:lnTo>
                  <a:pt x="3311" y="2270"/>
                </a:lnTo>
                <a:lnTo>
                  <a:pt x="3312" y="2284"/>
                </a:lnTo>
                <a:lnTo>
                  <a:pt x="3313" y="2308"/>
                </a:lnTo>
                <a:lnTo>
                  <a:pt x="3314" y="2329"/>
                </a:lnTo>
                <a:lnTo>
                  <a:pt x="3315" y="2343"/>
                </a:lnTo>
                <a:lnTo>
                  <a:pt x="3316" y="2358"/>
                </a:lnTo>
                <a:lnTo>
                  <a:pt x="3317" y="2381"/>
                </a:lnTo>
                <a:lnTo>
                  <a:pt x="3317" y="2400"/>
                </a:lnTo>
                <a:lnTo>
                  <a:pt x="3318" y="2415"/>
                </a:lnTo>
                <a:lnTo>
                  <a:pt x="3319" y="2429"/>
                </a:lnTo>
                <a:lnTo>
                  <a:pt x="3320" y="2447"/>
                </a:lnTo>
                <a:lnTo>
                  <a:pt x="3321" y="2463"/>
                </a:lnTo>
                <a:lnTo>
                  <a:pt x="3322" y="2475"/>
                </a:lnTo>
                <a:lnTo>
                  <a:pt x="3323" y="2489"/>
                </a:lnTo>
                <a:lnTo>
                  <a:pt x="3324" y="2503"/>
                </a:lnTo>
                <a:lnTo>
                  <a:pt x="3324" y="2515"/>
                </a:lnTo>
                <a:lnTo>
                  <a:pt x="3325" y="2525"/>
                </a:lnTo>
                <a:lnTo>
                  <a:pt x="3326" y="2535"/>
                </a:lnTo>
                <a:lnTo>
                  <a:pt x="3327" y="2545"/>
                </a:lnTo>
                <a:lnTo>
                  <a:pt x="3328" y="2554"/>
                </a:lnTo>
                <a:lnTo>
                  <a:pt x="3329" y="2561"/>
                </a:lnTo>
                <a:lnTo>
                  <a:pt x="3330" y="2569"/>
                </a:lnTo>
                <a:lnTo>
                  <a:pt x="3331" y="2575"/>
                </a:lnTo>
                <a:lnTo>
                  <a:pt x="3332" y="2581"/>
                </a:lnTo>
                <a:lnTo>
                  <a:pt x="3332" y="2585"/>
                </a:lnTo>
                <a:lnTo>
                  <a:pt x="3333" y="2589"/>
                </a:lnTo>
                <a:lnTo>
                  <a:pt x="3334" y="2593"/>
                </a:lnTo>
                <a:lnTo>
                  <a:pt x="3335" y="2596"/>
                </a:lnTo>
                <a:lnTo>
                  <a:pt x="3336" y="2599"/>
                </a:lnTo>
                <a:lnTo>
                  <a:pt x="3337" y="2602"/>
                </a:lnTo>
                <a:lnTo>
                  <a:pt x="3338" y="2604"/>
                </a:lnTo>
                <a:lnTo>
                  <a:pt x="3339" y="2606"/>
                </a:lnTo>
                <a:lnTo>
                  <a:pt x="3339" y="2607"/>
                </a:lnTo>
                <a:lnTo>
                  <a:pt x="3340" y="2608"/>
                </a:lnTo>
                <a:lnTo>
                  <a:pt x="3341" y="2609"/>
                </a:lnTo>
                <a:lnTo>
                  <a:pt x="3342" y="2609"/>
                </a:lnTo>
                <a:lnTo>
                  <a:pt x="3343" y="2610"/>
                </a:lnTo>
                <a:lnTo>
                  <a:pt x="3344" y="2611"/>
                </a:lnTo>
                <a:lnTo>
                  <a:pt x="3345" y="2612"/>
                </a:lnTo>
                <a:lnTo>
                  <a:pt x="3346" y="2612"/>
                </a:lnTo>
                <a:lnTo>
                  <a:pt x="3346" y="2612"/>
                </a:lnTo>
                <a:lnTo>
                  <a:pt x="3347" y="2611"/>
                </a:lnTo>
                <a:lnTo>
                  <a:pt x="3348" y="2611"/>
                </a:lnTo>
                <a:lnTo>
                  <a:pt x="3349" y="2610"/>
                </a:lnTo>
                <a:lnTo>
                  <a:pt x="3350" y="2610"/>
                </a:lnTo>
                <a:lnTo>
                  <a:pt x="3351" y="2609"/>
                </a:lnTo>
                <a:lnTo>
                  <a:pt x="3352" y="2609"/>
                </a:lnTo>
                <a:lnTo>
                  <a:pt x="3353" y="2608"/>
                </a:lnTo>
                <a:lnTo>
                  <a:pt x="3354" y="2607"/>
                </a:lnTo>
                <a:lnTo>
                  <a:pt x="3354" y="2606"/>
                </a:lnTo>
                <a:lnTo>
                  <a:pt x="3355" y="2605"/>
                </a:lnTo>
                <a:lnTo>
                  <a:pt x="3356" y="2603"/>
                </a:lnTo>
                <a:lnTo>
                  <a:pt x="3357" y="2601"/>
                </a:lnTo>
                <a:lnTo>
                  <a:pt x="3358" y="2599"/>
                </a:lnTo>
                <a:lnTo>
                  <a:pt x="3359" y="2598"/>
                </a:lnTo>
                <a:lnTo>
                  <a:pt x="3360" y="2596"/>
                </a:lnTo>
                <a:lnTo>
                  <a:pt x="3361" y="2593"/>
                </a:lnTo>
                <a:lnTo>
                  <a:pt x="3361" y="2590"/>
                </a:lnTo>
                <a:lnTo>
                  <a:pt x="3362" y="2588"/>
                </a:lnTo>
                <a:lnTo>
                  <a:pt x="3363" y="2585"/>
                </a:lnTo>
                <a:lnTo>
                  <a:pt x="3364" y="2581"/>
                </a:lnTo>
                <a:lnTo>
                  <a:pt x="3365" y="2577"/>
                </a:lnTo>
                <a:lnTo>
                  <a:pt x="3366" y="2574"/>
                </a:lnTo>
                <a:lnTo>
                  <a:pt x="3367" y="2571"/>
                </a:lnTo>
                <a:lnTo>
                  <a:pt x="3368" y="2568"/>
                </a:lnTo>
                <a:lnTo>
                  <a:pt x="3368" y="2563"/>
                </a:lnTo>
                <a:lnTo>
                  <a:pt x="3369" y="2559"/>
                </a:lnTo>
                <a:lnTo>
                  <a:pt x="3370" y="2556"/>
                </a:lnTo>
                <a:lnTo>
                  <a:pt x="3371" y="2553"/>
                </a:lnTo>
                <a:lnTo>
                  <a:pt x="3372" y="2549"/>
                </a:lnTo>
                <a:lnTo>
                  <a:pt x="3373" y="2545"/>
                </a:lnTo>
                <a:lnTo>
                  <a:pt x="3374" y="2543"/>
                </a:lnTo>
                <a:lnTo>
                  <a:pt x="3375" y="2540"/>
                </a:lnTo>
                <a:lnTo>
                  <a:pt x="3376" y="2536"/>
                </a:lnTo>
                <a:lnTo>
                  <a:pt x="3376" y="2531"/>
                </a:lnTo>
                <a:lnTo>
                  <a:pt x="3377" y="2529"/>
                </a:lnTo>
                <a:lnTo>
                  <a:pt x="3378" y="2526"/>
                </a:lnTo>
                <a:lnTo>
                  <a:pt x="3379" y="2523"/>
                </a:lnTo>
                <a:lnTo>
                  <a:pt x="3380" y="2520"/>
                </a:lnTo>
                <a:lnTo>
                  <a:pt x="3381" y="2519"/>
                </a:lnTo>
                <a:lnTo>
                  <a:pt x="3382" y="2517"/>
                </a:lnTo>
                <a:lnTo>
                  <a:pt x="3383" y="2514"/>
                </a:lnTo>
                <a:lnTo>
                  <a:pt x="3383" y="2513"/>
                </a:lnTo>
                <a:lnTo>
                  <a:pt x="3384" y="2513"/>
                </a:lnTo>
                <a:lnTo>
                  <a:pt x="3385" y="2513"/>
                </a:lnTo>
                <a:lnTo>
                  <a:pt x="3386" y="2512"/>
                </a:lnTo>
                <a:lnTo>
                  <a:pt x="3387" y="2514"/>
                </a:lnTo>
                <a:lnTo>
                  <a:pt x="3388" y="2517"/>
                </a:lnTo>
                <a:lnTo>
                  <a:pt x="3389" y="2519"/>
                </a:lnTo>
                <a:lnTo>
                  <a:pt x="3390" y="2521"/>
                </a:lnTo>
                <a:lnTo>
                  <a:pt x="3390" y="2525"/>
                </a:lnTo>
                <a:lnTo>
                  <a:pt x="3391" y="2528"/>
                </a:lnTo>
                <a:lnTo>
                  <a:pt x="3392" y="2531"/>
                </a:lnTo>
                <a:lnTo>
                  <a:pt x="3393" y="2537"/>
                </a:lnTo>
                <a:lnTo>
                  <a:pt x="3394" y="2542"/>
                </a:lnTo>
                <a:lnTo>
                  <a:pt x="3395" y="2545"/>
                </a:lnTo>
                <a:lnTo>
                  <a:pt x="3396" y="2550"/>
                </a:lnTo>
                <a:lnTo>
                  <a:pt x="3397" y="2557"/>
                </a:lnTo>
                <a:lnTo>
                  <a:pt x="3398" y="2561"/>
                </a:lnTo>
                <a:lnTo>
                  <a:pt x="3398" y="2564"/>
                </a:lnTo>
                <a:lnTo>
                  <a:pt x="3400" y="2568"/>
                </a:lnTo>
                <a:lnTo>
                  <a:pt x="3400" y="2573"/>
                </a:lnTo>
                <a:lnTo>
                  <a:pt x="3401" y="2577"/>
                </a:lnTo>
                <a:lnTo>
                  <a:pt x="3402" y="2580"/>
                </a:lnTo>
                <a:lnTo>
                  <a:pt x="3403" y="2584"/>
                </a:lnTo>
                <a:lnTo>
                  <a:pt x="3404" y="2588"/>
                </a:lnTo>
                <a:lnTo>
                  <a:pt x="3405" y="2591"/>
                </a:lnTo>
                <a:lnTo>
                  <a:pt x="3405" y="2593"/>
                </a:lnTo>
                <a:lnTo>
                  <a:pt x="3407" y="2595"/>
                </a:lnTo>
                <a:lnTo>
                  <a:pt x="3407" y="2598"/>
                </a:lnTo>
                <a:lnTo>
                  <a:pt x="3408" y="2601"/>
                </a:lnTo>
                <a:lnTo>
                  <a:pt x="3409" y="2603"/>
                </a:lnTo>
                <a:lnTo>
                  <a:pt x="3410" y="2605"/>
                </a:lnTo>
                <a:lnTo>
                  <a:pt x="3411" y="2607"/>
                </a:lnTo>
                <a:lnTo>
                  <a:pt x="3412" y="2609"/>
                </a:lnTo>
                <a:lnTo>
                  <a:pt x="3412" y="2609"/>
                </a:lnTo>
                <a:lnTo>
                  <a:pt x="3414" y="2611"/>
                </a:lnTo>
                <a:lnTo>
                  <a:pt x="3414" y="2612"/>
                </a:lnTo>
                <a:lnTo>
                  <a:pt x="3415" y="2614"/>
                </a:lnTo>
                <a:lnTo>
                  <a:pt x="3416" y="2615"/>
                </a:lnTo>
                <a:lnTo>
                  <a:pt x="3417" y="2616"/>
                </a:lnTo>
                <a:lnTo>
                  <a:pt x="3418" y="2617"/>
                </a:lnTo>
                <a:lnTo>
                  <a:pt x="3419" y="2617"/>
                </a:lnTo>
                <a:lnTo>
                  <a:pt x="3420" y="2617"/>
                </a:lnTo>
                <a:lnTo>
                  <a:pt x="3421" y="2617"/>
                </a:lnTo>
                <a:lnTo>
                  <a:pt x="3422" y="2618"/>
                </a:lnTo>
                <a:lnTo>
                  <a:pt x="3422" y="2619"/>
                </a:lnTo>
                <a:lnTo>
                  <a:pt x="3423" y="2619"/>
                </a:lnTo>
                <a:lnTo>
                  <a:pt x="3424" y="2619"/>
                </a:lnTo>
                <a:lnTo>
                  <a:pt x="3425" y="2619"/>
                </a:lnTo>
                <a:lnTo>
                  <a:pt x="3426" y="2619"/>
                </a:lnTo>
                <a:lnTo>
                  <a:pt x="3427" y="2620"/>
                </a:lnTo>
                <a:lnTo>
                  <a:pt x="3428" y="2620"/>
                </a:lnTo>
                <a:lnTo>
                  <a:pt x="3429" y="2620"/>
                </a:lnTo>
                <a:lnTo>
                  <a:pt x="3429" y="2621"/>
                </a:lnTo>
                <a:lnTo>
                  <a:pt x="3430" y="2621"/>
                </a:lnTo>
                <a:lnTo>
                  <a:pt x="3431" y="2621"/>
                </a:lnTo>
                <a:lnTo>
                  <a:pt x="3432" y="2621"/>
                </a:lnTo>
                <a:lnTo>
                  <a:pt x="3433" y="2621"/>
                </a:lnTo>
                <a:lnTo>
                  <a:pt x="3434" y="2621"/>
                </a:lnTo>
                <a:lnTo>
                  <a:pt x="3435" y="2621"/>
                </a:lnTo>
                <a:lnTo>
                  <a:pt x="3436" y="2621"/>
                </a:lnTo>
                <a:lnTo>
                  <a:pt x="3436" y="2621"/>
                </a:lnTo>
                <a:lnTo>
                  <a:pt x="3437" y="2622"/>
                </a:lnTo>
                <a:lnTo>
                  <a:pt x="3438" y="2622"/>
                </a:lnTo>
                <a:lnTo>
                  <a:pt x="3439" y="2621"/>
                </a:lnTo>
                <a:lnTo>
                  <a:pt x="3440" y="2621"/>
                </a:lnTo>
                <a:lnTo>
                  <a:pt x="3441" y="2621"/>
                </a:lnTo>
                <a:lnTo>
                  <a:pt x="3442" y="2621"/>
                </a:lnTo>
                <a:lnTo>
                  <a:pt x="3443" y="2621"/>
                </a:lnTo>
                <a:lnTo>
                  <a:pt x="3444" y="2621"/>
                </a:lnTo>
                <a:lnTo>
                  <a:pt x="3444" y="2621"/>
                </a:lnTo>
                <a:lnTo>
                  <a:pt x="3445" y="2621"/>
                </a:lnTo>
                <a:lnTo>
                  <a:pt x="3446" y="2621"/>
                </a:lnTo>
                <a:lnTo>
                  <a:pt x="3447" y="2621"/>
                </a:lnTo>
                <a:lnTo>
                  <a:pt x="3448" y="2620"/>
                </a:lnTo>
                <a:lnTo>
                  <a:pt x="3449" y="2620"/>
                </a:lnTo>
                <a:lnTo>
                  <a:pt x="3450" y="2620"/>
                </a:lnTo>
                <a:lnTo>
                  <a:pt x="3451" y="2621"/>
                </a:lnTo>
                <a:lnTo>
                  <a:pt x="3451" y="2620"/>
                </a:lnTo>
                <a:lnTo>
                  <a:pt x="3452" y="2620"/>
                </a:lnTo>
                <a:lnTo>
                  <a:pt x="3453" y="2620"/>
                </a:lnTo>
                <a:lnTo>
                  <a:pt x="3454" y="2619"/>
                </a:lnTo>
                <a:lnTo>
                  <a:pt x="3455" y="2619"/>
                </a:lnTo>
                <a:lnTo>
                  <a:pt x="3456" y="2619"/>
                </a:lnTo>
                <a:lnTo>
                  <a:pt x="3457" y="2619"/>
                </a:lnTo>
                <a:lnTo>
                  <a:pt x="3458" y="2619"/>
                </a:lnTo>
                <a:lnTo>
                  <a:pt x="3458" y="2619"/>
                </a:lnTo>
                <a:lnTo>
                  <a:pt x="3459" y="2619"/>
                </a:lnTo>
                <a:lnTo>
                  <a:pt x="3460" y="2619"/>
                </a:lnTo>
                <a:lnTo>
                  <a:pt x="3461" y="2619"/>
                </a:lnTo>
                <a:lnTo>
                  <a:pt x="3462" y="2618"/>
                </a:lnTo>
                <a:lnTo>
                  <a:pt x="3463" y="2618"/>
                </a:lnTo>
                <a:lnTo>
                  <a:pt x="3464" y="2618"/>
                </a:lnTo>
                <a:lnTo>
                  <a:pt x="3465" y="2618"/>
                </a:lnTo>
                <a:lnTo>
                  <a:pt x="3466" y="2618"/>
                </a:lnTo>
                <a:lnTo>
                  <a:pt x="3466" y="2618"/>
                </a:lnTo>
                <a:lnTo>
                  <a:pt x="3467" y="2618"/>
                </a:lnTo>
                <a:lnTo>
                  <a:pt x="3468" y="2617"/>
                </a:lnTo>
                <a:lnTo>
                  <a:pt x="3469" y="2617"/>
                </a:lnTo>
                <a:lnTo>
                  <a:pt x="3470" y="2617"/>
                </a:lnTo>
                <a:lnTo>
                  <a:pt x="3471" y="2617"/>
                </a:lnTo>
                <a:lnTo>
                  <a:pt x="3472" y="2617"/>
                </a:lnTo>
                <a:lnTo>
                  <a:pt x="3473" y="2617"/>
                </a:lnTo>
                <a:lnTo>
                  <a:pt x="3473" y="2617"/>
                </a:lnTo>
                <a:lnTo>
                  <a:pt x="3474" y="2617"/>
                </a:lnTo>
                <a:lnTo>
                  <a:pt x="3475" y="2616"/>
                </a:lnTo>
                <a:lnTo>
                  <a:pt x="3476" y="2615"/>
                </a:lnTo>
                <a:lnTo>
                  <a:pt x="3477" y="2615"/>
                </a:lnTo>
                <a:lnTo>
                  <a:pt x="3478" y="2615"/>
                </a:lnTo>
                <a:lnTo>
                  <a:pt x="3479" y="2615"/>
                </a:lnTo>
                <a:lnTo>
                  <a:pt x="3480" y="2615"/>
                </a:lnTo>
                <a:lnTo>
                  <a:pt x="3481" y="2615"/>
                </a:lnTo>
                <a:lnTo>
                  <a:pt x="3481" y="2614"/>
                </a:lnTo>
                <a:lnTo>
                  <a:pt x="3482" y="2613"/>
                </a:lnTo>
                <a:lnTo>
                  <a:pt x="3483" y="2613"/>
                </a:lnTo>
                <a:lnTo>
                  <a:pt x="3484" y="2612"/>
                </a:lnTo>
                <a:lnTo>
                  <a:pt x="3485" y="2611"/>
                </a:lnTo>
                <a:lnTo>
                  <a:pt x="3486" y="2611"/>
                </a:lnTo>
                <a:lnTo>
                  <a:pt x="3487" y="2610"/>
                </a:lnTo>
                <a:lnTo>
                  <a:pt x="3488" y="2609"/>
                </a:lnTo>
                <a:lnTo>
                  <a:pt x="3488" y="2607"/>
                </a:lnTo>
                <a:lnTo>
                  <a:pt x="3489" y="2606"/>
                </a:lnTo>
                <a:lnTo>
                  <a:pt x="3490" y="2605"/>
                </a:lnTo>
                <a:lnTo>
                  <a:pt x="3491" y="2604"/>
                </a:lnTo>
                <a:lnTo>
                  <a:pt x="3492" y="2602"/>
                </a:lnTo>
                <a:lnTo>
                  <a:pt x="3493" y="2601"/>
                </a:lnTo>
                <a:lnTo>
                  <a:pt x="3494" y="2599"/>
                </a:lnTo>
                <a:lnTo>
                  <a:pt x="3495" y="2597"/>
                </a:lnTo>
                <a:lnTo>
                  <a:pt x="3495" y="2594"/>
                </a:lnTo>
                <a:lnTo>
                  <a:pt x="3496" y="2592"/>
                </a:lnTo>
                <a:lnTo>
                  <a:pt x="3497" y="2590"/>
                </a:lnTo>
                <a:lnTo>
                  <a:pt x="3498" y="2587"/>
                </a:lnTo>
                <a:lnTo>
                  <a:pt x="3499" y="2584"/>
                </a:lnTo>
                <a:lnTo>
                  <a:pt x="3500" y="2581"/>
                </a:lnTo>
                <a:lnTo>
                  <a:pt x="3501" y="2579"/>
                </a:lnTo>
                <a:lnTo>
                  <a:pt x="3502" y="2576"/>
                </a:lnTo>
                <a:lnTo>
                  <a:pt x="3503" y="2571"/>
                </a:lnTo>
                <a:lnTo>
                  <a:pt x="3503" y="2567"/>
                </a:lnTo>
                <a:lnTo>
                  <a:pt x="3504" y="2564"/>
                </a:lnTo>
                <a:lnTo>
                  <a:pt x="3505" y="2560"/>
                </a:lnTo>
                <a:lnTo>
                  <a:pt x="3506" y="2555"/>
                </a:lnTo>
                <a:lnTo>
                  <a:pt x="3507" y="2551"/>
                </a:lnTo>
                <a:lnTo>
                  <a:pt x="3508" y="2548"/>
                </a:lnTo>
                <a:lnTo>
                  <a:pt x="3509" y="2544"/>
                </a:lnTo>
                <a:lnTo>
                  <a:pt x="3510" y="2538"/>
                </a:lnTo>
                <a:lnTo>
                  <a:pt x="3510" y="2535"/>
                </a:lnTo>
                <a:lnTo>
                  <a:pt x="3511" y="2532"/>
                </a:lnTo>
                <a:lnTo>
                  <a:pt x="3512" y="2530"/>
                </a:lnTo>
                <a:lnTo>
                  <a:pt x="3513" y="2526"/>
                </a:lnTo>
                <a:lnTo>
                  <a:pt x="3514" y="2525"/>
                </a:lnTo>
                <a:lnTo>
                  <a:pt x="3515" y="2524"/>
                </a:lnTo>
                <a:lnTo>
                  <a:pt x="3516" y="2524"/>
                </a:lnTo>
                <a:lnTo>
                  <a:pt x="3517" y="2523"/>
                </a:lnTo>
                <a:lnTo>
                  <a:pt x="3517" y="2523"/>
                </a:lnTo>
                <a:lnTo>
                  <a:pt x="3519" y="2523"/>
                </a:lnTo>
                <a:lnTo>
                  <a:pt x="3519" y="2525"/>
                </a:lnTo>
                <a:lnTo>
                  <a:pt x="3520" y="2528"/>
                </a:lnTo>
                <a:lnTo>
                  <a:pt x="3521" y="2529"/>
                </a:lnTo>
                <a:lnTo>
                  <a:pt x="3522" y="2530"/>
                </a:lnTo>
                <a:lnTo>
                  <a:pt x="3523" y="2533"/>
                </a:lnTo>
                <a:lnTo>
                  <a:pt x="3524" y="2536"/>
                </a:lnTo>
                <a:lnTo>
                  <a:pt x="3525" y="2538"/>
                </a:lnTo>
                <a:lnTo>
                  <a:pt x="3526" y="2539"/>
                </a:lnTo>
                <a:lnTo>
                  <a:pt x="3527" y="2542"/>
                </a:lnTo>
                <a:lnTo>
                  <a:pt x="3527" y="2546"/>
                </a:lnTo>
                <a:lnTo>
                  <a:pt x="3528" y="2549"/>
                </a:lnTo>
                <a:lnTo>
                  <a:pt x="3529" y="2551"/>
                </a:lnTo>
                <a:lnTo>
                  <a:pt x="3530" y="2554"/>
                </a:lnTo>
                <a:lnTo>
                  <a:pt x="3531" y="2557"/>
                </a:lnTo>
                <a:lnTo>
                  <a:pt x="3532" y="2559"/>
                </a:lnTo>
                <a:lnTo>
                  <a:pt x="3533" y="2562"/>
                </a:lnTo>
                <a:lnTo>
                  <a:pt x="3534" y="2564"/>
                </a:lnTo>
                <a:lnTo>
                  <a:pt x="3534" y="2566"/>
                </a:lnTo>
                <a:lnTo>
                  <a:pt x="3535" y="2567"/>
                </a:lnTo>
                <a:lnTo>
                  <a:pt x="3536" y="2569"/>
                </a:lnTo>
                <a:lnTo>
                  <a:pt x="3537" y="2570"/>
                </a:lnTo>
                <a:lnTo>
                  <a:pt x="3538" y="2571"/>
                </a:lnTo>
                <a:lnTo>
                  <a:pt x="3539" y="2571"/>
                </a:lnTo>
                <a:lnTo>
                  <a:pt x="3540" y="2572"/>
                </a:lnTo>
                <a:lnTo>
                  <a:pt x="3541" y="2572"/>
                </a:lnTo>
                <a:lnTo>
                  <a:pt x="3541" y="2572"/>
                </a:lnTo>
                <a:lnTo>
                  <a:pt x="3542" y="2571"/>
                </a:lnTo>
                <a:lnTo>
                  <a:pt x="3543" y="2570"/>
                </a:lnTo>
                <a:lnTo>
                  <a:pt x="3544" y="2568"/>
                </a:lnTo>
                <a:lnTo>
                  <a:pt x="3545" y="2566"/>
                </a:lnTo>
                <a:lnTo>
                  <a:pt x="3546" y="2563"/>
                </a:lnTo>
                <a:lnTo>
                  <a:pt x="3547" y="2560"/>
                </a:lnTo>
                <a:lnTo>
                  <a:pt x="3548" y="2558"/>
                </a:lnTo>
                <a:lnTo>
                  <a:pt x="3549" y="2555"/>
                </a:lnTo>
                <a:lnTo>
                  <a:pt x="3549" y="2551"/>
                </a:lnTo>
                <a:lnTo>
                  <a:pt x="3550" y="2547"/>
                </a:lnTo>
                <a:lnTo>
                  <a:pt x="3551" y="2543"/>
                </a:lnTo>
                <a:lnTo>
                  <a:pt x="3552" y="2539"/>
                </a:lnTo>
                <a:lnTo>
                  <a:pt x="3553" y="2534"/>
                </a:lnTo>
                <a:lnTo>
                  <a:pt x="3554" y="2531"/>
                </a:lnTo>
                <a:lnTo>
                  <a:pt x="3555" y="2528"/>
                </a:lnTo>
                <a:lnTo>
                  <a:pt x="3556" y="2526"/>
                </a:lnTo>
                <a:lnTo>
                  <a:pt x="3556" y="2523"/>
                </a:lnTo>
                <a:lnTo>
                  <a:pt x="3557" y="2521"/>
                </a:lnTo>
                <a:lnTo>
                  <a:pt x="3558" y="2520"/>
                </a:lnTo>
                <a:lnTo>
                  <a:pt x="3559" y="2517"/>
                </a:lnTo>
                <a:lnTo>
                  <a:pt x="3560" y="2516"/>
                </a:lnTo>
                <a:lnTo>
                  <a:pt x="3561" y="2515"/>
                </a:lnTo>
                <a:lnTo>
                  <a:pt x="3562" y="2515"/>
                </a:lnTo>
                <a:lnTo>
                  <a:pt x="3563" y="2516"/>
                </a:lnTo>
                <a:lnTo>
                  <a:pt x="3563" y="2516"/>
                </a:lnTo>
                <a:lnTo>
                  <a:pt x="3564" y="2517"/>
                </a:lnTo>
                <a:lnTo>
                  <a:pt x="3565" y="2518"/>
                </a:lnTo>
                <a:lnTo>
                  <a:pt x="3566" y="2519"/>
                </a:lnTo>
                <a:lnTo>
                  <a:pt x="3567" y="2521"/>
                </a:lnTo>
                <a:lnTo>
                  <a:pt x="3568" y="2522"/>
                </a:lnTo>
                <a:lnTo>
                  <a:pt x="3569" y="2524"/>
                </a:lnTo>
                <a:lnTo>
                  <a:pt x="3570" y="2526"/>
                </a:lnTo>
                <a:lnTo>
                  <a:pt x="3571" y="2529"/>
                </a:lnTo>
                <a:lnTo>
                  <a:pt x="3571" y="2530"/>
                </a:lnTo>
                <a:lnTo>
                  <a:pt x="3572" y="2531"/>
                </a:lnTo>
                <a:lnTo>
                  <a:pt x="3573" y="2532"/>
                </a:lnTo>
                <a:lnTo>
                  <a:pt x="3574" y="2533"/>
                </a:lnTo>
                <a:lnTo>
                  <a:pt x="3575" y="2533"/>
                </a:lnTo>
                <a:lnTo>
                  <a:pt x="3576" y="2533"/>
                </a:lnTo>
                <a:lnTo>
                  <a:pt x="3577" y="2533"/>
                </a:lnTo>
                <a:lnTo>
                  <a:pt x="3578" y="2533"/>
                </a:lnTo>
                <a:lnTo>
                  <a:pt x="3578" y="2532"/>
                </a:lnTo>
                <a:lnTo>
                  <a:pt x="3579" y="2531"/>
                </a:lnTo>
                <a:lnTo>
                  <a:pt x="3580" y="2530"/>
                </a:lnTo>
                <a:lnTo>
                  <a:pt x="3581" y="2529"/>
                </a:lnTo>
                <a:lnTo>
                  <a:pt x="3582" y="2527"/>
                </a:lnTo>
                <a:lnTo>
                  <a:pt x="3583" y="2525"/>
                </a:lnTo>
                <a:lnTo>
                  <a:pt x="3584" y="2524"/>
                </a:lnTo>
                <a:lnTo>
                  <a:pt x="3585" y="2522"/>
                </a:lnTo>
                <a:lnTo>
                  <a:pt x="3585" y="2519"/>
                </a:lnTo>
                <a:lnTo>
                  <a:pt x="3586" y="2516"/>
                </a:lnTo>
                <a:lnTo>
                  <a:pt x="3587" y="2514"/>
                </a:lnTo>
                <a:lnTo>
                  <a:pt x="3588" y="2512"/>
                </a:lnTo>
                <a:lnTo>
                  <a:pt x="3589" y="2509"/>
                </a:lnTo>
                <a:lnTo>
                  <a:pt x="3590" y="2506"/>
                </a:lnTo>
                <a:lnTo>
                  <a:pt x="3591" y="2504"/>
                </a:lnTo>
                <a:lnTo>
                  <a:pt x="3592" y="2503"/>
                </a:lnTo>
                <a:lnTo>
                  <a:pt x="3593" y="2501"/>
                </a:lnTo>
                <a:lnTo>
                  <a:pt x="3593" y="2499"/>
                </a:lnTo>
                <a:lnTo>
                  <a:pt x="3594" y="2497"/>
                </a:lnTo>
                <a:lnTo>
                  <a:pt x="3595" y="2497"/>
                </a:lnTo>
                <a:lnTo>
                  <a:pt x="3596" y="2496"/>
                </a:lnTo>
                <a:lnTo>
                  <a:pt x="3597" y="2495"/>
                </a:lnTo>
                <a:lnTo>
                  <a:pt x="3598" y="2494"/>
                </a:lnTo>
                <a:lnTo>
                  <a:pt x="3599" y="2494"/>
                </a:lnTo>
                <a:lnTo>
                  <a:pt x="3600" y="2494"/>
                </a:lnTo>
                <a:lnTo>
                  <a:pt x="3600" y="2493"/>
                </a:lnTo>
                <a:lnTo>
                  <a:pt x="3601" y="2493"/>
                </a:lnTo>
                <a:lnTo>
                  <a:pt x="3602" y="2493"/>
                </a:lnTo>
                <a:lnTo>
                  <a:pt x="3603" y="2493"/>
                </a:lnTo>
                <a:lnTo>
                  <a:pt x="3604" y="2493"/>
                </a:lnTo>
                <a:lnTo>
                  <a:pt x="3605" y="2494"/>
                </a:lnTo>
                <a:lnTo>
                  <a:pt x="3606" y="2494"/>
                </a:lnTo>
                <a:lnTo>
                  <a:pt x="3607" y="2494"/>
                </a:lnTo>
                <a:lnTo>
                  <a:pt x="3607" y="2493"/>
                </a:lnTo>
                <a:lnTo>
                  <a:pt x="3608" y="2493"/>
                </a:lnTo>
                <a:lnTo>
                  <a:pt x="3609" y="2494"/>
                </a:lnTo>
                <a:lnTo>
                  <a:pt x="3610" y="2494"/>
                </a:lnTo>
                <a:lnTo>
                  <a:pt x="3611" y="2493"/>
                </a:lnTo>
                <a:lnTo>
                  <a:pt x="3612" y="2494"/>
                </a:lnTo>
                <a:lnTo>
                  <a:pt x="3613" y="2495"/>
                </a:lnTo>
                <a:lnTo>
                  <a:pt x="3614" y="2495"/>
                </a:lnTo>
                <a:lnTo>
                  <a:pt x="3615" y="2494"/>
                </a:lnTo>
                <a:lnTo>
                  <a:pt x="3615" y="2495"/>
                </a:lnTo>
                <a:lnTo>
                  <a:pt x="3616" y="2495"/>
                </a:lnTo>
                <a:lnTo>
                  <a:pt x="3617" y="2496"/>
                </a:lnTo>
                <a:lnTo>
                  <a:pt x="3618" y="2497"/>
                </a:lnTo>
                <a:lnTo>
                  <a:pt x="3619" y="2497"/>
                </a:lnTo>
                <a:lnTo>
                  <a:pt x="3620" y="2497"/>
                </a:lnTo>
                <a:lnTo>
                  <a:pt x="3621" y="2498"/>
                </a:lnTo>
                <a:lnTo>
                  <a:pt x="3622" y="2499"/>
                </a:lnTo>
                <a:lnTo>
                  <a:pt x="3622" y="2498"/>
                </a:lnTo>
                <a:lnTo>
                  <a:pt x="3623" y="2497"/>
                </a:lnTo>
                <a:lnTo>
                  <a:pt x="3624" y="2498"/>
                </a:lnTo>
                <a:lnTo>
                  <a:pt x="3625" y="2498"/>
                </a:lnTo>
                <a:lnTo>
                  <a:pt x="3626" y="2496"/>
                </a:lnTo>
                <a:lnTo>
                  <a:pt x="3627" y="2495"/>
                </a:lnTo>
                <a:lnTo>
                  <a:pt x="3628" y="2494"/>
                </a:lnTo>
                <a:lnTo>
                  <a:pt x="3629" y="2492"/>
                </a:lnTo>
                <a:lnTo>
                  <a:pt x="3630" y="2489"/>
                </a:lnTo>
                <a:lnTo>
                  <a:pt x="3630" y="2488"/>
                </a:lnTo>
                <a:lnTo>
                  <a:pt x="3631" y="2488"/>
                </a:lnTo>
                <a:lnTo>
                  <a:pt x="3632" y="2487"/>
                </a:lnTo>
                <a:lnTo>
                  <a:pt x="3633" y="2485"/>
                </a:lnTo>
                <a:lnTo>
                  <a:pt x="3634" y="2484"/>
                </a:lnTo>
                <a:lnTo>
                  <a:pt x="3635" y="2484"/>
                </a:lnTo>
                <a:lnTo>
                  <a:pt x="3636" y="2485"/>
                </a:lnTo>
                <a:lnTo>
                  <a:pt x="3637" y="2485"/>
                </a:lnTo>
                <a:lnTo>
                  <a:pt x="3637" y="2487"/>
                </a:lnTo>
                <a:lnTo>
                  <a:pt x="3639" y="2489"/>
                </a:lnTo>
                <a:lnTo>
                  <a:pt x="3639" y="2492"/>
                </a:lnTo>
                <a:lnTo>
                  <a:pt x="3640" y="2496"/>
                </a:lnTo>
                <a:lnTo>
                  <a:pt x="3641" y="2498"/>
                </a:lnTo>
                <a:lnTo>
                  <a:pt x="3642" y="2501"/>
                </a:lnTo>
                <a:lnTo>
                  <a:pt x="3643" y="2505"/>
                </a:lnTo>
                <a:lnTo>
                  <a:pt x="3644" y="2510"/>
                </a:lnTo>
                <a:lnTo>
                  <a:pt x="3644" y="2514"/>
                </a:lnTo>
                <a:lnTo>
                  <a:pt x="3646" y="2518"/>
                </a:lnTo>
                <a:lnTo>
                  <a:pt x="3646" y="2524"/>
                </a:lnTo>
                <a:lnTo>
                  <a:pt x="3647" y="2529"/>
                </a:lnTo>
                <a:lnTo>
                  <a:pt x="3648" y="2533"/>
                </a:lnTo>
                <a:lnTo>
                  <a:pt x="3649" y="2536"/>
                </a:lnTo>
                <a:lnTo>
                  <a:pt x="3650" y="2541"/>
                </a:lnTo>
                <a:lnTo>
                  <a:pt x="3651" y="2545"/>
                </a:lnTo>
                <a:lnTo>
                  <a:pt x="3652" y="2549"/>
                </a:lnTo>
                <a:lnTo>
                  <a:pt x="3653" y="2553"/>
                </a:lnTo>
                <a:lnTo>
                  <a:pt x="3653" y="2555"/>
                </a:lnTo>
                <a:lnTo>
                  <a:pt x="3654" y="2558"/>
                </a:lnTo>
                <a:lnTo>
                  <a:pt x="3655" y="2560"/>
                </a:lnTo>
                <a:lnTo>
                  <a:pt x="3656" y="2561"/>
                </a:lnTo>
                <a:lnTo>
                  <a:pt x="3657" y="2563"/>
                </a:lnTo>
                <a:lnTo>
                  <a:pt x="3658" y="2563"/>
                </a:lnTo>
                <a:lnTo>
                  <a:pt x="3659" y="2565"/>
                </a:lnTo>
                <a:lnTo>
                  <a:pt x="3660" y="2565"/>
                </a:lnTo>
                <a:lnTo>
                  <a:pt x="3661" y="2565"/>
                </a:lnTo>
                <a:lnTo>
                  <a:pt x="3661" y="2565"/>
                </a:lnTo>
                <a:lnTo>
                  <a:pt x="3662" y="2564"/>
                </a:lnTo>
                <a:lnTo>
                  <a:pt x="3663" y="2563"/>
                </a:lnTo>
                <a:lnTo>
                  <a:pt x="3664" y="2562"/>
                </a:lnTo>
                <a:lnTo>
                  <a:pt x="3665" y="2561"/>
                </a:lnTo>
                <a:lnTo>
                  <a:pt x="3666" y="2560"/>
                </a:lnTo>
                <a:lnTo>
                  <a:pt x="3667" y="2559"/>
                </a:lnTo>
                <a:lnTo>
                  <a:pt x="3668" y="2558"/>
                </a:lnTo>
                <a:lnTo>
                  <a:pt x="3668" y="2556"/>
                </a:lnTo>
                <a:lnTo>
                  <a:pt x="3669" y="2554"/>
                </a:lnTo>
                <a:lnTo>
                  <a:pt x="3670" y="2552"/>
                </a:lnTo>
                <a:lnTo>
                  <a:pt x="3671" y="2550"/>
                </a:lnTo>
                <a:lnTo>
                  <a:pt x="3672" y="2548"/>
                </a:lnTo>
                <a:lnTo>
                  <a:pt x="3673" y="2547"/>
                </a:lnTo>
                <a:lnTo>
                  <a:pt x="3674" y="2545"/>
                </a:lnTo>
                <a:lnTo>
                  <a:pt x="3675" y="2544"/>
                </a:lnTo>
                <a:lnTo>
                  <a:pt x="3676" y="2542"/>
                </a:lnTo>
                <a:lnTo>
                  <a:pt x="3676" y="2541"/>
                </a:lnTo>
                <a:lnTo>
                  <a:pt x="3677" y="2539"/>
                </a:lnTo>
                <a:lnTo>
                  <a:pt x="3678" y="2537"/>
                </a:lnTo>
                <a:lnTo>
                  <a:pt x="3679" y="2536"/>
                </a:lnTo>
                <a:lnTo>
                  <a:pt x="3680" y="2535"/>
                </a:lnTo>
                <a:lnTo>
                  <a:pt x="3681" y="2534"/>
                </a:lnTo>
                <a:lnTo>
                  <a:pt x="3682" y="2533"/>
                </a:lnTo>
                <a:lnTo>
                  <a:pt x="3683" y="2530"/>
                </a:lnTo>
                <a:lnTo>
                  <a:pt x="3683" y="2528"/>
                </a:lnTo>
                <a:lnTo>
                  <a:pt x="3684" y="2527"/>
                </a:lnTo>
                <a:lnTo>
                  <a:pt x="3685" y="2525"/>
                </a:lnTo>
                <a:lnTo>
                  <a:pt x="3686" y="2523"/>
                </a:lnTo>
                <a:lnTo>
                  <a:pt x="3687" y="2521"/>
                </a:lnTo>
                <a:lnTo>
                  <a:pt x="3688" y="2520"/>
                </a:lnTo>
                <a:lnTo>
                  <a:pt x="3689" y="2518"/>
                </a:lnTo>
                <a:lnTo>
                  <a:pt x="3690" y="2515"/>
                </a:lnTo>
                <a:lnTo>
                  <a:pt x="3690" y="2513"/>
                </a:lnTo>
                <a:lnTo>
                  <a:pt x="3691" y="2511"/>
                </a:lnTo>
                <a:lnTo>
                  <a:pt x="3692" y="2509"/>
                </a:lnTo>
                <a:lnTo>
                  <a:pt x="3693" y="2507"/>
                </a:lnTo>
                <a:lnTo>
                  <a:pt x="3694" y="2505"/>
                </a:lnTo>
                <a:lnTo>
                  <a:pt x="3695" y="2504"/>
                </a:lnTo>
                <a:lnTo>
                  <a:pt x="3696" y="2502"/>
                </a:lnTo>
                <a:lnTo>
                  <a:pt x="3697" y="2499"/>
                </a:lnTo>
                <a:lnTo>
                  <a:pt x="3698" y="2497"/>
                </a:lnTo>
                <a:lnTo>
                  <a:pt x="3698" y="2495"/>
                </a:lnTo>
                <a:lnTo>
                  <a:pt x="3699" y="2494"/>
                </a:lnTo>
                <a:lnTo>
                  <a:pt x="3700" y="2493"/>
                </a:lnTo>
                <a:lnTo>
                  <a:pt x="3701" y="2491"/>
                </a:lnTo>
                <a:lnTo>
                  <a:pt x="3702" y="2489"/>
                </a:lnTo>
                <a:lnTo>
                  <a:pt x="3703" y="2488"/>
                </a:lnTo>
                <a:lnTo>
                  <a:pt x="3704" y="2487"/>
                </a:lnTo>
                <a:lnTo>
                  <a:pt x="3705" y="2485"/>
                </a:lnTo>
                <a:lnTo>
                  <a:pt x="3705" y="2484"/>
                </a:lnTo>
                <a:lnTo>
                  <a:pt x="3706" y="2483"/>
                </a:lnTo>
                <a:lnTo>
                  <a:pt x="3707" y="2484"/>
                </a:lnTo>
                <a:lnTo>
                  <a:pt x="3708" y="2483"/>
                </a:lnTo>
                <a:lnTo>
                  <a:pt x="3709" y="2483"/>
                </a:lnTo>
                <a:lnTo>
                  <a:pt x="3710" y="2483"/>
                </a:lnTo>
                <a:lnTo>
                  <a:pt x="3711" y="2483"/>
                </a:lnTo>
                <a:lnTo>
                  <a:pt x="3712" y="2483"/>
                </a:lnTo>
                <a:lnTo>
                  <a:pt x="3712" y="2483"/>
                </a:lnTo>
                <a:lnTo>
                  <a:pt x="3713" y="2485"/>
                </a:lnTo>
                <a:lnTo>
                  <a:pt x="3714" y="2487"/>
                </a:lnTo>
                <a:lnTo>
                  <a:pt x="3715" y="2489"/>
                </a:lnTo>
                <a:lnTo>
                  <a:pt x="3716" y="2491"/>
                </a:lnTo>
                <a:lnTo>
                  <a:pt x="3717" y="2492"/>
                </a:lnTo>
                <a:lnTo>
                  <a:pt x="3718" y="2494"/>
                </a:lnTo>
                <a:lnTo>
                  <a:pt x="3719" y="2496"/>
                </a:lnTo>
                <a:lnTo>
                  <a:pt x="3720" y="2499"/>
                </a:lnTo>
                <a:lnTo>
                  <a:pt x="3720" y="2502"/>
                </a:lnTo>
                <a:lnTo>
                  <a:pt x="3721" y="2505"/>
                </a:lnTo>
                <a:lnTo>
                  <a:pt x="3722" y="2508"/>
                </a:lnTo>
                <a:lnTo>
                  <a:pt x="3723" y="2512"/>
                </a:lnTo>
                <a:lnTo>
                  <a:pt x="3724" y="2515"/>
                </a:lnTo>
                <a:lnTo>
                  <a:pt x="3725" y="2518"/>
                </a:lnTo>
                <a:lnTo>
                  <a:pt x="3726" y="2521"/>
                </a:lnTo>
                <a:lnTo>
                  <a:pt x="3727" y="2525"/>
                </a:lnTo>
                <a:lnTo>
                  <a:pt x="3727" y="2530"/>
                </a:lnTo>
                <a:lnTo>
                  <a:pt x="3728" y="2533"/>
                </a:lnTo>
                <a:lnTo>
                  <a:pt x="3729" y="2536"/>
                </a:lnTo>
                <a:lnTo>
                  <a:pt x="3730" y="2540"/>
                </a:lnTo>
                <a:lnTo>
                  <a:pt x="3731" y="2543"/>
                </a:lnTo>
                <a:lnTo>
                  <a:pt x="3732" y="2546"/>
                </a:lnTo>
                <a:lnTo>
                  <a:pt x="3733" y="2549"/>
                </a:lnTo>
                <a:lnTo>
                  <a:pt x="3734" y="2552"/>
                </a:lnTo>
                <a:lnTo>
                  <a:pt x="3734" y="2555"/>
                </a:lnTo>
                <a:lnTo>
                  <a:pt x="3735" y="2558"/>
                </a:lnTo>
                <a:lnTo>
                  <a:pt x="3736" y="2561"/>
                </a:lnTo>
                <a:lnTo>
                  <a:pt x="3737" y="2564"/>
                </a:lnTo>
                <a:lnTo>
                  <a:pt x="3738" y="2566"/>
                </a:lnTo>
                <a:lnTo>
                  <a:pt x="3739" y="2568"/>
                </a:lnTo>
                <a:lnTo>
                  <a:pt x="3740" y="2570"/>
                </a:lnTo>
                <a:lnTo>
                  <a:pt x="3741" y="2573"/>
                </a:lnTo>
                <a:lnTo>
                  <a:pt x="3742" y="2575"/>
                </a:lnTo>
                <a:lnTo>
                  <a:pt x="3742" y="2577"/>
                </a:lnTo>
                <a:lnTo>
                  <a:pt x="3744" y="2578"/>
                </a:lnTo>
                <a:lnTo>
                  <a:pt x="3744" y="2579"/>
                </a:lnTo>
                <a:lnTo>
                  <a:pt x="3745" y="2580"/>
                </a:lnTo>
                <a:lnTo>
                  <a:pt x="3746" y="2581"/>
                </a:lnTo>
                <a:lnTo>
                  <a:pt x="3747" y="2582"/>
                </a:lnTo>
                <a:lnTo>
                  <a:pt x="3748" y="2583"/>
                </a:lnTo>
                <a:lnTo>
                  <a:pt x="3749" y="2584"/>
                </a:lnTo>
                <a:lnTo>
                  <a:pt x="3749" y="2585"/>
                </a:lnTo>
                <a:lnTo>
                  <a:pt x="3751" y="2586"/>
                </a:lnTo>
                <a:lnTo>
                  <a:pt x="3751" y="2587"/>
                </a:lnTo>
                <a:lnTo>
                  <a:pt x="3752" y="2587"/>
                </a:lnTo>
                <a:lnTo>
                  <a:pt x="3753" y="2588"/>
                </a:lnTo>
                <a:lnTo>
                  <a:pt x="3754" y="2589"/>
                </a:lnTo>
                <a:lnTo>
                  <a:pt x="3755" y="2590"/>
                </a:lnTo>
                <a:lnTo>
                  <a:pt x="3756" y="2591"/>
                </a:lnTo>
                <a:lnTo>
                  <a:pt x="3756" y="2592"/>
                </a:lnTo>
                <a:lnTo>
                  <a:pt x="3758" y="2593"/>
                </a:lnTo>
                <a:lnTo>
                  <a:pt x="3758" y="2594"/>
                </a:lnTo>
                <a:lnTo>
                  <a:pt x="3759" y="2595"/>
                </a:lnTo>
                <a:lnTo>
                  <a:pt x="3760" y="2596"/>
                </a:lnTo>
                <a:lnTo>
                  <a:pt x="3761" y="2598"/>
                </a:lnTo>
                <a:lnTo>
                  <a:pt x="3762" y="2600"/>
                </a:lnTo>
                <a:lnTo>
                  <a:pt x="3763" y="2601"/>
                </a:lnTo>
                <a:lnTo>
                  <a:pt x="3764" y="2602"/>
                </a:lnTo>
                <a:lnTo>
                  <a:pt x="3765" y="2602"/>
                </a:lnTo>
                <a:lnTo>
                  <a:pt x="3766" y="2603"/>
                </a:lnTo>
                <a:lnTo>
                  <a:pt x="3766" y="2604"/>
                </a:lnTo>
                <a:lnTo>
                  <a:pt x="3767" y="2604"/>
                </a:lnTo>
                <a:lnTo>
                  <a:pt x="3768" y="2606"/>
                </a:lnTo>
                <a:lnTo>
                  <a:pt x="3769" y="2606"/>
                </a:lnTo>
                <a:lnTo>
                  <a:pt x="3770" y="2607"/>
                </a:lnTo>
                <a:lnTo>
                  <a:pt x="3771" y="2608"/>
                </a:lnTo>
                <a:lnTo>
                  <a:pt x="3772" y="2608"/>
                </a:lnTo>
                <a:lnTo>
                  <a:pt x="3773" y="2609"/>
                </a:lnTo>
                <a:lnTo>
                  <a:pt x="3773" y="2609"/>
                </a:lnTo>
                <a:lnTo>
                  <a:pt x="3774" y="2609"/>
                </a:lnTo>
                <a:lnTo>
                  <a:pt x="3775" y="2610"/>
                </a:lnTo>
                <a:lnTo>
                  <a:pt x="3776" y="2610"/>
                </a:lnTo>
                <a:lnTo>
                  <a:pt x="3777" y="2611"/>
                </a:lnTo>
                <a:lnTo>
                  <a:pt x="3778" y="2611"/>
                </a:lnTo>
                <a:lnTo>
                  <a:pt x="3779" y="2610"/>
                </a:lnTo>
                <a:lnTo>
                  <a:pt x="3780" y="2610"/>
                </a:lnTo>
                <a:lnTo>
                  <a:pt x="3780" y="2610"/>
                </a:lnTo>
                <a:lnTo>
                  <a:pt x="3781" y="2610"/>
                </a:lnTo>
                <a:lnTo>
                  <a:pt x="3782" y="2610"/>
                </a:lnTo>
                <a:lnTo>
                  <a:pt x="3783" y="2610"/>
                </a:lnTo>
                <a:lnTo>
                  <a:pt x="3784" y="2609"/>
                </a:lnTo>
                <a:lnTo>
                  <a:pt x="3785" y="2609"/>
                </a:lnTo>
                <a:lnTo>
                  <a:pt x="3786" y="2608"/>
                </a:lnTo>
                <a:lnTo>
                  <a:pt x="3787" y="2608"/>
                </a:lnTo>
                <a:lnTo>
                  <a:pt x="3788" y="2608"/>
                </a:lnTo>
                <a:lnTo>
                  <a:pt x="3788" y="2607"/>
                </a:lnTo>
                <a:lnTo>
                  <a:pt x="3789" y="2607"/>
                </a:lnTo>
                <a:lnTo>
                  <a:pt x="3790" y="2607"/>
                </a:lnTo>
                <a:lnTo>
                  <a:pt x="3791" y="2607"/>
                </a:lnTo>
                <a:lnTo>
                  <a:pt x="3792" y="2607"/>
                </a:lnTo>
                <a:lnTo>
                  <a:pt x="3793" y="2606"/>
                </a:lnTo>
                <a:lnTo>
                  <a:pt x="3794" y="2606"/>
                </a:lnTo>
                <a:lnTo>
                  <a:pt x="3795" y="2606"/>
                </a:lnTo>
                <a:lnTo>
                  <a:pt x="3795" y="2606"/>
                </a:lnTo>
                <a:lnTo>
                  <a:pt x="3796" y="2607"/>
                </a:lnTo>
                <a:lnTo>
                  <a:pt x="3797" y="2607"/>
                </a:lnTo>
                <a:lnTo>
                  <a:pt x="3798" y="2606"/>
                </a:lnTo>
                <a:lnTo>
                  <a:pt x="3799" y="2606"/>
                </a:lnTo>
                <a:lnTo>
                  <a:pt x="3800" y="2606"/>
                </a:lnTo>
                <a:lnTo>
                  <a:pt x="3801" y="2606"/>
                </a:lnTo>
                <a:lnTo>
                  <a:pt x="3802" y="2606"/>
                </a:lnTo>
                <a:lnTo>
                  <a:pt x="3802" y="2606"/>
                </a:lnTo>
                <a:lnTo>
                  <a:pt x="3803" y="2606"/>
                </a:lnTo>
                <a:lnTo>
                  <a:pt x="3804" y="2606"/>
                </a:lnTo>
                <a:lnTo>
                  <a:pt x="3805" y="2606"/>
                </a:lnTo>
                <a:lnTo>
                  <a:pt x="3806" y="2606"/>
                </a:lnTo>
                <a:lnTo>
                  <a:pt x="3807" y="2607"/>
                </a:lnTo>
                <a:lnTo>
                  <a:pt x="3808" y="2607"/>
                </a:lnTo>
                <a:lnTo>
                  <a:pt x="3809" y="2608"/>
                </a:lnTo>
                <a:lnTo>
                  <a:pt x="3810" y="2609"/>
                </a:lnTo>
                <a:lnTo>
                  <a:pt x="3810" y="2609"/>
                </a:lnTo>
                <a:lnTo>
                  <a:pt x="3811" y="2609"/>
                </a:lnTo>
                <a:lnTo>
                  <a:pt x="3812" y="2609"/>
                </a:lnTo>
                <a:lnTo>
                  <a:pt x="3813" y="2610"/>
                </a:lnTo>
                <a:lnTo>
                  <a:pt x="3814" y="2610"/>
                </a:lnTo>
                <a:lnTo>
                  <a:pt x="3815" y="2611"/>
                </a:lnTo>
                <a:lnTo>
                  <a:pt x="3816" y="2612"/>
                </a:lnTo>
                <a:lnTo>
                  <a:pt x="3817" y="2613"/>
                </a:lnTo>
                <a:lnTo>
                  <a:pt x="3817" y="2614"/>
                </a:lnTo>
                <a:lnTo>
                  <a:pt x="3818" y="2614"/>
                </a:lnTo>
                <a:lnTo>
                  <a:pt x="3819" y="2614"/>
                </a:lnTo>
                <a:lnTo>
                  <a:pt x="3820" y="2614"/>
                </a:lnTo>
                <a:lnTo>
                  <a:pt x="3821" y="2614"/>
                </a:lnTo>
                <a:lnTo>
                  <a:pt x="3822" y="2615"/>
                </a:lnTo>
                <a:lnTo>
                  <a:pt x="3823" y="2615"/>
                </a:lnTo>
                <a:lnTo>
                  <a:pt x="3824" y="2616"/>
                </a:lnTo>
                <a:lnTo>
                  <a:pt x="3825" y="2616"/>
                </a:lnTo>
                <a:lnTo>
                  <a:pt x="3825" y="2616"/>
                </a:lnTo>
                <a:lnTo>
                  <a:pt x="3826" y="2616"/>
                </a:lnTo>
                <a:lnTo>
                  <a:pt x="3827" y="2617"/>
                </a:lnTo>
                <a:lnTo>
                  <a:pt x="3828" y="2617"/>
                </a:lnTo>
                <a:lnTo>
                  <a:pt x="3829" y="2618"/>
                </a:lnTo>
                <a:lnTo>
                  <a:pt x="3830" y="2618"/>
                </a:lnTo>
                <a:lnTo>
                  <a:pt x="3831" y="2618"/>
                </a:lnTo>
                <a:lnTo>
                  <a:pt x="3832" y="2618"/>
                </a:lnTo>
                <a:lnTo>
                  <a:pt x="3832" y="2617"/>
                </a:lnTo>
                <a:lnTo>
                  <a:pt x="3833" y="2617"/>
                </a:lnTo>
                <a:lnTo>
                  <a:pt x="3834" y="2617"/>
                </a:lnTo>
                <a:lnTo>
                  <a:pt x="3835" y="2618"/>
                </a:lnTo>
                <a:lnTo>
                  <a:pt x="3836" y="2618"/>
                </a:lnTo>
                <a:lnTo>
                  <a:pt x="3837" y="2618"/>
                </a:lnTo>
                <a:lnTo>
                  <a:pt x="3838" y="2618"/>
                </a:lnTo>
                <a:lnTo>
                  <a:pt x="3839" y="2618"/>
                </a:lnTo>
                <a:lnTo>
                  <a:pt x="3839" y="2617"/>
                </a:lnTo>
                <a:lnTo>
                  <a:pt x="3840" y="2617"/>
                </a:lnTo>
                <a:lnTo>
                  <a:pt x="3841" y="2617"/>
                </a:lnTo>
                <a:lnTo>
                  <a:pt x="3842" y="2618"/>
                </a:lnTo>
                <a:lnTo>
                  <a:pt x="3843" y="2618"/>
                </a:lnTo>
                <a:lnTo>
                  <a:pt x="3844" y="2618"/>
                </a:lnTo>
                <a:lnTo>
                  <a:pt x="3845" y="2617"/>
                </a:lnTo>
                <a:lnTo>
                  <a:pt x="3846" y="2617"/>
                </a:lnTo>
                <a:lnTo>
                  <a:pt x="3847" y="2617"/>
                </a:lnTo>
                <a:lnTo>
                  <a:pt x="3847" y="2616"/>
                </a:lnTo>
                <a:lnTo>
                  <a:pt x="3848" y="2616"/>
                </a:lnTo>
                <a:lnTo>
                  <a:pt x="3849" y="2616"/>
                </a:lnTo>
                <a:lnTo>
                  <a:pt x="3850" y="2617"/>
                </a:lnTo>
                <a:lnTo>
                  <a:pt x="3851" y="2617"/>
                </a:lnTo>
                <a:lnTo>
                  <a:pt x="3852" y="2617"/>
                </a:lnTo>
                <a:lnTo>
                  <a:pt x="3853" y="2616"/>
                </a:lnTo>
                <a:lnTo>
                  <a:pt x="3854" y="2615"/>
                </a:lnTo>
                <a:lnTo>
                  <a:pt x="3854" y="2615"/>
                </a:lnTo>
                <a:lnTo>
                  <a:pt x="3856" y="2615"/>
                </a:lnTo>
                <a:lnTo>
                  <a:pt x="3856" y="2615"/>
                </a:lnTo>
                <a:lnTo>
                  <a:pt x="3857" y="2615"/>
                </a:lnTo>
                <a:lnTo>
                  <a:pt x="3858" y="2614"/>
                </a:lnTo>
                <a:lnTo>
                  <a:pt x="3859" y="2613"/>
                </a:lnTo>
                <a:lnTo>
                  <a:pt x="3860" y="2613"/>
                </a:lnTo>
                <a:lnTo>
                  <a:pt x="3861" y="2611"/>
                </a:lnTo>
                <a:lnTo>
                  <a:pt x="3861" y="2611"/>
                </a:lnTo>
                <a:lnTo>
                  <a:pt x="3863" y="2611"/>
                </a:lnTo>
                <a:lnTo>
                  <a:pt x="3863" y="2610"/>
                </a:lnTo>
                <a:lnTo>
                  <a:pt x="3864" y="2610"/>
                </a:lnTo>
                <a:lnTo>
                  <a:pt x="3865" y="2609"/>
                </a:lnTo>
                <a:lnTo>
                  <a:pt x="3866" y="2607"/>
                </a:lnTo>
                <a:lnTo>
                  <a:pt x="3867" y="2606"/>
                </a:lnTo>
                <a:lnTo>
                  <a:pt x="3868" y="2606"/>
                </a:lnTo>
                <a:lnTo>
                  <a:pt x="3869" y="2605"/>
                </a:lnTo>
                <a:lnTo>
                  <a:pt x="3870" y="2604"/>
                </a:lnTo>
                <a:lnTo>
                  <a:pt x="3870" y="2602"/>
                </a:lnTo>
                <a:lnTo>
                  <a:pt x="3871" y="2601"/>
                </a:lnTo>
                <a:lnTo>
                  <a:pt x="3872" y="2599"/>
                </a:lnTo>
                <a:lnTo>
                  <a:pt x="3873" y="2598"/>
                </a:lnTo>
                <a:lnTo>
                  <a:pt x="3874" y="2596"/>
                </a:lnTo>
                <a:lnTo>
                  <a:pt x="3875" y="2595"/>
                </a:lnTo>
                <a:lnTo>
                  <a:pt x="3876" y="2593"/>
                </a:lnTo>
                <a:lnTo>
                  <a:pt x="3877" y="2591"/>
                </a:lnTo>
                <a:lnTo>
                  <a:pt x="3878" y="2589"/>
                </a:lnTo>
                <a:lnTo>
                  <a:pt x="3878" y="2586"/>
                </a:lnTo>
                <a:lnTo>
                  <a:pt x="3879" y="2583"/>
                </a:lnTo>
                <a:lnTo>
                  <a:pt x="3880" y="2581"/>
                </a:lnTo>
                <a:lnTo>
                  <a:pt x="3881" y="2578"/>
                </a:lnTo>
                <a:lnTo>
                  <a:pt x="3882" y="2574"/>
                </a:lnTo>
                <a:lnTo>
                  <a:pt x="3883" y="2571"/>
                </a:lnTo>
                <a:lnTo>
                  <a:pt x="3884" y="2568"/>
                </a:lnTo>
                <a:lnTo>
                  <a:pt x="3885" y="2564"/>
                </a:lnTo>
                <a:lnTo>
                  <a:pt x="3885" y="2557"/>
                </a:lnTo>
                <a:lnTo>
                  <a:pt x="3886" y="2553"/>
                </a:lnTo>
                <a:lnTo>
                  <a:pt x="3887" y="2549"/>
                </a:lnTo>
                <a:lnTo>
                  <a:pt x="3888" y="2543"/>
                </a:lnTo>
                <a:lnTo>
                  <a:pt x="3889" y="2535"/>
                </a:lnTo>
                <a:lnTo>
                  <a:pt x="3890" y="2530"/>
                </a:lnTo>
                <a:lnTo>
                  <a:pt x="3891" y="2526"/>
                </a:lnTo>
                <a:lnTo>
                  <a:pt x="3892" y="2517"/>
                </a:lnTo>
                <a:lnTo>
                  <a:pt x="3893" y="2508"/>
                </a:lnTo>
                <a:lnTo>
                  <a:pt x="3893" y="2503"/>
                </a:lnTo>
                <a:lnTo>
                  <a:pt x="3894" y="2498"/>
                </a:lnTo>
                <a:lnTo>
                  <a:pt x="3895" y="2490"/>
                </a:lnTo>
                <a:lnTo>
                  <a:pt x="3896" y="2485"/>
                </a:lnTo>
                <a:lnTo>
                  <a:pt x="3897" y="2483"/>
                </a:lnTo>
                <a:lnTo>
                  <a:pt x="3898" y="2481"/>
                </a:lnTo>
                <a:lnTo>
                  <a:pt x="3899" y="2478"/>
                </a:lnTo>
                <a:lnTo>
                  <a:pt x="3900" y="2477"/>
                </a:lnTo>
                <a:lnTo>
                  <a:pt x="3900" y="2477"/>
                </a:lnTo>
                <a:lnTo>
                  <a:pt x="3901" y="2479"/>
                </a:lnTo>
                <a:lnTo>
                  <a:pt x="3902" y="2481"/>
                </a:lnTo>
                <a:lnTo>
                  <a:pt x="3903" y="2482"/>
                </a:lnTo>
                <a:lnTo>
                  <a:pt x="3904" y="2483"/>
                </a:lnTo>
                <a:lnTo>
                  <a:pt x="3905" y="2487"/>
                </a:lnTo>
                <a:lnTo>
                  <a:pt x="3906" y="2488"/>
                </a:lnTo>
                <a:lnTo>
                  <a:pt x="3907" y="2489"/>
                </a:lnTo>
                <a:lnTo>
                  <a:pt x="3907" y="2490"/>
                </a:lnTo>
                <a:lnTo>
                  <a:pt x="3908" y="2494"/>
                </a:lnTo>
                <a:lnTo>
                  <a:pt x="3909" y="2496"/>
                </a:lnTo>
                <a:lnTo>
                  <a:pt x="3910" y="2496"/>
                </a:lnTo>
                <a:lnTo>
                  <a:pt x="3911" y="2498"/>
                </a:lnTo>
                <a:lnTo>
                  <a:pt x="3912" y="2502"/>
                </a:lnTo>
                <a:lnTo>
                  <a:pt x="3913" y="2503"/>
                </a:lnTo>
                <a:lnTo>
                  <a:pt x="3914" y="2504"/>
                </a:lnTo>
                <a:lnTo>
                  <a:pt x="3915" y="2507"/>
                </a:lnTo>
                <a:lnTo>
                  <a:pt x="3915" y="2513"/>
                </a:lnTo>
                <a:lnTo>
                  <a:pt x="3916" y="2516"/>
                </a:lnTo>
                <a:lnTo>
                  <a:pt x="3917" y="2519"/>
                </a:lnTo>
                <a:lnTo>
                  <a:pt x="3918" y="2524"/>
                </a:lnTo>
                <a:lnTo>
                  <a:pt x="3919" y="2529"/>
                </a:lnTo>
                <a:lnTo>
                  <a:pt x="3920" y="2533"/>
                </a:lnTo>
                <a:lnTo>
                  <a:pt x="3921" y="2539"/>
                </a:lnTo>
                <a:lnTo>
                  <a:pt x="3922" y="2546"/>
                </a:lnTo>
                <a:lnTo>
                  <a:pt x="3922" y="2552"/>
                </a:lnTo>
                <a:lnTo>
                  <a:pt x="3923" y="2557"/>
                </a:lnTo>
                <a:lnTo>
                  <a:pt x="3924" y="2563"/>
                </a:lnTo>
                <a:lnTo>
                  <a:pt x="3925" y="2568"/>
                </a:lnTo>
                <a:lnTo>
                  <a:pt x="3926" y="2572"/>
                </a:lnTo>
                <a:lnTo>
                  <a:pt x="3927" y="2576"/>
                </a:lnTo>
                <a:lnTo>
                  <a:pt x="3928" y="2580"/>
                </a:lnTo>
                <a:lnTo>
                  <a:pt x="3929" y="2584"/>
                </a:lnTo>
                <a:lnTo>
                  <a:pt x="3929" y="2587"/>
                </a:lnTo>
                <a:lnTo>
                  <a:pt x="3930" y="2590"/>
                </a:lnTo>
                <a:lnTo>
                  <a:pt x="3931" y="2593"/>
                </a:lnTo>
                <a:lnTo>
                  <a:pt x="3932" y="2594"/>
                </a:lnTo>
                <a:lnTo>
                  <a:pt x="3933" y="2595"/>
                </a:lnTo>
                <a:lnTo>
                  <a:pt x="3934" y="2596"/>
                </a:lnTo>
                <a:lnTo>
                  <a:pt x="3935" y="2598"/>
                </a:lnTo>
                <a:lnTo>
                  <a:pt x="3936" y="2599"/>
                </a:lnTo>
                <a:lnTo>
                  <a:pt x="3937" y="2600"/>
                </a:lnTo>
                <a:lnTo>
                  <a:pt x="3937" y="2600"/>
                </a:lnTo>
                <a:lnTo>
                  <a:pt x="3938" y="2600"/>
                </a:lnTo>
                <a:lnTo>
                  <a:pt x="3939" y="2599"/>
                </a:lnTo>
                <a:lnTo>
                  <a:pt x="3940" y="2599"/>
                </a:lnTo>
                <a:lnTo>
                  <a:pt x="3941" y="2599"/>
                </a:lnTo>
                <a:lnTo>
                  <a:pt x="3942" y="2600"/>
                </a:lnTo>
                <a:lnTo>
                  <a:pt x="3943" y="2600"/>
                </a:lnTo>
                <a:lnTo>
                  <a:pt x="3944" y="2599"/>
                </a:lnTo>
                <a:lnTo>
                  <a:pt x="3944" y="2598"/>
                </a:lnTo>
                <a:lnTo>
                  <a:pt x="3945" y="2598"/>
                </a:lnTo>
                <a:lnTo>
                  <a:pt x="3946" y="2597"/>
                </a:lnTo>
                <a:lnTo>
                  <a:pt x="3947" y="2596"/>
                </a:lnTo>
                <a:lnTo>
                  <a:pt x="3948" y="2596"/>
                </a:lnTo>
                <a:lnTo>
                  <a:pt x="3949" y="2596"/>
                </a:lnTo>
                <a:lnTo>
                  <a:pt x="3950" y="2596"/>
                </a:lnTo>
                <a:lnTo>
                  <a:pt x="3951" y="2595"/>
                </a:lnTo>
                <a:lnTo>
                  <a:pt x="3951" y="2594"/>
                </a:lnTo>
                <a:lnTo>
                  <a:pt x="3952" y="2593"/>
                </a:lnTo>
                <a:lnTo>
                  <a:pt x="3953" y="2593"/>
                </a:lnTo>
                <a:lnTo>
                  <a:pt x="3954" y="2592"/>
                </a:lnTo>
                <a:lnTo>
                  <a:pt x="3955" y="2591"/>
                </a:lnTo>
                <a:lnTo>
                  <a:pt x="3956" y="2591"/>
                </a:lnTo>
                <a:lnTo>
                  <a:pt x="3957" y="2590"/>
                </a:lnTo>
                <a:lnTo>
                  <a:pt x="3958" y="2589"/>
                </a:lnTo>
                <a:lnTo>
                  <a:pt x="3959" y="2587"/>
                </a:lnTo>
                <a:lnTo>
                  <a:pt x="3959" y="2587"/>
                </a:lnTo>
                <a:lnTo>
                  <a:pt x="3961" y="2585"/>
                </a:lnTo>
                <a:lnTo>
                  <a:pt x="3961" y="2584"/>
                </a:lnTo>
                <a:lnTo>
                  <a:pt x="3962" y="2583"/>
                </a:lnTo>
                <a:lnTo>
                  <a:pt x="3963" y="2582"/>
                </a:lnTo>
                <a:lnTo>
                  <a:pt x="3964" y="2581"/>
                </a:lnTo>
                <a:lnTo>
                  <a:pt x="3965" y="2578"/>
                </a:lnTo>
                <a:lnTo>
                  <a:pt x="3966" y="2577"/>
                </a:lnTo>
                <a:lnTo>
                  <a:pt x="3966" y="2575"/>
                </a:lnTo>
                <a:lnTo>
                  <a:pt x="3968" y="2573"/>
                </a:lnTo>
                <a:lnTo>
                  <a:pt x="3968" y="2572"/>
                </a:lnTo>
                <a:lnTo>
                  <a:pt x="3969" y="2570"/>
                </a:lnTo>
                <a:lnTo>
                  <a:pt x="3970" y="2568"/>
                </a:lnTo>
                <a:lnTo>
                  <a:pt x="3971" y="2566"/>
                </a:lnTo>
                <a:lnTo>
                  <a:pt x="3972" y="2563"/>
                </a:lnTo>
                <a:lnTo>
                  <a:pt x="3973" y="2561"/>
                </a:lnTo>
                <a:lnTo>
                  <a:pt x="3973" y="2559"/>
                </a:lnTo>
                <a:lnTo>
                  <a:pt x="3975" y="2557"/>
                </a:lnTo>
                <a:lnTo>
                  <a:pt x="3975" y="2555"/>
                </a:lnTo>
                <a:lnTo>
                  <a:pt x="3976" y="2554"/>
                </a:lnTo>
                <a:lnTo>
                  <a:pt x="3977" y="2552"/>
                </a:lnTo>
                <a:lnTo>
                  <a:pt x="3978" y="2548"/>
                </a:lnTo>
                <a:lnTo>
                  <a:pt x="3979" y="2545"/>
                </a:lnTo>
                <a:lnTo>
                  <a:pt x="3980" y="2543"/>
                </a:lnTo>
                <a:lnTo>
                  <a:pt x="3981" y="2541"/>
                </a:lnTo>
                <a:lnTo>
                  <a:pt x="3982" y="2538"/>
                </a:lnTo>
                <a:lnTo>
                  <a:pt x="3983" y="2535"/>
                </a:lnTo>
                <a:lnTo>
                  <a:pt x="3983" y="2533"/>
                </a:lnTo>
                <a:lnTo>
                  <a:pt x="3984" y="2529"/>
                </a:lnTo>
                <a:lnTo>
                  <a:pt x="3985" y="2524"/>
                </a:lnTo>
                <a:lnTo>
                  <a:pt x="3986" y="2520"/>
                </a:lnTo>
                <a:lnTo>
                  <a:pt x="3987" y="2517"/>
                </a:lnTo>
                <a:lnTo>
                  <a:pt x="3988" y="2514"/>
                </a:lnTo>
                <a:lnTo>
                  <a:pt x="3989" y="2509"/>
                </a:lnTo>
                <a:lnTo>
                  <a:pt x="3990" y="2505"/>
                </a:lnTo>
                <a:lnTo>
                  <a:pt x="3990" y="2501"/>
                </a:lnTo>
                <a:lnTo>
                  <a:pt x="3991" y="2496"/>
                </a:lnTo>
                <a:lnTo>
                  <a:pt x="3992" y="2492"/>
                </a:lnTo>
                <a:lnTo>
                  <a:pt x="3993" y="2487"/>
                </a:lnTo>
                <a:lnTo>
                  <a:pt x="3994" y="2484"/>
                </a:lnTo>
                <a:lnTo>
                  <a:pt x="3995" y="2481"/>
                </a:lnTo>
                <a:lnTo>
                  <a:pt x="3996" y="2478"/>
                </a:lnTo>
                <a:lnTo>
                  <a:pt x="3997" y="2474"/>
                </a:lnTo>
                <a:lnTo>
                  <a:pt x="3997" y="2471"/>
                </a:lnTo>
                <a:lnTo>
                  <a:pt x="3998" y="2468"/>
                </a:lnTo>
                <a:lnTo>
                  <a:pt x="3999" y="2465"/>
                </a:lnTo>
                <a:lnTo>
                  <a:pt x="4000" y="2462"/>
                </a:lnTo>
                <a:lnTo>
                  <a:pt x="4001" y="2460"/>
                </a:lnTo>
                <a:lnTo>
                  <a:pt x="4002" y="2458"/>
                </a:lnTo>
                <a:lnTo>
                  <a:pt x="4003" y="2455"/>
                </a:lnTo>
                <a:lnTo>
                  <a:pt x="4004" y="2452"/>
                </a:lnTo>
                <a:lnTo>
                  <a:pt x="4005" y="2450"/>
                </a:lnTo>
                <a:lnTo>
                  <a:pt x="4005" y="2446"/>
                </a:lnTo>
                <a:lnTo>
                  <a:pt x="4006" y="2443"/>
                </a:lnTo>
                <a:lnTo>
                  <a:pt x="4007" y="2440"/>
                </a:lnTo>
                <a:lnTo>
                  <a:pt x="4008" y="2439"/>
                </a:lnTo>
                <a:lnTo>
                  <a:pt x="4009" y="2436"/>
                </a:lnTo>
                <a:lnTo>
                  <a:pt x="4010" y="2432"/>
                </a:lnTo>
                <a:lnTo>
                  <a:pt x="4011" y="2429"/>
                </a:lnTo>
                <a:lnTo>
                  <a:pt x="4012" y="2427"/>
                </a:lnTo>
                <a:lnTo>
                  <a:pt x="4012" y="2425"/>
                </a:lnTo>
                <a:lnTo>
                  <a:pt x="4013" y="2421"/>
                </a:lnTo>
                <a:lnTo>
                  <a:pt x="4014" y="2419"/>
                </a:lnTo>
                <a:lnTo>
                  <a:pt x="4015" y="2417"/>
                </a:lnTo>
                <a:lnTo>
                  <a:pt x="4016" y="2417"/>
                </a:lnTo>
                <a:lnTo>
                  <a:pt x="4017" y="2413"/>
                </a:lnTo>
                <a:lnTo>
                  <a:pt x="4018" y="2411"/>
                </a:lnTo>
                <a:lnTo>
                  <a:pt x="4019" y="2410"/>
                </a:lnTo>
                <a:lnTo>
                  <a:pt x="4019" y="2411"/>
                </a:lnTo>
                <a:lnTo>
                  <a:pt x="4020" y="2410"/>
                </a:lnTo>
                <a:lnTo>
                  <a:pt x="4021" y="2410"/>
                </a:lnTo>
                <a:lnTo>
                  <a:pt x="4022" y="2411"/>
                </a:lnTo>
                <a:lnTo>
                  <a:pt x="4023" y="2415"/>
                </a:lnTo>
                <a:lnTo>
                  <a:pt x="4024" y="2413"/>
                </a:lnTo>
                <a:lnTo>
                  <a:pt x="4025" y="2415"/>
                </a:lnTo>
                <a:lnTo>
                  <a:pt x="4026" y="2418"/>
                </a:lnTo>
                <a:lnTo>
                  <a:pt x="4027" y="2422"/>
                </a:lnTo>
                <a:lnTo>
                  <a:pt x="4027" y="2424"/>
                </a:lnTo>
                <a:lnTo>
                  <a:pt x="4028" y="2429"/>
                </a:lnTo>
                <a:lnTo>
                  <a:pt x="4029" y="2433"/>
                </a:lnTo>
                <a:lnTo>
                  <a:pt x="4030" y="2439"/>
                </a:lnTo>
                <a:lnTo>
                  <a:pt x="4031" y="2442"/>
                </a:lnTo>
                <a:lnTo>
                  <a:pt x="4032" y="2447"/>
                </a:lnTo>
                <a:lnTo>
                  <a:pt x="4033" y="2452"/>
                </a:lnTo>
                <a:lnTo>
                  <a:pt x="4034" y="2458"/>
                </a:lnTo>
                <a:lnTo>
                  <a:pt x="4034" y="2462"/>
                </a:lnTo>
                <a:lnTo>
                  <a:pt x="4035" y="2466"/>
                </a:lnTo>
                <a:lnTo>
                  <a:pt x="4036" y="2472"/>
                </a:lnTo>
                <a:lnTo>
                  <a:pt x="4037" y="2476"/>
                </a:lnTo>
                <a:lnTo>
                  <a:pt x="4038" y="2481"/>
                </a:lnTo>
                <a:lnTo>
                  <a:pt x="4039" y="2486"/>
                </a:lnTo>
                <a:lnTo>
                  <a:pt x="4040" y="2492"/>
                </a:lnTo>
                <a:lnTo>
                  <a:pt x="4041" y="2498"/>
                </a:lnTo>
                <a:lnTo>
                  <a:pt x="4042" y="2504"/>
                </a:lnTo>
                <a:lnTo>
                  <a:pt x="4042" y="2509"/>
                </a:lnTo>
                <a:lnTo>
                  <a:pt x="4043" y="2515"/>
                </a:lnTo>
                <a:lnTo>
                  <a:pt x="4044" y="2520"/>
                </a:lnTo>
                <a:lnTo>
                  <a:pt x="4045" y="2524"/>
                </a:lnTo>
                <a:lnTo>
                  <a:pt x="4046" y="2529"/>
                </a:lnTo>
                <a:lnTo>
                  <a:pt x="4047" y="2533"/>
                </a:lnTo>
                <a:lnTo>
                  <a:pt x="4048" y="2536"/>
                </a:lnTo>
                <a:lnTo>
                  <a:pt x="4049" y="2539"/>
                </a:lnTo>
                <a:lnTo>
                  <a:pt x="4049" y="2541"/>
                </a:lnTo>
                <a:lnTo>
                  <a:pt x="4050" y="2542"/>
                </a:lnTo>
                <a:lnTo>
                  <a:pt x="4051" y="2543"/>
                </a:lnTo>
                <a:lnTo>
                  <a:pt x="4052" y="2543"/>
                </a:lnTo>
                <a:lnTo>
                  <a:pt x="4053" y="2545"/>
                </a:lnTo>
                <a:lnTo>
                  <a:pt x="4054" y="2546"/>
                </a:lnTo>
                <a:lnTo>
                  <a:pt x="4055" y="2546"/>
                </a:lnTo>
                <a:lnTo>
                  <a:pt x="4056" y="2546"/>
                </a:lnTo>
                <a:lnTo>
                  <a:pt x="4056" y="2546"/>
                </a:lnTo>
                <a:lnTo>
                  <a:pt x="4057" y="2546"/>
                </a:lnTo>
                <a:lnTo>
                  <a:pt x="4058" y="2545"/>
                </a:lnTo>
                <a:lnTo>
                  <a:pt x="4059" y="2546"/>
                </a:lnTo>
                <a:lnTo>
                  <a:pt x="4060" y="2546"/>
                </a:lnTo>
                <a:lnTo>
                  <a:pt x="4061" y="2545"/>
                </a:lnTo>
                <a:lnTo>
                  <a:pt x="4062" y="2544"/>
                </a:lnTo>
                <a:lnTo>
                  <a:pt x="4063" y="2542"/>
                </a:lnTo>
                <a:lnTo>
                  <a:pt x="4064" y="2541"/>
                </a:lnTo>
                <a:lnTo>
                  <a:pt x="4064" y="2539"/>
                </a:lnTo>
                <a:lnTo>
                  <a:pt x="4065" y="2537"/>
                </a:lnTo>
                <a:lnTo>
                  <a:pt x="4066" y="2535"/>
                </a:lnTo>
                <a:lnTo>
                  <a:pt x="4067" y="2533"/>
                </a:lnTo>
                <a:lnTo>
                  <a:pt x="4068" y="2530"/>
                </a:lnTo>
                <a:lnTo>
                  <a:pt x="4069" y="2527"/>
                </a:lnTo>
                <a:lnTo>
                  <a:pt x="4070" y="2523"/>
                </a:lnTo>
                <a:lnTo>
                  <a:pt x="4071" y="2519"/>
                </a:lnTo>
                <a:lnTo>
                  <a:pt x="4071" y="2515"/>
                </a:lnTo>
                <a:lnTo>
                  <a:pt x="4073" y="2512"/>
                </a:lnTo>
                <a:lnTo>
                  <a:pt x="4073" y="2509"/>
                </a:lnTo>
                <a:lnTo>
                  <a:pt x="4074" y="2504"/>
                </a:lnTo>
                <a:lnTo>
                  <a:pt x="4075" y="2501"/>
                </a:lnTo>
                <a:lnTo>
                  <a:pt x="4076" y="2496"/>
                </a:lnTo>
                <a:lnTo>
                  <a:pt x="4077" y="2492"/>
                </a:lnTo>
                <a:lnTo>
                  <a:pt x="4078" y="2487"/>
                </a:lnTo>
                <a:lnTo>
                  <a:pt x="4078" y="2484"/>
                </a:lnTo>
                <a:lnTo>
                  <a:pt x="4080" y="2481"/>
                </a:lnTo>
                <a:lnTo>
                  <a:pt x="4080" y="2478"/>
                </a:lnTo>
                <a:lnTo>
                  <a:pt x="4081" y="2476"/>
                </a:lnTo>
                <a:lnTo>
                  <a:pt x="4082" y="2473"/>
                </a:lnTo>
                <a:lnTo>
                  <a:pt x="4083" y="2470"/>
                </a:lnTo>
                <a:lnTo>
                  <a:pt x="4084" y="2469"/>
                </a:lnTo>
                <a:lnTo>
                  <a:pt x="4085" y="2469"/>
                </a:lnTo>
                <a:lnTo>
                  <a:pt x="4086" y="2470"/>
                </a:lnTo>
                <a:lnTo>
                  <a:pt x="4087" y="2471"/>
                </a:lnTo>
                <a:lnTo>
                  <a:pt x="4088" y="2473"/>
                </a:lnTo>
                <a:lnTo>
                  <a:pt x="4088" y="2476"/>
                </a:lnTo>
                <a:lnTo>
                  <a:pt x="4089" y="2479"/>
                </a:lnTo>
                <a:lnTo>
                  <a:pt x="4090" y="2483"/>
                </a:lnTo>
                <a:lnTo>
                  <a:pt x="4091" y="2487"/>
                </a:lnTo>
                <a:lnTo>
                  <a:pt x="4092" y="2492"/>
                </a:lnTo>
                <a:lnTo>
                  <a:pt x="4093" y="2497"/>
                </a:lnTo>
                <a:lnTo>
                  <a:pt x="4094" y="2503"/>
                </a:lnTo>
                <a:lnTo>
                  <a:pt x="4095" y="2507"/>
                </a:lnTo>
                <a:lnTo>
                  <a:pt x="4095" y="2512"/>
                </a:lnTo>
                <a:lnTo>
                  <a:pt x="4096" y="2517"/>
                </a:lnTo>
                <a:lnTo>
                  <a:pt x="4097" y="2522"/>
                </a:lnTo>
                <a:lnTo>
                  <a:pt x="4098" y="2526"/>
                </a:lnTo>
                <a:lnTo>
                  <a:pt x="4099" y="2530"/>
                </a:lnTo>
                <a:lnTo>
                  <a:pt x="4100" y="2535"/>
                </a:lnTo>
                <a:lnTo>
                  <a:pt x="4101" y="2540"/>
                </a:lnTo>
                <a:lnTo>
                  <a:pt x="4102" y="2543"/>
                </a:lnTo>
                <a:lnTo>
                  <a:pt x="4102" y="2546"/>
                </a:lnTo>
                <a:lnTo>
                  <a:pt x="4103" y="2550"/>
                </a:lnTo>
                <a:lnTo>
                  <a:pt x="4104" y="2553"/>
                </a:lnTo>
                <a:lnTo>
                  <a:pt x="4105" y="2556"/>
                </a:lnTo>
                <a:lnTo>
                  <a:pt x="4106" y="2559"/>
                </a:lnTo>
                <a:lnTo>
                  <a:pt x="4107" y="2561"/>
                </a:lnTo>
                <a:lnTo>
                  <a:pt x="4108" y="2563"/>
                </a:lnTo>
                <a:lnTo>
                  <a:pt x="4109" y="2564"/>
                </a:lnTo>
                <a:lnTo>
                  <a:pt x="4110" y="2565"/>
                </a:lnTo>
                <a:lnTo>
                  <a:pt x="4110" y="2565"/>
                </a:lnTo>
                <a:lnTo>
                  <a:pt x="4111" y="2566"/>
                </a:lnTo>
                <a:lnTo>
                  <a:pt x="4112" y="2567"/>
                </a:lnTo>
                <a:lnTo>
                  <a:pt x="4113" y="2566"/>
                </a:lnTo>
                <a:lnTo>
                  <a:pt x="4114" y="2566"/>
                </a:lnTo>
                <a:lnTo>
                  <a:pt x="4115" y="2565"/>
                </a:lnTo>
                <a:lnTo>
                  <a:pt x="4116" y="2564"/>
                </a:lnTo>
                <a:lnTo>
                  <a:pt x="4117" y="2563"/>
                </a:lnTo>
                <a:lnTo>
                  <a:pt x="4117" y="2562"/>
                </a:lnTo>
                <a:lnTo>
                  <a:pt x="4118" y="2562"/>
                </a:lnTo>
                <a:lnTo>
                  <a:pt x="4119" y="2562"/>
                </a:lnTo>
                <a:lnTo>
                  <a:pt x="4120" y="2561"/>
                </a:lnTo>
                <a:lnTo>
                  <a:pt x="4121" y="2561"/>
                </a:lnTo>
                <a:lnTo>
                  <a:pt x="4122" y="2561"/>
                </a:lnTo>
                <a:lnTo>
                  <a:pt x="4123" y="2560"/>
                </a:lnTo>
                <a:lnTo>
                  <a:pt x="4124" y="2560"/>
                </a:lnTo>
                <a:lnTo>
                  <a:pt x="4124" y="2560"/>
                </a:lnTo>
                <a:lnTo>
                  <a:pt x="4125" y="2560"/>
                </a:lnTo>
                <a:lnTo>
                  <a:pt x="4126" y="2561"/>
                </a:lnTo>
                <a:lnTo>
                  <a:pt x="4127" y="2560"/>
                </a:lnTo>
                <a:lnTo>
                  <a:pt x="4128" y="2560"/>
                </a:lnTo>
                <a:lnTo>
                  <a:pt x="4129" y="2560"/>
                </a:lnTo>
                <a:lnTo>
                  <a:pt x="4130" y="2560"/>
                </a:lnTo>
                <a:lnTo>
                  <a:pt x="4131" y="2560"/>
                </a:lnTo>
                <a:lnTo>
                  <a:pt x="4132" y="2561"/>
                </a:lnTo>
                <a:lnTo>
                  <a:pt x="4132" y="2562"/>
                </a:lnTo>
                <a:lnTo>
                  <a:pt x="4133" y="2562"/>
                </a:lnTo>
                <a:lnTo>
                  <a:pt x="4134" y="2562"/>
                </a:lnTo>
                <a:lnTo>
                  <a:pt x="4135" y="2562"/>
                </a:lnTo>
                <a:lnTo>
                  <a:pt x="4136" y="2564"/>
                </a:lnTo>
                <a:lnTo>
                  <a:pt x="4137" y="2564"/>
                </a:lnTo>
                <a:lnTo>
                  <a:pt x="4138" y="2565"/>
                </a:lnTo>
                <a:lnTo>
                  <a:pt x="4139" y="2565"/>
                </a:lnTo>
                <a:lnTo>
                  <a:pt x="4139" y="2565"/>
                </a:lnTo>
                <a:lnTo>
                  <a:pt x="4140" y="2565"/>
                </a:lnTo>
                <a:lnTo>
                  <a:pt x="4141" y="2564"/>
                </a:lnTo>
                <a:lnTo>
                  <a:pt x="4142" y="2563"/>
                </a:lnTo>
                <a:lnTo>
                  <a:pt x="4143" y="2563"/>
                </a:lnTo>
                <a:lnTo>
                  <a:pt x="4144" y="2562"/>
                </a:lnTo>
                <a:lnTo>
                  <a:pt x="4145" y="2561"/>
                </a:lnTo>
                <a:lnTo>
                  <a:pt x="4146" y="2560"/>
                </a:lnTo>
                <a:lnTo>
                  <a:pt x="4146" y="2558"/>
                </a:lnTo>
                <a:lnTo>
                  <a:pt x="4147" y="2555"/>
                </a:lnTo>
                <a:lnTo>
                  <a:pt x="4148" y="2553"/>
                </a:lnTo>
                <a:lnTo>
                  <a:pt x="4149" y="2550"/>
                </a:lnTo>
                <a:lnTo>
                  <a:pt x="4150" y="2548"/>
                </a:lnTo>
                <a:lnTo>
                  <a:pt x="4151" y="2545"/>
                </a:lnTo>
                <a:lnTo>
                  <a:pt x="4152" y="2542"/>
                </a:lnTo>
                <a:lnTo>
                  <a:pt x="4153" y="2538"/>
                </a:lnTo>
                <a:lnTo>
                  <a:pt x="4154" y="2535"/>
                </a:lnTo>
                <a:lnTo>
                  <a:pt x="4154" y="2530"/>
                </a:lnTo>
                <a:lnTo>
                  <a:pt x="4155" y="2525"/>
                </a:lnTo>
                <a:lnTo>
                  <a:pt x="4156" y="2522"/>
                </a:lnTo>
                <a:lnTo>
                  <a:pt x="4157" y="2519"/>
                </a:lnTo>
                <a:lnTo>
                  <a:pt x="4158" y="2513"/>
                </a:lnTo>
                <a:lnTo>
                  <a:pt x="4159" y="2508"/>
                </a:lnTo>
                <a:lnTo>
                  <a:pt x="4160" y="2503"/>
                </a:lnTo>
                <a:lnTo>
                  <a:pt x="4161" y="2498"/>
                </a:lnTo>
                <a:lnTo>
                  <a:pt x="4161" y="2491"/>
                </a:lnTo>
                <a:lnTo>
                  <a:pt x="4162" y="2486"/>
                </a:lnTo>
                <a:lnTo>
                  <a:pt x="4163" y="2482"/>
                </a:lnTo>
                <a:lnTo>
                  <a:pt x="4164" y="2476"/>
                </a:lnTo>
                <a:lnTo>
                  <a:pt x="4165" y="2470"/>
                </a:lnTo>
                <a:lnTo>
                  <a:pt x="4166" y="2463"/>
                </a:lnTo>
                <a:lnTo>
                  <a:pt x="4167" y="2458"/>
                </a:lnTo>
                <a:lnTo>
                  <a:pt x="4168" y="2452"/>
                </a:lnTo>
                <a:lnTo>
                  <a:pt x="4168" y="2446"/>
                </a:lnTo>
                <a:lnTo>
                  <a:pt x="4169" y="2440"/>
                </a:lnTo>
                <a:lnTo>
                  <a:pt x="4170" y="2435"/>
                </a:lnTo>
                <a:lnTo>
                  <a:pt x="4171" y="2431"/>
                </a:lnTo>
                <a:lnTo>
                  <a:pt x="4172" y="2424"/>
                </a:lnTo>
                <a:lnTo>
                  <a:pt x="4173" y="2420"/>
                </a:lnTo>
                <a:lnTo>
                  <a:pt x="4174" y="2418"/>
                </a:lnTo>
                <a:lnTo>
                  <a:pt x="4175" y="2415"/>
                </a:lnTo>
                <a:lnTo>
                  <a:pt x="4176" y="2412"/>
                </a:lnTo>
                <a:lnTo>
                  <a:pt x="4176" y="2411"/>
                </a:lnTo>
                <a:lnTo>
                  <a:pt x="4178" y="2412"/>
                </a:lnTo>
                <a:lnTo>
                  <a:pt x="4178" y="2411"/>
                </a:lnTo>
                <a:lnTo>
                  <a:pt x="4179" y="2411"/>
                </a:lnTo>
                <a:lnTo>
                  <a:pt x="4180" y="2412"/>
                </a:lnTo>
                <a:lnTo>
                  <a:pt x="4181" y="2415"/>
                </a:lnTo>
                <a:lnTo>
                  <a:pt x="4182" y="2417"/>
                </a:lnTo>
                <a:lnTo>
                  <a:pt x="4183" y="2418"/>
                </a:lnTo>
                <a:lnTo>
                  <a:pt x="4183" y="2420"/>
                </a:lnTo>
                <a:lnTo>
                  <a:pt x="4185" y="2422"/>
                </a:lnTo>
                <a:lnTo>
                  <a:pt x="4185" y="2422"/>
                </a:lnTo>
                <a:lnTo>
                  <a:pt x="4186" y="2424"/>
                </a:lnTo>
                <a:lnTo>
                  <a:pt x="4187" y="2424"/>
                </a:lnTo>
                <a:lnTo>
                  <a:pt x="4188" y="2426"/>
                </a:lnTo>
                <a:lnTo>
                  <a:pt x="4189" y="2428"/>
                </a:lnTo>
                <a:lnTo>
                  <a:pt x="4190" y="2430"/>
                </a:lnTo>
                <a:lnTo>
                  <a:pt x="4191" y="2431"/>
                </a:lnTo>
                <a:lnTo>
                  <a:pt x="4192" y="2433"/>
                </a:lnTo>
                <a:lnTo>
                  <a:pt x="4192" y="2435"/>
                </a:lnTo>
                <a:lnTo>
                  <a:pt x="4193" y="2436"/>
                </a:lnTo>
                <a:lnTo>
                  <a:pt x="4194" y="2439"/>
                </a:lnTo>
                <a:lnTo>
                  <a:pt x="4195" y="2442"/>
                </a:lnTo>
                <a:lnTo>
                  <a:pt x="4196" y="2445"/>
                </a:lnTo>
                <a:lnTo>
                  <a:pt x="4197" y="2447"/>
                </a:lnTo>
                <a:lnTo>
                  <a:pt x="4198" y="2450"/>
                </a:lnTo>
                <a:lnTo>
                  <a:pt x="4199" y="2451"/>
                </a:lnTo>
                <a:lnTo>
                  <a:pt x="4200" y="2453"/>
                </a:lnTo>
                <a:lnTo>
                  <a:pt x="4200" y="2456"/>
                </a:lnTo>
                <a:lnTo>
                  <a:pt x="4201" y="2458"/>
                </a:lnTo>
                <a:lnTo>
                  <a:pt x="4202" y="2461"/>
                </a:lnTo>
                <a:lnTo>
                  <a:pt x="4203" y="2464"/>
                </a:lnTo>
                <a:lnTo>
                  <a:pt x="4204" y="2467"/>
                </a:lnTo>
                <a:lnTo>
                  <a:pt x="4205" y="2470"/>
                </a:lnTo>
                <a:lnTo>
                  <a:pt x="4206" y="2474"/>
                </a:lnTo>
                <a:lnTo>
                  <a:pt x="4207" y="2479"/>
                </a:lnTo>
                <a:lnTo>
                  <a:pt x="4207" y="2484"/>
                </a:lnTo>
                <a:lnTo>
                  <a:pt x="4208" y="2489"/>
                </a:lnTo>
                <a:lnTo>
                  <a:pt x="4209" y="2493"/>
                </a:lnTo>
                <a:lnTo>
                  <a:pt x="4210" y="2497"/>
                </a:lnTo>
                <a:lnTo>
                  <a:pt x="4211" y="2502"/>
                </a:lnTo>
                <a:lnTo>
                  <a:pt x="4212" y="2506"/>
                </a:lnTo>
                <a:lnTo>
                  <a:pt x="4213" y="2510"/>
                </a:lnTo>
                <a:lnTo>
                  <a:pt x="4214" y="2515"/>
                </a:lnTo>
                <a:lnTo>
                  <a:pt x="4214" y="2519"/>
                </a:lnTo>
                <a:lnTo>
                  <a:pt x="4215" y="2523"/>
                </a:lnTo>
                <a:lnTo>
                  <a:pt x="4216" y="2526"/>
                </a:lnTo>
                <a:lnTo>
                  <a:pt x="4217" y="2530"/>
                </a:lnTo>
                <a:lnTo>
                  <a:pt x="4218" y="2533"/>
                </a:lnTo>
                <a:lnTo>
                  <a:pt x="4219" y="2537"/>
                </a:lnTo>
                <a:lnTo>
                  <a:pt x="4220" y="2542"/>
                </a:lnTo>
                <a:lnTo>
                  <a:pt x="4221" y="2546"/>
                </a:lnTo>
                <a:lnTo>
                  <a:pt x="4222" y="2550"/>
                </a:lnTo>
                <a:lnTo>
                  <a:pt x="4222" y="2554"/>
                </a:lnTo>
                <a:lnTo>
                  <a:pt x="4223" y="2557"/>
                </a:lnTo>
                <a:lnTo>
                  <a:pt x="4224" y="2560"/>
                </a:lnTo>
                <a:lnTo>
                  <a:pt x="4225" y="2564"/>
                </a:lnTo>
                <a:lnTo>
                  <a:pt x="4226" y="2569"/>
                </a:lnTo>
                <a:lnTo>
                  <a:pt x="4227" y="2572"/>
                </a:lnTo>
                <a:lnTo>
                  <a:pt x="4228" y="2576"/>
                </a:lnTo>
                <a:lnTo>
                  <a:pt x="4229" y="2580"/>
                </a:lnTo>
                <a:lnTo>
                  <a:pt x="4229" y="2582"/>
                </a:lnTo>
                <a:lnTo>
                  <a:pt x="4230" y="2583"/>
                </a:lnTo>
                <a:lnTo>
                  <a:pt x="4231" y="2585"/>
                </a:lnTo>
                <a:lnTo>
                  <a:pt x="4232" y="2586"/>
                </a:lnTo>
                <a:lnTo>
                  <a:pt x="4233" y="2588"/>
                </a:lnTo>
                <a:lnTo>
                  <a:pt x="4234" y="2588"/>
                </a:lnTo>
                <a:lnTo>
                  <a:pt x="4235" y="2588"/>
                </a:lnTo>
                <a:lnTo>
                  <a:pt x="4236" y="2587"/>
                </a:lnTo>
                <a:lnTo>
                  <a:pt x="4237" y="2586"/>
                </a:lnTo>
                <a:lnTo>
                  <a:pt x="4237" y="2585"/>
                </a:lnTo>
                <a:lnTo>
                  <a:pt x="4238" y="2584"/>
                </a:lnTo>
                <a:lnTo>
                  <a:pt x="4239" y="2583"/>
                </a:lnTo>
                <a:lnTo>
                  <a:pt x="4240" y="2581"/>
                </a:lnTo>
                <a:lnTo>
                  <a:pt x="4241" y="2579"/>
                </a:lnTo>
                <a:lnTo>
                  <a:pt x="4242" y="2576"/>
                </a:lnTo>
                <a:lnTo>
                  <a:pt x="4243" y="2573"/>
                </a:lnTo>
                <a:lnTo>
                  <a:pt x="4244" y="2570"/>
                </a:lnTo>
                <a:lnTo>
                  <a:pt x="4244" y="2566"/>
                </a:lnTo>
                <a:lnTo>
                  <a:pt x="4245" y="2562"/>
                </a:lnTo>
                <a:lnTo>
                  <a:pt x="4246" y="2558"/>
                </a:lnTo>
                <a:lnTo>
                  <a:pt x="4247" y="2554"/>
                </a:lnTo>
                <a:lnTo>
                  <a:pt x="4248" y="2548"/>
                </a:lnTo>
                <a:lnTo>
                  <a:pt x="4249" y="2542"/>
                </a:lnTo>
                <a:lnTo>
                  <a:pt x="4250" y="2536"/>
                </a:lnTo>
                <a:lnTo>
                  <a:pt x="4251" y="2530"/>
                </a:lnTo>
                <a:lnTo>
                  <a:pt x="4251" y="2524"/>
                </a:lnTo>
                <a:lnTo>
                  <a:pt x="4252" y="2518"/>
                </a:lnTo>
                <a:lnTo>
                  <a:pt x="4253" y="2512"/>
                </a:lnTo>
                <a:lnTo>
                  <a:pt x="4254" y="2507"/>
                </a:lnTo>
                <a:lnTo>
                  <a:pt x="4255" y="2500"/>
                </a:lnTo>
                <a:lnTo>
                  <a:pt x="4256" y="2495"/>
                </a:lnTo>
                <a:lnTo>
                  <a:pt x="4257" y="2491"/>
                </a:lnTo>
                <a:lnTo>
                  <a:pt x="4258" y="2488"/>
                </a:lnTo>
                <a:lnTo>
                  <a:pt x="4259" y="2485"/>
                </a:lnTo>
                <a:lnTo>
                  <a:pt x="4259" y="2483"/>
                </a:lnTo>
                <a:lnTo>
                  <a:pt x="4260" y="2482"/>
                </a:lnTo>
                <a:lnTo>
                  <a:pt x="4261" y="2481"/>
                </a:lnTo>
                <a:lnTo>
                  <a:pt x="4262" y="2481"/>
                </a:lnTo>
                <a:lnTo>
                  <a:pt x="4263" y="2482"/>
                </a:lnTo>
                <a:lnTo>
                  <a:pt x="4264" y="2484"/>
                </a:lnTo>
                <a:lnTo>
                  <a:pt x="4265" y="2488"/>
                </a:lnTo>
                <a:lnTo>
                  <a:pt x="4266" y="2492"/>
                </a:lnTo>
                <a:lnTo>
                  <a:pt x="4266" y="2494"/>
                </a:lnTo>
                <a:lnTo>
                  <a:pt x="4267" y="2498"/>
                </a:lnTo>
                <a:lnTo>
                  <a:pt x="4268" y="2503"/>
                </a:lnTo>
                <a:lnTo>
                  <a:pt x="4269" y="2508"/>
                </a:lnTo>
                <a:lnTo>
                  <a:pt x="4270" y="2513"/>
                </a:lnTo>
                <a:lnTo>
                  <a:pt x="4271" y="2518"/>
                </a:lnTo>
                <a:lnTo>
                  <a:pt x="4272" y="2523"/>
                </a:lnTo>
                <a:lnTo>
                  <a:pt x="4273" y="2528"/>
                </a:lnTo>
                <a:lnTo>
                  <a:pt x="4273" y="2533"/>
                </a:lnTo>
                <a:lnTo>
                  <a:pt x="4274" y="2537"/>
                </a:lnTo>
                <a:lnTo>
                  <a:pt x="4275" y="2541"/>
                </a:lnTo>
                <a:lnTo>
                  <a:pt x="4276" y="2545"/>
                </a:lnTo>
                <a:lnTo>
                  <a:pt x="4277" y="2550"/>
                </a:lnTo>
                <a:lnTo>
                  <a:pt x="4278" y="2553"/>
                </a:lnTo>
                <a:lnTo>
                  <a:pt x="4279" y="2556"/>
                </a:lnTo>
                <a:lnTo>
                  <a:pt x="4280" y="2559"/>
                </a:lnTo>
                <a:lnTo>
                  <a:pt x="4281" y="2562"/>
                </a:lnTo>
                <a:lnTo>
                  <a:pt x="4281" y="2563"/>
                </a:lnTo>
                <a:lnTo>
                  <a:pt x="4282" y="2566"/>
                </a:lnTo>
                <a:lnTo>
                  <a:pt x="4283" y="2568"/>
                </a:lnTo>
                <a:lnTo>
                  <a:pt x="4284" y="2571"/>
                </a:lnTo>
                <a:lnTo>
                  <a:pt x="4285" y="2572"/>
                </a:lnTo>
                <a:lnTo>
                  <a:pt x="4286" y="2572"/>
                </a:lnTo>
                <a:lnTo>
                  <a:pt x="4287" y="2574"/>
                </a:lnTo>
                <a:lnTo>
                  <a:pt x="4288" y="2574"/>
                </a:lnTo>
                <a:lnTo>
                  <a:pt x="4288" y="2575"/>
                </a:lnTo>
                <a:lnTo>
                  <a:pt x="4289" y="2576"/>
                </a:lnTo>
                <a:lnTo>
                  <a:pt x="4290" y="2576"/>
                </a:lnTo>
                <a:lnTo>
                  <a:pt x="4291" y="2576"/>
                </a:lnTo>
                <a:lnTo>
                  <a:pt x="4292" y="2575"/>
                </a:lnTo>
                <a:lnTo>
                  <a:pt x="4293" y="2575"/>
                </a:lnTo>
                <a:lnTo>
                  <a:pt x="4294" y="2574"/>
                </a:lnTo>
                <a:lnTo>
                  <a:pt x="4295" y="2574"/>
                </a:lnTo>
                <a:lnTo>
                  <a:pt x="4295" y="2573"/>
                </a:lnTo>
                <a:lnTo>
                  <a:pt x="4297" y="2572"/>
                </a:lnTo>
                <a:lnTo>
                  <a:pt x="4297" y="2570"/>
                </a:lnTo>
                <a:lnTo>
                  <a:pt x="4298" y="2567"/>
                </a:lnTo>
                <a:lnTo>
                  <a:pt x="4299" y="2565"/>
                </a:lnTo>
                <a:lnTo>
                  <a:pt x="4300" y="2563"/>
                </a:lnTo>
                <a:lnTo>
                  <a:pt x="4301" y="2560"/>
                </a:lnTo>
                <a:lnTo>
                  <a:pt x="4302" y="2558"/>
                </a:lnTo>
                <a:lnTo>
                  <a:pt x="4303" y="2555"/>
                </a:lnTo>
                <a:lnTo>
                  <a:pt x="4304" y="2553"/>
                </a:lnTo>
                <a:lnTo>
                  <a:pt x="4305" y="2549"/>
                </a:lnTo>
                <a:lnTo>
                  <a:pt x="4305" y="2546"/>
                </a:lnTo>
                <a:lnTo>
                  <a:pt x="4306" y="2543"/>
                </a:lnTo>
                <a:lnTo>
                  <a:pt x="4307" y="2539"/>
                </a:lnTo>
                <a:lnTo>
                  <a:pt x="4308" y="2537"/>
                </a:lnTo>
                <a:lnTo>
                  <a:pt x="4309" y="2534"/>
                </a:lnTo>
                <a:lnTo>
                  <a:pt x="4310" y="2531"/>
                </a:lnTo>
                <a:lnTo>
                  <a:pt x="4311" y="2528"/>
                </a:lnTo>
                <a:lnTo>
                  <a:pt x="4312" y="2525"/>
                </a:lnTo>
                <a:lnTo>
                  <a:pt x="4312" y="2522"/>
                </a:lnTo>
                <a:lnTo>
                  <a:pt x="4313" y="2520"/>
                </a:lnTo>
                <a:lnTo>
                  <a:pt x="4314" y="2518"/>
                </a:lnTo>
                <a:lnTo>
                  <a:pt x="4315" y="2518"/>
                </a:lnTo>
                <a:lnTo>
                  <a:pt x="4316" y="2516"/>
                </a:lnTo>
                <a:lnTo>
                  <a:pt x="4317" y="2516"/>
                </a:lnTo>
                <a:lnTo>
                  <a:pt x="4318" y="2517"/>
                </a:lnTo>
                <a:lnTo>
                  <a:pt x="4319" y="2517"/>
                </a:lnTo>
                <a:lnTo>
                  <a:pt x="4319" y="2519"/>
                </a:lnTo>
                <a:lnTo>
                  <a:pt x="4320" y="2521"/>
                </a:lnTo>
                <a:lnTo>
                  <a:pt x="4321" y="2524"/>
                </a:lnTo>
                <a:lnTo>
                  <a:pt x="4322" y="2527"/>
                </a:lnTo>
                <a:lnTo>
                  <a:pt x="4323" y="2530"/>
                </a:lnTo>
                <a:lnTo>
                  <a:pt x="4324" y="2532"/>
                </a:lnTo>
                <a:lnTo>
                  <a:pt x="4325" y="2535"/>
                </a:lnTo>
                <a:lnTo>
                  <a:pt x="4326" y="2539"/>
                </a:lnTo>
                <a:lnTo>
                  <a:pt x="4327" y="2543"/>
                </a:lnTo>
                <a:lnTo>
                  <a:pt x="4327" y="2546"/>
                </a:lnTo>
                <a:lnTo>
                  <a:pt x="4328" y="2550"/>
                </a:lnTo>
                <a:lnTo>
                  <a:pt x="4329" y="2553"/>
                </a:lnTo>
                <a:lnTo>
                  <a:pt x="4330" y="2556"/>
                </a:lnTo>
                <a:lnTo>
                  <a:pt x="4331" y="2561"/>
                </a:lnTo>
                <a:lnTo>
                  <a:pt x="4332" y="2565"/>
                </a:lnTo>
                <a:lnTo>
                  <a:pt x="4333" y="2569"/>
                </a:lnTo>
                <a:lnTo>
                  <a:pt x="4334" y="2573"/>
                </a:lnTo>
                <a:lnTo>
                  <a:pt x="4334" y="2578"/>
                </a:lnTo>
                <a:lnTo>
                  <a:pt x="4335" y="2582"/>
                </a:lnTo>
                <a:lnTo>
                  <a:pt x="4336" y="2586"/>
                </a:lnTo>
                <a:lnTo>
                  <a:pt x="4337" y="2590"/>
                </a:lnTo>
                <a:lnTo>
                  <a:pt x="4338" y="2593"/>
                </a:lnTo>
                <a:lnTo>
                  <a:pt x="4339" y="2598"/>
                </a:lnTo>
                <a:lnTo>
                  <a:pt x="4340" y="2601"/>
                </a:lnTo>
                <a:lnTo>
                  <a:pt x="4341" y="2603"/>
                </a:lnTo>
                <a:lnTo>
                  <a:pt x="4341" y="2605"/>
                </a:lnTo>
                <a:lnTo>
                  <a:pt x="4342" y="2607"/>
                </a:lnTo>
                <a:lnTo>
                  <a:pt x="4343" y="2609"/>
                </a:lnTo>
                <a:lnTo>
                  <a:pt x="4344" y="2610"/>
                </a:lnTo>
                <a:lnTo>
                  <a:pt x="4345" y="2612"/>
                </a:lnTo>
                <a:lnTo>
                  <a:pt x="4346" y="2613"/>
                </a:lnTo>
                <a:lnTo>
                  <a:pt x="4347" y="2614"/>
                </a:lnTo>
                <a:lnTo>
                  <a:pt x="4348" y="2614"/>
                </a:lnTo>
                <a:lnTo>
                  <a:pt x="4349" y="2614"/>
                </a:lnTo>
                <a:lnTo>
                  <a:pt x="4349" y="2615"/>
                </a:lnTo>
                <a:lnTo>
                  <a:pt x="4350" y="2615"/>
                </a:lnTo>
                <a:lnTo>
                  <a:pt x="4351" y="2615"/>
                </a:lnTo>
                <a:lnTo>
                  <a:pt x="4352" y="2616"/>
                </a:lnTo>
                <a:lnTo>
                  <a:pt x="4353" y="2616"/>
                </a:lnTo>
                <a:lnTo>
                  <a:pt x="4354" y="2615"/>
                </a:lnTo>
                <a:lnTo>
                  <a:pt x="4355" y="2615"/>
                </a:lnTo>
                <a:lnTo>
                  <a:pt x="4356" y="2614"/>
                </a:lnTo>
                <a:lnTo>
                  <a:pt x="4356" y="2614"/>
                </a:lnTo>
                <a:lnTo>
                  <a:pt x="4357" y="2614"/>
                </a:lnTo>
                <a:lnTo>
                  <a:pt x="4358" y="2614"/>
                </a:lnTo>
                <a:lnTo>
                  <a:pt x="4359" y="2614"/>
                </a:lnTo>
                <a:lnTo>
                  <a:pt x="4360" y="2613"/>
                </a:lnTo>
                <a:lnTo>
                  <a:pt x="4361" y="2612"/>
                </a:lnTo>
                <a:lnTo>
                  <a:pt x="4362" y="2611"/>
                </a:lnTo>
                <a:lnTo>
                  <a:pt x="4363" y="2610"/>
                </a:lnTo>
                <a:lnTo>
                  <a:pt x="4363" y="2610"/>
                </a:lnTo>
                <a:lnTo>
                  <a:pt x="4364" y="2609"/>
                </a:lnTo>
                <a:lnTo>
                  <a:pt x="4365" y="2608"/>
                </a:lnTo>
                <a:lnTo>
                  <a:pt x="4366" y="2607"/>
                </a:lnTo>
                <a:lnTo>
                  <a:pt x="4367" y="2606"/>
                </a:lnTo>
                <a:lnTo>
                  <a:pt x="4368" y="2605"/>
                </a:lnTo>
                <a:lnTo>
                  <a:pt x="4369" y="2604"/>
                </a:lnTo>
                <a:lnTo>
                  <a:pt x="4370" y="2603"/>
                </a:lnTo>
                <a:lnTo>
                  <a:pt x="4371" y="2602"/>
                </a:lnTo>
                <a:lnTo>
                  <a:pt x="4371" y="2601"/>
                </a:lnTo>
                <a:lnTo>
                  <a:pt x="4372" y="2600"/>
                </a:lnTo>
                <a:lnTo>
                  <a:pt x="4373" y="2599"/>
                </a:lnTo>
                <a:lnTo>
                  <a:pt x="4374" y="2597"/>
                </a:lnTo>
                <a:lnTo>
                  <a:pt x="4375" y="2596"/>
                </a:lnTo>
                <a:lnTo>
                  <a:pt x="4376" y="2595"/>
                </a:lnTo>
                <a:lnTo>
                  <a:pt x="4377" y="2594"/>
                </a:lnTo>
                <a:lnTo>
                  <a:pt x="4378" y="2593"/>
                </a:lnTo>
                <a:lnTo>
                  <a:pt x="4378" y="2591"/>
                </a:lnTo>
                <a:lnTo>
                  <a:pt x="4379" y="2589"/>
                </a:lnTo>
                <a:lnTo>
                  <a:pt x="4380" y="2588"/>
                </a:lnTo>
                <a:lnTo>
                  <a:pt x="4381" y="2587"/>
                </a:lnTo>
                <a:lnTo>
                  <a:pt x="4382" y="2586"/>
                </a:lnTo>
                <a:lnTo>
                  <a:pt x="4383" y="2585"/>
                </a:lnTo>
                <a:lnTo>
                  <a:pt x="4384" y="2585"/>
                </a:lnTo>
                <a:lnTo>
                  <a:pt x="4385" y="2583"/>
                </a:lnTo>
                <a:lnTo>
                  <a:pt x="4386" y="2581"/>
                </a:lnTo>
                <a:lnTo>
                  <a:pt x="4386" y="2580"/>
                </a:lnTo>
                <a:lnTo>
                  <a:pt x="4387" y="2579"/>
                </a:lnTo>
                <a:lnTo>
                  <a:pt x="4388" y="2578"/>
                </a:lnTo>
                <a:lnTo>
                  <a:pt x="4389" y="2578"/>
                </a:lnTo>
                <a:lnTo>
                  <a:pt x="4390" y="2576"/>
                </a:lnTo>
                <a:lnTo>
                  <a:pt x="4391" y="2574"/>
                </a:lnTo>
                <a:lnTo>
                  <a:pt x="4392" y="2572"/>
                </a:lnTo>
                <a:lnTo>
                  <a:pt x="4393" y="2570"/>
                </a:lnTo>
                <a:lnTo>
                  <a:pt x="4393" y="2568"/>
                </a:lnTo>
                <a:lnTo>
                  <a:pt x="4394" y="2567"/>
                </a:lnTo>
                <a:lnTo>
                  <a:pt x="4395" y="2566"/>
                </a:lnTo>
                <a:lnTo>
                  <a:pt x="4396" y="2564"/>
                </a:lnTo>
                <a:lnTo>
                  <a:pt x="4397" y="2561"/>
                </a:lnTo>
                <a:lnTo>
                  <a:pt x="4398" y="2558"/>
                </a:lnTo>
                <a:lnTo>
                  <a:pt x="4399" y="2555"/>
                </a:lnTo>
                <a:lnTo>
                  <a:pt x="4400" y="2552"/>
                </a:lnTo>
                <a:lnTo>
                  <a:pt x="4400" y="2549"/>
                </a:lnTo>
                <a:lnTo>
                  <a:pt x="4401" y="2547"/>
                </a:lnTo>
                <a:lnTo>
                  <a:pt x="4402" y="2543"/>
                </a:lnTo>
                <a:lnTo>
                  <a:pt x="4403" y="2538"/>
                </a:lnTo>
                <a:lnTo>
                  <a:pt x="4404" y="2535"/>
                </a:lnTo>
                <a:lnTo>
                  <a:pt x="4405" y="2531"/>
                </a:lnTo>
                <a:lnTo>
                  <a:pt x="4406" y="2526"/>
                </a:lnTo>
                <a:lnTo>
                  <a:pt x="4407" y="2522"/>
                </a:lnTo>
                <a:lnTo>
                  <a:pt x="4408" y="2518"/>
                </a:lnTo>
                <a:lnTo>
                  <a:pt x="4408" y="2513"/>
                </a:lnTo>
                <a:lnTo>
                  <a:pt x="4409" y="2507"/>
                </a:lnTo>
                <a:lnTo>
                  <a:pt x="4410" y="2502"/>
                </a:lnTo>
                <a:lnTo>
                  <a:pt x="4411" y="2497"/>
                </a:lnTo>
                <a:lnTo>
                  <a:pt x="4412" y="2492"/>
                </a:lnTo>
                <a:lnTo>
                  <a:pt x="4413" y="2486"/>
                </a:lnTo>
                <a:lnTo>
                  <a:pt x="4414" y="2481"/>
                </a:lnTo>
                <a:lnTo>
                  <a:pt x="4415" y="2476"/>
                </a:lnTo>
                <a:lnTo>
                  <a:pt x="4415" y="2470"/>
                </a:lnTo>
                <a:lnTo>
                  <a:pt x="4417" y="2464"/>
                </a:lnTo>
                <a:lnTo>
                  <a:pt x="4417" y="2459"/>
                </a:lnTo>
                <a:lnTo>
                  <a:pt x="4418" y="2454"/>
                </a:lnTo>
                <a:lnTo>
                  <a:pt x="4419" y="2450"/>
                </a:lnTo>
                <a:lnTo>
                  <a:pt x="4420" y="2445"/>
                </a:lnTo>
                <a:lnTo>
                  <a:pt x="4421" y="2440"/>
                </a:lnTo>
                <a:lnTo>
                  <a:pt x="4422" y="2435"/>
                </a:lnTo>
                <a:lnTo>
                  <a:pt x="4423" y="2432"/>
                </a:lnTo>
                <a:lnTo>
                  <a:pt x="4424" y="2428"/>
                </a:lnTo>
                <a:lnTo>
                  <a:pt x="4424" y="2426"/>
                </a:lnTo>
                <a:lnTo>
                  <a:pt x="4425" y="2425"/>
                </a:lnTo>
                <a:lnTo>
                  <a:pt x="4426" y="2422"/>
                </a:lnTo>
                <a:lnTo>
                  <a:pt x="4427" y="2420"/>
                </a:lnTo>
                <a:lnTo>
                  <a:pt x="4428" y="2420"/>
                </a:lnTo>
                <a:lnTo>
                  <a:pt x="4429" y="2418"/>
                </a:lnTo>
                <a:lnTo>
                  <a:pt x="4430" y="2419"/>
                </a:lnTo>
                <a:lnTo>
                  <a:pt x="4431" y="2423"/>
                </a:lnTo>
                <a:lnTo>
                  <a:pt x="4432" y="2425"/>
                </a:lnTo>
                <a:lnTo>
                  <a:pt x="4432" y="2428"/>
                </a:lnTo>
                <a:lnTo>
                  <a:pt x="4433" y="2433"/>
                </a:lnTo>
                <a:lnTo>
                  <a:pt x="4434" y="2438"/>
                </a:lnTo>
                <a:lnTo>
                  <a:pt x="4435" y="2443"/>
                </a:lnTo>
                <a:lnTo>
                  <a:pt x="4436" y="2451"/>
                </a:lnTo>
                <a:lnTo>
                  <a:pt x="4437" y="2460"/>
                </a:lnTo>
                <a:lnTo>
                  <a:pt x="4438" y="2468"/>
                </a:lnTo>
                <a:lnTo>
                  <a:pt x="4439" y="2478"/>
                </a:lnTo>
                <a:lnTo>
                  <a:pt x="4439" y="2487"/>
                </a:lnTo>
                <a:lnTo>
                  <a:pt x="4440" y="2496"/>
                </a:lnTo>
                <a:lnTo>
                  <a:pt x="4441" y="2506"/>
                </a:lnTo>
                <a:lnTo>
                  <a:pt x="4442" y="2516"/>
                </a:lnTo>
                <a:lnTo>
                  <a:pt x="4443" y="2524"/>
                </a:lnTo>
                <a:lnTo>
                  <a:pt x="4444" y="2533"/>
                </a:lnTo>
                <a:lnTo>
                  <a:pt x="4445" y="2541"/>
                </a:lnTo>
                <a:lnTo>
                  <a:pt x="4446" y="2548"/>
                </a:lnTo>
                <a:lnTo>
                  <a:pt x="4446" y="2554"/>
                </a:lnTo>
                <a:lnTo>
                  <a:pt x="4447" y="2560"/>
                </a:lnTo>
                <a:lnTo>
                  <a:pt x="4448" y="2566"/>
                </a:lnTo>
                <a:lnTo>
                  <a:pt x="4449" y="2571"/>
                </a:lnTo>
                <a:lnTo>
                  <a:pt x="4450" y="2576"/>
                </a:lnTo>
                <a:lnTo>
                  <a:pt x="4451" y="2580"/>
                </a:lnTo>
                <a:lnTo>
                  <a:pt x="4452" y="2583"/>
                </a:lnTo>
                <a:lnTo>
                  <a:pt x="4453" y="2586"/>
                </a:lnTo>
                <a:lnTo>
                  <a:pt x="4454" y="2589"/>
                </a:lnTo>
                <a:lnTo>
                  <a:pt x="4454" y="2592"/>
                </a:lnTo>
                <a:lnTo>
                  <a:pt x="4455" y="2595"/>
                </a:lnTo>
                <a:lnTo>
                  <a:pt x="4456" y="2598"/>
                </a:lnTo>
                <a:lnTo>
                  <a:pt x="4457" y="2600"/>
                </a:lnTo>
                <a:lnTo>
                  <a:pt x="4458" y="2602"/>
                </a:lnTo>
                <a:lnTo>
                  <a:pt x="4459" y="2603"/>
                </a:lnTo>
                <a:lnTo>
                  <a:pt x="4460" y="2604"/>
                </a:lnTo>
                <a:lnTo>
                  <a:pt x="4461" y="2606"/>
                </a:lnTo>
                <a:lnTo>
                  <a:pt x="4461" y="2607"/>
                </a:lnTo>
                <a:lnTo>
                  <a:pt x="4462" y="2608"/>
                </a:lnTo>
                <a:lnTo>
                  <a:pt x="4463" y="2609"/>
                </a:lnTo>
                <a:lnTo>
                  <a:pt x="4464" y="2609"/>
                </a:lnTo>
                <a:lnTo>
                  <a:pt x="4465" y="2610"/>
                </a:lnTo>
                <a:lnTo>
                  <a:pt x="4466" y="2610"/>
                </a:lnTo>
                <a:lnTo>
                  <a:pt x="4467" y="2611"/>
                </a:lnTo>
                <a:lnTo>
                  <a:pt x="4468" y="2612"/>
                </a:lnTo>
                <a:lnTo>
                  <a:pt x="4468" y="2613"/>
                </a:lnTo>
                <a:lnTo>
                  <a:pt x="4469" y="2613"/>
                </a:lnTo>
                <a:lnTo>
                  <a:pt x="4470" y="2612"/>
                </a:lnTo>
                <a:lnTo>
                  <a:pt x="4471" y="2613"/>
                </a:lnTo>
                <a:lnTo>
                  <a:pt x="4472" y="2613"/>
                </a:lnTo>
                <a:lnTo>
                  <a:pt x="4473" y="2613"/>
                </a:lnTo>
                <a:lnTo>
                  <a:pt x="4474" y="2613"/>
                </a:lnTo>
                <a:lnTo>
                  <a:pt x="4475" y="2614"/>
                </a:lnTo>
                <a:lnTo>
                  <a:pt x="4476" y="2614"/>
                </a:lnTo>
                <a:lnTo>
                  <a:pt x="4476" y="2613"/>
                </a:lnTo>
                <a:lnTo>
                  <a:pt x="4477" y="2613"/>
                </a:lnTo>
                <a:lnTo>
                  <a:pt x="4478" y="2613"/>
                </a:lnTo>
                <a:lnTo>
                  <a:pt x="4479" y="2614"/>
                </a:lnTo>
                <a:lnTo>
                  <a:pt x="4480" y="2614"/>
                </a:lnTo>
                <a:lnTo>
                  <a:pt x="4481" y="2614"/>
                </a:lnTo>
                <a:lnTo>
                  <a:pt x="4482" y="2613"/>
                </a:lnTo>
                <a:lnTo>
                  <a:pt x="4483" y="2612"/>
                </a:lnTo>
                <a:lnTo>
                  <a:pt x="4483" y="2611"/>
                </a:lnTo>
                <a:lnTo>
                  <a:pt x="4484" y="2611"/>
                </a:lnTo>
                <a:lnTo>
                  <a:pt x="4485" y="2611"/>
                </a:lnTo>
                <a:lnTo>
                  <a:pt x="4486" y="2611"/>
                </a:lnTo>
                <a:lnTo>
                  <a:pt x="4487" y="2609"/>
                </a:lnTo>
                <a:lnTo>
                  <a:pt x="4488" y="2607"/>
                </a:lnTo>
                <a:lnTo>
                  <a:pt x="4489" y="2606"/>
                </a:lnTo>
                <a:lnTo>
                  <a:pt x="4490" y="2604"/>
                </a:lnTo>
                <a:lnTo>
                  <a:pt x="4490" y="2604"/>
                </a:lnTo>
                <a:lnTo>
                  <a:pt x="4491" y="2603"/>
                </a:lnTo>
                <a:lnTo>
                  <a:pt x="4492" y="2602"/>
                </a:lnTo>
                <a:lnTo>
                  <a:pt x="4493" y="2601"/>
                </a:lnTo>
                <a:lnTo>
                  <a:pt x="4494" y="2599"/>
                </a:lnTo>
                <a:lnTo>
                  <a:pt x="4495" y="2598"/>
                </a:lnTo>
                <a:lnTo>
                  <a:pt x="4496" y="2596"/>
                </a:lnTo>
                <a:lnTo>
                  <a:pt x="4497" y="2595"/>
                </a:lnTo>
                <a:lnTo>
                  <a:pt x="4498" y="2594"/>
                </a:lnTo>
                <a:lnTo>
                  <a:pt x="4498" y="2593"/>
                </a:lnTo>
                <a:lnTo>
                  <a:pt x="4499" y="2591"/>
                </a:lnTo>
                <a:lnTo>
                  <a:pt x="4500" y="2589"/>
                </a:lnTo>
                <a:lnTo>
                  <a:pt x="4501" y="2586"/>
                </a:lnTo>
                <a:lnTo>
                  <a:pt x="4502" y="2583"/>
                </a:lnTo>
                <a:lnTo>
                  <a:pt x="4503" y="2583"/>
                </a:lnTo>
                <a:lnTo>
                  <a:pt x="4504" y="2581"/>
                </a:lnTo>
                <a:lnTo>
                  <a:pt x="4505" y="2578"/>
                </a:lnTo>
                <a:lnTo>
                  <a:pt x="4505" y="2576"/>
                </a:lnTo>
                <a:lnTo>
                  <a:pt x="4506" y="2573"/>
                </a:lnTo>
                <a:lnTo>
                  <a:pt x="4507" y="2570"/>
                </a:lnTo>
                <a:lnTo>
                  <a:pt x="4508" y="2569"/>
                </a:lnTo>
                <a:lnTo>
                  <a:pt x="4509" y="2568"/>
                </a:lnTo>
                <a:lnTo>
                  <a:pt x="4510" y="2567"/>
                </a:lnTo>
                <a:lnTo>
                  <a:pt x="4511" y="2566"/>
                </a:lnTo>
                <a:lnTo>
                  <a:pt x="4512" y="2564"/>
                </a:lnTo>
                <a:lnTo>
                  <a:pt x="4512" y="2563"/>
                </a:lnTo>
                <a:lnTo>
                  <a:pt x="4513" y="2563"/>
                </a:lnTo>
                <a:lnTo>
                  <a:pt x="4514" y="2563"/>
                </a:lnTo>
                <a:lnTo>
                  <a:pt x="4515" y="2564"/>
                </a:lnTo>
                <a:lnTo>
                  <a:pt x="4516" y="2565"/>
                </a:lnTo>
                <a:lnTo>
                  <a:pt x="4517" y="2565"/>
                </a:lnTo>
                <a:lnTo>
                  <a:pt x="4518" y="2564"/>
                </a:lnTo>
                <a:lnTo>
                  <a:pt x="4519" y="2564"/>
                </a:lnTo>
                <a:lnTo>
                  <a:pt x="4520" y="2565"/>
                </a:lnTo>
                <a:lnTo>
                  <a:pt x="4520" y="2565"/>
                </a:lnTo>
                <a:lnTo>
                  <a:pt x="4522" y="2565"/>
                </a:lnTo>
                <a:lnTo>
                  <a:pt x="4522" y="2565"/>
                </a:lnTo>
                <a:lnTo>
                  <a:pt x="4523" y="2565"/>
                </a:lnTo>
                <a:lnTo>
                  <a:pt x="4524" y="2564"/>
                </a:lnTo>
                <a:lnTo>
                  <a:pt x="4525" y="2563"/>
                </a:lnTo>
                <a:lnTo>
                  <a:pt x="4526" y="2563"/>
                </a:lnTo>
                <a:lnTo>
                  <a:pt x="4527" y="2563"/>
                </a:lnTo>
                <a:lnTo>
                  <a:pt x="4527" y="2562"/>
                </a:lnTo>
                <a:lnTo>
                  <a:pt x="4529" y="2561"/>
                </a:lnTo>
                <a:lnTo>
                  <a:pt x="4529" y="2560"/>
                </a:lnTo>
                <a:lnTo>
                  <a:pt x="4530" y="2557"/>
                </a:lnTo>
                <a:lnTo>
                  <a:pt x="4531" y="2555"/>
                </a:lnTo>
                <a:lnTo>
                  <a:pt x="4532" y="2554"/>
                </a:lnTo>
                <a:lnTo>
                  <a:pt x="4533" y="2553"/>
                </a:lnTo>
                <a:lnTo>
                  <a:pt x="4534" y="2551"/>
                </a:lnTo>
                <a:lnTo>
                  <a:pt x="4535" y="2550"/>
                </a:lnTo>
                <a:lnTo>
                  <a:pt x="4536" y="2548"/>
                </a:lnTo>
                <a:lnTo>
                  <a:pt x="4536" y="2547"/>
                </a:lnTo>
                <a:lnTo>
                  <a:pt x="4537" y="2545"/>
                </a:lnTo>
                <a:lnTo>
                  <a:pt x="4538" y="2543"/>
                </a:lnTo>
                <a:lnTo>
                  <a:pt x="4539" y="2543"/>
                </a:lnTo>
                <a:lnTo>
                  <a:pt x="4540" y="2542"/>
                </a:lnTo>
                <a:lnTo>
                  <a:pt x="4541" y="2541"/>
                </a:lnTo>
                <a:lnTo>
                  <a:pt x="4542" y="2538"/>
                </a:lnTo>
                <a:lnTo>
                  <a:pt x="4543" y="2537"/>
                </a:lnTo>
                <a:lnTo>
                  <a:pt x="4544" y="2536"/>
                </a:lnTo>
                <a:lnTo>
                  <a:pt x="4544" y="2533"/>
                </a:lnTo>
                <a:lnTo>
                  <a:pt x="4545" y="2532"/>
                </a:lnTo>
                <a:lnTo>
                  <a:pt x="4546" y="2531"/>
                </a:lnTo>
                <a:lnTo>
                  <a:pt x="4547" y="2529"/>
                </a:lnTo>
                <a:lnTo>
                  <a:pt x="4548" y="2525"/>
                </a:lnTo>
                <a:lnTo>
                  <a:pt x="4549" y="2522"/>
                </a:lnTo>
                <a:lnTo>
                  <a:pt x="4550" y="2521"/>
                </a:lnTo>
                <a:lnTo>
                  <a:pt x="4551" y="2519"/>
                </a:lnTo>
                <a:lnTo>
                  <a:pt x="4551" y="2516"/>
                </a:lnTo>
                <a:lnTo>
                  <a:pt x="4552" y="2514"/>
                </a:lnTo>
                <a:lnTo>
                  <a:pt x="4553" y="2512"/>
                </a:lnTo>
                <a:lnTo>
                  <a:pt x="4554" y="2509"/>
                </a:lnTo>
                <a:lnTo>
                  <a:pt x="4555" y="2505"/>
                </a:lnTo>
                <a:lnTo>
                  <a:pt x="4556" y="2503"/>
                </a:lnTo>
                <a:lnTo>
                  <a:pt x="4557" y="2501"/>
                </a:lnTo>
                <a:lnTo>
                  <a:pt x="4558" y="2498"/>
                </a:lnTo>
                <a:lnTo>
                  <a:pt x="4558" y="2496"/>
                </a:lnTo>
                <a:lnTo>
                  <a:pt x="4559" y="2493"/>
                </a:lnTo>
                <a:lnTo>
                  <a:pt x="4560" y="2492"/>
                </a:lnTo>
                <a:lnTo>
                  <a:pt x="4561" y="2489"/>
                </a:lnTo>
                <a:lnTo>
                  <a:pt x="4562" y="2489"/>
                </a:lnTo>
                <a:lnTo>
                  <a:pt x="4563" y="2490"/>
                </a:lnTo>
                <a:lnTo>
                  <a:pt x="4564" y="2490"/>
                </a:lnTo>
                <a:lnTo>
                  <a:pt x="4565" y="2489"/>
                </a:lnTo>
                <a:lnTo>
                  <a:pt x="4566" y="2488"/>
                </a:lnTo>
                <a:lnTo>
                  <a:pt x="4566" y="2488"/>
                </a:lnTo>
                <a:lnTo>
                  <a:pt x="4567" y="2489"/>
                </a:lnTo>
                <a:lnTo>
                  <a:pt x="4568" y="2489"/>
                </a:lnTo>
                <a:lnTo>
                  <a:pt x="4569" y="2489"/>
                </a:lnTo>
                <a:lnTo>
                  <a:pt x="4570" y="2491"/>
                </a:lnTo>
                <a:lnTo>
                  <a:pt x="4571" y="2490"/>
                </a:lnTo>
                <a:lnTo>
                  <a:pt x="4572" y="2490"/>
                </a:lnTo>
                <a:lnTo>
                  <a:pt x="4573" y="2491"/>
                </a:lnTo>
                <a:lnTo>
                  <a:pt x="4573" y="2492"/>
                </a:lnTo>
                <a:lnTo>
                  <a:pt x="4574" y="2493"/>
                </a:lnTo>
                <a:lnTo>
                  <a:pt x="4575" y="2496"/>
                </a:lnTo>
                <a:lnTo>
                  <a:pt x="4576" y="2498"/>
                </a:lnTo>
                <a:lnTo>
                  <a:pt x="4577" y="2499"/>
                </a:lnTo>
                <a:lnTo>
                  <a:pt x="4578" y="2501"/>
                </a:lnTo>
                <a:lnTo>
                  <a:pt x="4579" y="2503"/>
                </a:lnTo>
                <a:lnTo>
                  <a:pt x="4580" y="2505"/>
                </a:lnTo>
                <a:lnTo>
                  <a:pt x="4580" y="2509"/>
                </a:lnTo>
                <a:lnTo>
                  <a:pt x="4581" y="2512"/>
                </a:lnTo>
                <a:lnTo>
                  <a:pt x="4582" y="2514"/>
                </a:lnTo>
                <a:lnTo>
                  <a:pt x="4583" y="2517"/>
                </a:lnTo>
                <a:lnTo>
                  <a:pt x="4584" y="2519"/>
                </a:lnTo>
                <a:lnTo>
                  <a:pt x="4585" y="2522"/>
                </a:lnTo>
                <a:lnTo>
                  <a:pt x="4586" y="2526"/>
                </a:lnTo>
                <a:lnTo>
                  <a:pt x="4587" y="2529"/>
                </a:lnTo>
                <a:lnTo>
                  <a:pt x="4588" y="2532"/>
                </a:lnTo>
                <a:lnTo>
                  <a:pt x="4588" y="2534"/>
                </a:lnTo>
                <a:lnTo>
                  <a:pt x="4589" y="2537"/>
                </a:lnTo>
                <a:lnTo>
                  <a:pt x="4590" y="2540"/>
                </a:lnTo>
                <a:lnTo>
                  <a:pt x="4591" y="2543"/>
                </a:lnTo>
                <a:lnTo>
                  <a:pt x="4592" y="2546"/>
                </a:lnTo>
                <a:lnTo>
                  <a:pt x="4593" y="2550"/>
                </a:lnTo>
                <a:lnTo>
                  <a:pt x="4594" y="2552"/>
                </a:lnTo>
                <a:lnTo>
                  <a:pt x="4595" y="2555"/>
                </a:lnTo>
                <a:lnTo>
                  <a:pt x="4595" y="2556"/>
                </a:lnTo>
                <a:lnTo>
                  <a:pt x="4596" y="2558"/>
                </a:lnTo>
                <a:lnTo>
                  <a:pt x="4597" y="2561"/>
                </a:lnTo>
                <a:lnTo>
                  <a:pt x="4598" y="2564"/>
                </a:lnTo>
                <a:lnTo>
                  <a:pt x="4599" y="2567"/>
                </a:lnTo>
                <a:lnTo>
                  <a:pt x="4600" y="2568"/>
                </a:lnTo>
                <a:lnTo>
                  <a:pt x="4601" y="2571"/>
                </a:lnTo>
                <a:lnTo>
                  <a:pt x="4602" y="2574"/>
                </a:lnTo>
                <a:lnTo>
                  <a:pt x="4603" y="2575"/>
                </a:lnTo>
                <a:lnTo>
                  <a:pt x="4603" y="2578"/>
                </a:lnTo>
                <a:lnTo>
                  <a:pt x="4604" y="2581"/>
                </a:lnTo>
                <a:lnTo>
                  <a:pt x="4605" y="2584"/>
                </a:lnTo>
                <a:lnTo>
                  <a:pt x="4606" y="2587"/>
                </a:lnTo>
                <a:lnTo>
                  <a:pt x="4607" y="2588"/>
                </a:lnTo>
                <a:lnTo>
                  <a:pt x="4608" y="2590"/>
                </a:lnTo>
                <a:lnTo>
                  <a:pt x="4609" y="2592"/>
                </a:lnTo>
                <a:lnTo>
                  <a:pt x="4610" y="2594"/>
                </a:lnTo>
                <a:lnTo>
                  <a:pt x="4610" y="2595"/>
                </a:lnTo>
                <a:lnTo>
                  <a:pt x="4611" y="2598"/>
                </a:lnTo>
                <a:lnTo>
                  <a:pt x="4612" y="2599"/>
                </a:lnTo>
                <a:lnTo>
                  <a:pt x="4613" y="2599"/>
                </a:lnTo>
                <a:lnTo>
                  <a:pt x="4614" y="2600"/>
                </a:lnTo>
                <a:lnTo>
                  <a:pt x="4615" y="2602"/>
                </a:lnTo>
                <a:lnTo>
                  <a:pt x="4616" y="2603"/>
                </a:lnTo>
                <a:lnTo>
                  <a:pt x="4617" y="2604"/>
                </a:lnTo>
                <a:lnTo>
                  <a:pt x="4617" y="2606"/>
                </a:lnTo>
                <a:lnTo>
                  <a:pt x="4618" y="2605"/>
                </a:lnTo>
                <a:lnTo>
                  <a:pt x="4619" y="2605"/>
                </a:lnTo>
                <a:lnTo>
                  <a:pt x="4620" y="2605"/>
                </a:lnTo>
                <a:lnTo>
                  <a:pt x="4621" y="2605"/>
                </a:lnTo>
                <a:lnTo>
                  <a:pt x="4622" y="2605"/>
                </a:lnTo>
                <a:lnTo>
                  <a:pt x="4623" y="2605"/>
                </a:lnTo>
                <a:lnTo>
                  <a:pt x="4624" y="2605"/>
                </a:lnTo>
                <a:lnTo>
                  <a:pt x="4625" y="2603"/>
                </a:lnTo>
                <a:lnTo>
                  <a:pt x="4625" y="2602"/>
                </a:lnTo>
                <a:lnTo>
                  <a:pt x="4626" y="2602"/>
                </a:lnTo>
                <a:lnTo>
                  <a:pt x="4627" y="2601"/>
                </a:lnTo>
                <a:lnTo>
                  <a:pt x="4628" y="2601"/>
                </a:lnTo>
                <a:lnTo>
                  <a:pt x="4629" y="2600"/>
                </a:lnTo>
                <a:lnTo>
                  <a:pt x="4630" y="2599"/>
                </a:lnTo>
                <a:lnTo>
                  <a:pt x="4631" y="2598"/>
                </a:lnTo>
                <a:lnTo>
                  <a:pt x="4632" y="2596"/>
                </a:lnTo>
                <a:lnTo>
                  <a:pt x="4632" y="2595"/>
                </a:lnTo>
                <a:lnTo>
                  <a:pt x="4634" y="2594"/>
                </a:lnTo>
                <a:lnTo>
                  <a:pt x="4634" y="2593"/>
                </a:lnTo>
                <a:lnTo>
                  <a:pt x="4635" y="2591"/>
                </a:lnTo>
                <a:lnTo>
                  <a:pt x="4636" y="2589"/>
                </a:lnTo>
                <a:lnTo>
                  <a:pt x="4637" y="2586"/>
                </a:lnTo>
                <a:lnTo>
                  <a:pt x="4638" y="2584"/>
                </a:lnTo>
                <a:lnTo>
                  <a:pt x="4639" y="2582"/>
                </a:lnTo>
                <a:lnTo>
                  <a:pt x="4639" y="2580"/>
                </a:lnTo>
                <a:lnTo>
                  <a:pt x="4641" y="2577"/>
                </a:lnTo>
                <a:lnTo>
                  <a:pt x="4641" y="2574"/>
                </a:lnTo>
                <a:lnTo>
                  <a:pt x="4642" y="2569"/>
                </a:lnTo>
                <a:lnTo>
                  <a:pt x="4643" y="2566"/>
                </a:lnTo>
                <a:lnTo>
                  <a:pt x="4644" y="2563"/>
                </a:lnTo>
                <a:lnTo>
                  <a:pt x="4645" y="2560"/>
                </a:lnTo>
                <a:lnTo>
                  <a:pt x="4646" y="2557"/>
                </a:lnTo>
                <a:lnTo>
                  <a:pt x="4647" y="2554"/>
                </a:lnTo>
                <a:lnTo>
                  <a:pt x="4648" y="2550"/>
                </a:lnTo>
                <a:lnTo>
                  <a:pt x="4649" y="2546"/>
                </a:lnTo>
                <a:lnTo>
                  <a:pt x="4649" y="2543"/>
                </a:lnTo>
                <a:lnTo>
                  <a:pt x="4650" y="2540"/>
                </a:lnTo>
                <a:lnTo>
                  <a:pt x="4651" y="2538"/>
                </a:lnTo>
                <a:lnTo>
                  <a:pt x="4652" y="2537"/>
                </a:lnTo>
                <a:lnTo>
                  <a:pt x="4653" y="2534"/>
                </a:lnTo>
                <a:lnTo>
                  <a:pt x="4654" y="2531"/>
                </a:lnTo>
                <a:lnTo>
                  <a:pt x="4655" y="2529"/>
                </a:lnTo>
                <a:lnTo>
                  <a:pt x="4656" y="2526"/>
                </a:lnTo>
                <a:lnTo>
                  <a:pt x="4656" y="2524"/>
                </a:lnTo>
                <a:lnTo>
                  <a:pt x="4657" y="2524"/>
                </a:lnTo>
                <a:lnTo>
                  <a:pt x="4658" y="2523"/>
                </a:lnTo>
                <a:lnTo>
                  <a:pt x="4659" y="2521"/>
                </a:lnTo>
                <a:lnTo>
                  <a:pt x="4660" y="2520"/>
                </a:lnTo>
                <a:lnTo>
                  <a:pt x="4661" y="2519"/>
                </a:lnTo>
                <a:lnTo>
                  <a:pt x="4662" y="2520"/>
                </a:lnTo>
                <a:lnTo>
                  <a:pt x="4663" y="2521"/>
                </a:lnTo>
                <a:lnTo>
                  <a:pt x="4663" y="2522"/>
                </a:lnTo>
                <a:lnTo>
                  <a:pt x="4664" y="2524"/>
                </a:lnTo>
                <a:lnTo>
                  <a:pt x="4665" y="2524"/>
                </a:lnTo>
                <a:lnTo>
                  <a:pt x="4666" y="2526"/>
                </a:lnTo>
                <a:lnTo>
                  <a:pt x="4667" y="2528"/>
                </a:lnTo>
                <a:lnTo>
                  <a:pt x="4668" y="2531"/>
                </a:lnTo>
                <a:lnTo>
                  <a:pt x="4669" y="2533"/>
                </a:lnTo>
                <a:lnTo>
                  <a:pt x="4670" y="2536"/>
                </a:lnTo>
                <a:lnTo>
                  <a:pt x="4671" y="2539"/>
                </a:lnTo>
                <a:lnTo>
                  <a:pt x="4671" y="2541"/>
                </a:lnTo>
                <a:lnTo>
                  <a:pt x="4672" y="2544"/>
                </a:lnTo>
                <a:lnTo>
                  <a:pt x="4673" y="2548"/>
                </a:lnTo>
                <a:lnTo>
                  <a:pt x="4674" y="2553"/>
                </a:lnTo>
                <a:lnTo>
                  <a:pt x="4675" y="2557"/>
                </a:lnTo>
                <a:lnTo>
                  <a:pt x="4676" y="2561"/>
                </a:lnTo>
                <a:lnTo>
                  <a:pt x="4677" y="2564"/>
                </a:lnTo>
                <a:lnTo>
                  <a:pt x="4678" y="2568"/>
                </a:lnTo>
                <a:lnTo>
                  <a:pt x="4678" y="2571"/>
                </a:lnTo>
                <a:lnTo>
                  <a:pt x="4679" y="2575"/>
                </a:lnTo>
                <a:lnTo>
                  <a:pt x="4680" y="2579"/>
                </a:lnTo>
                <a:lnTo>
                  <a:pt x="4681" y="2581"/>
                </a:lnTo>
                <a:lnTo>
                  <a:pt x="4682" y="2584"/>
                </a:lnTo>
                <a:lnTo>
                  <a:pt x="4683" y="2586"/>
                </a:lnTo>
                <a:lnTo>
                  <a:pt x="4684" y="2588"/>
                </a:lnTo>
                <a:lnTo>
                  <a:pt x="4685" y="2590"/>
                </a:lnTo>
                <a:lnTo>
                  <a:pt x="4685" y="2592"/>
                </a:lnTo>
                <a:lnTo>
                  <a:pt x="4686" y="2594"/>
                </a:lnTo>
                <a:lnTo>
                  <a:pt x="4687" y="2595"/>
                </a:lnTo>
                <a:lnTo>
                  <a:pt x="4688" y="2596"/>
                </a:lnTo>
                <a:lnTo>
                  <a:pt x="4689" y="2597"/>
                </a:lnTo>
                <a:lnTo>
                  <a:pt x="4690" y="2598"/>
                </a:lnTo>
                <a:lnTo>
                  <a:pt x="4691" y="2599"/>
                </a:lnTo>
                <a:lnTo>
                  <a:pt x="4692" y="2600"/>
                </a:lnTo>
                <a:lnTo>
                  <a:pt x="4693" y="2601"/>
                </a:lnTo>
                <a:lnTo>
                  <a:pt x="4693" y="2600"/>
                </a:lnTo>
                <a:lnTo>
                  <a:pt x="4694" y="2600"/>
                </a:lnTo>
                <a:lnTo>
                  <a:pt x="4695" y="2600"/>
                </a:lnTo>
                <a:lnTo>
                  <a:pt x="4696" y="2599"/>
                </a:lnTo>
                <a:lnTo>
                  <a:pt x="4697" y="2599"/>
                </a:lnTo>
                <a:lnTo>
                  <a:pt x="4698" y="2599"/>
                </a:lnTo>
                <a:lnTo>
                  <a:pt x="4699" y="2599"/>
                </a:lnTo>
                <a:lnTo>
                  <a:pt x="4700" y="2598"/>
                </a:lnTo>
                <a:lnTo>
                  <a:pt x="4700" y="2597"/>
                </a:lnTo>
                <a:lnTo>
                  <a:pt x="4701" y="2597"/>
                </a:lnTo>
                <a:lnTo>
                  <a:pt x="4702" y="2597"/>
                </a:lnTo>
                <a:lnTo>
                  <a:pt x="4703" y="2597"/>
                </a:lnTo>
                <a:lnTo>
                  <a:pt x="4704" y="2597"/>
                </a:lnTo>
                <a:lnTo>
                  <a:pt x="4705" y="2596"/>
                </a:lnTo>
                <a:lnTo>
                  <a:pt x="4706" y="2596"/>
                </a:lnTo>
                <a:lnTo>
                  <a:pt x="4707" y="2596"/>
                </a:lnTo>
                <a:lnTo>
                  <a:pt x="4707" y="2596"/>
                </a:lnTo>
                <a:lnTo>
                  <a:pt x="4708" y="2596"/>
                </a:lnTo>
                <a:lnTo>
                  <a:pt x="4709" y="2596"/>
                </a:lnTo>
                <a:lnTo>
                  <a:pt x="4710" y="2595"/>
                </a:lnTo>
                <a:lnTo>
                  <a:pt x="4711" y="2594"/>
                </a:lnTo>
                <a:lnTo>
                  <a:pt x="4712" y="2593"/>
                </a:lnTo>
                <a:lnTo>
                  <a:pt x="4713" y="2592"/>
                </a:lnTo>
                <a:lnTo>
                  <a:pt x="4714" y="2592"/>
                </a:lnTo>
                <a:lnTo>
                  <a:pt x="4715" y="2592"/>
                </a:lnTo>
                <a:lnTo>
                  <a:pt x="4715" y="2592"/>
                </a:lnTo>
                <a:lnTo>
                  <a:pt x="4716" y="2591"/>
                </a:lnTo>
                <a:lnTo>
                  <a:pt x="4717" y="2590"/>
                </a:lnTo>
                <a:lnTo>
                  <a:pt x="4718" y="2590"/>
                </a:lnTo>
                <a:lnTo>
                  <a:pt x="4719" y="2589"/>
                </a:lnTo>
                <a:lnTo>
                  <a:pt x="4720" y="2589"/>
                </a:lnTo>
                <a:lnTo>
                  <a:pt x="4721" y="2589"/>
                </a:lnTo>
                <a:lnTo>
                  <a:pt x="4722" y="2589"/>
                </a:lnTo>
                <a:lnTo>
                  <a:pt x="4722" y="2588"/>
                </a:lnTo>
                <a:lnTo>
                  <a:pt x="4723" y="2588"/>
                </a:lnTo>
                <a:lnTo>
                  <a:pt x="4724" y="2588"/>
                </a:lnTo>
                <a:lnTo>
                  <a:pt x="4725" y="2588"/>
                </a:lnTo>
                <a:lnTo>
                  <a:pt x="4726" y="2589"/>
                </a:lnTo>
                <a:lnTo>
                  <a:pt x="4727" y="2589"/>
                </a:lnTo>
                <a:lnTo>
                  <a:pt x="4728" y="2589"/>
                </a:lnTo>
                <a:lnTo>
                  <a:pt x="4729" y="2589"/>
                </a:lnTo>
                <a:lnTo>
                  <a:pt x="4729" y="2589"/>
                </a:lnTo>
                <a:lnTo>
                  <a:pt x="4730" y="2589"/>
                </a:lnTo>
                <a:lnTo>
                  <a:pt x="4731" y="2590"/>
                </a:lnTo>
                <a:lnTo>
                  <a:pt x="4732" y="2590"/>
                </a:lnTo>
                <a:lnTo>
                  <a:pt x="4733" y="2591"/>
                </a:lnTo>
                <a:lnTo>
                  <a:pt x="4734" y="2590"/>
                </a:lnTo>
                <a:lnTo>
                  <a:pt x="4735" y="2590"/>
                </a:lnTo>
                <a:lnTo>
                  <a:pt x="4736" y="2590"/>
                </a:lnTo>
                <a:lnTo>
                  <a:pt x="4737" y="2590"/>
                </a:lnTo>
                <a:lnTo>
                  <a:pt x="4737" y="2590"/>
                </a:lnTo>
                <a:lnTo>
                  <a:pt x="4739" y="2590"/>
                </a:lnTo>
                <a:lnTo>
                  <a:pt x="4739" y="2589"/>
                </a:lnTo>
                <a:lnTo>
                  <a:pt x="4740" y="2588"/>
                </a:lnTo>
                <a:lnTo>
                  <a:pt x="4741" y="2587"/>
                </a:lnTo>
                <a:lnTo>
                  <a:pt x="4742" y="2586"/>
                </a:lnTo>
                <a:lnTo>
                  <a:pt x="4743" y="2585"/>
                </a:lnTo>
                <a:lnTo>
                  <a:pt x="4744" y="2585"/>
                </a:lnTo>
                <a:lnTo>
                  <a:pt x="4744" y="2585"/>
                </a:lnTo>
                <a:lnTo>
                  <a:pt x="4746" y="2583"/>
                </a:lnTo>
                <a:lnTo>
                  <a:pt x="4746" y="2581"/>
                </a:lnTo>
                <a:lnTo>
                  <a:pt x="4747" y="2581"/>
                </a:lnTo>
                <a:lnTo>
                  <a:pt x="4748" y="2581"/>
                </a:lnTo>
                <a:lnTo>
                  <a:pt x="4749" y="2580"/>
                </a:lnTo>
                <a:lnTo>
                  <a:pt x="4750" y="2580"/>
                </a:lnTo>
                <a:lnTo>
                  <a:pt x="4751" y="2579"/>
                </a:lnTo>
                <a:lnTo>
                  <a:pt x="4752" y="2577"/>
                </a:lnTo>
                <a:lnTo>
                  <a:pt x="4753" y="2576"/>
                </a:lnTo>
                <a:lnTo>
                  <a:pt x="4753" y="2576"/>
                </a:lnTo>
                <a:lnTo>
                  <a:pt x="4754" y="2577"/>
                </a:lnTo>
                <a:lnTo>
                  <a:pt x="4755" y="2577"/>
                </a:lnTo>
                <a:lnTo>
                  <a:pt x="4756" y="2577"/>
                </a:lnTo>
                <a:lnTo>
                  <a:pt x="4757" y="2576"/>
                </a:lnTo>
                <a:lnTo>
                  <a:pt x="4758" y="2576"/>
                </a:lnTo>
                <a:lnTo>
                  <a:pt x="4759" y="2577"/>
                </a:lnTo>
                <a:lnTo>
                  <a:pt x="4760" y="2578"/>
                </a:lnTo>
                <a:lnTo>
                  <a:pt x="4761" y="2580"/>
                </a:lnTo>
                <a:lnTo>
                  <a:pt x="4761" y="2580"/>
                </a:lnTo>
                <a:lnTo>
                  <a:pt x="4762" y="2580"/>
                </a:lnTo>
                <a:lnTo>
                  <a:pt x="4763" y="2580"/>
                </a:lnTo>
                <a:lnTo>
                  <a:pt x="4764" y="2581"/>
                </a:lnTo>
                <a:lnTo>
                  <a:pt x="4765" y="2582"/>
                </a:lnTo>
                <a:lnTo>
                  <a:pt x="4766" y="2584"/>
                </a:lnTo>
                <a:lnTo>
                  <a:pt x="4767" y="2587"/>
                </a:lnTo>
                <a:lnTo>
                  <a:pt x="4768" y="2588"/>
                </a:lnTo>
                <a:lnTo>
                  <a:pt x="4768" y="2589"/>
                </a:lnTo>
                <a:lnTo>
                  <a:pt x="4769" y="2591"/>
                </a:lnTo>
                <a:lnTo>
                  <a:pt x="4770" y="2593"/>
                </a:lnTo>
                <a:lnTo>
                  <a:pt x="4771" y="2595"/>
                </a:lnTo>
                <a:lnTo>
                  <a:pt x="4772" y="2598"/>
                </a:lnTo>
                <a:lnTo>
                  <a:pt x="4773" y="2599"/>
                </a:lnTo>
                <a:lnTo>
                  <a:pt x="4774" y="2600"/>
                </a:lnTo>
                <a:lnTo>
                  <a:pt x="4775" y="2601"/>
                </a:lnTo>
                <a:lnTo>
                  <a:pt x="4775" y="2603"/>
                </a:lnTo>
                <a:lnTo>
                  <a:pt x="4776" y="2605"/>
                </a:lnTo>
                <a:lnTo>
                  <a:pt x="4777" y="2606"/>
                </a:lnTo>
                <a:lnTo>
                  <a:pt x="4778" y="2608"/>
                </a:lnTo>
                <a:lnTo>
                  <a:pt x="4779" y="2609"/>
                </a:lnTo>
                <a:lnTo>
                  <a:pt x="4780" y="2609"/>
                </a:lnTo>
                <a:lnTo>
                  <a:pt x="4781" y="2610"/>
                </a:lnTo>
                <a:lnTo>
                  <a:pt x="4782" y="2612"/>
                </a:lnTo>
                <a:lnTo>
                  <a:pt x="4783" y="2613"/>
                </a:lnTo>
                <a:lnTo>
                  <a:pt x="4783" y="2614"/>
                </a:lnTo>
                <a:lnTo>
                  <a:pt x="4784" y="2614"/>
                </a:lnTo>
                <a:lnTo>
                  <a:pt x="4785" y="2615"/>
                </a:lnTo>
                <a:lnTo>
                  <a:pt x="4786" y="2615"/>
                </a:lnTo>
                <a:lnTo>
                  <a:pt x="4787" y="2615"/>
                </a:lnTo>
                <a:lnTo>
                  <a:pt x="4788" y="2617"/>
                </a:lnTo>
                <a:lnTo>
                  <a:pt x="4789" y="2617"/>
                </a:lnTo>
                <a:lnTo>
                  <a:pt x="4790" y="2617"/>
                </a:lnTo>
                <a:lnTo>
                  <a:pt x="4790" y="2617"/>
                </a:lnTo>
                <a:lnTo>
                  <a:pt x="4791" y="2616"/>
                </a:lnTo>
                <a:lnTo>
                  <a:pt x="4792" y="2616"/>
                </a:lnTo>
                <a:lnTo>
                  <a:pt x="4793" y="2617"/>
                </a:lnTo>
                <a:lnTo>
                  <a:pt x="4794" y="2618"/>
                </a:lnTo>
                <a:lnTo>
                  <a:pt x="4795" y="2618"/>
                </a:lnTo>
                <a:lnTo>
                  <a:pt x="4796" y="2618"/>
                </a:lnTo>
                <a:lnTo>
                  <a:pt x="4797" y="2617"/>
                </a:lnTo>
                <a:lnTo>
                  <a:pt x="4798" y="2617"/>
                </a:lnTo>
                <a:lnTo>
                  <a:pt x="4798" y="2617"/>
                </a:lnTo>
                <a:lnTo>
                  <a:pt x="4799" y="2618"/>
                </a:lnTo>
                <a:lnTo>
                  <a:pt x="4800" y="2618"/>
                </a:lnTo>
                <a:lnTo>
                  <a:pt x="4801" y="2618"/>
                </a:lnTo>
                <a:lnTo>
                  <a:pt x="4802" y="2617"/>
                </a:lnTo>
                <a:lnTo>
                  <a:pt x="4803" y="2616"/>
                </a:lnTo>
                <a:lnTo>
                  <a:pt x="4804" y="2616"/>
                </a:lnTo>
                <a:lnTo>
                  <a:pt x="4805" y="2617"/>
                </a:lnTo>
                <a:lnTo>
                  <a:pt x="4805" y="2616"/>
                </a:lnTo>
                <a:lnTo>
                  <a:pt x="4806" y="2616"/>
                </a:lnTo>
                <a:lnTo>
                  <a:pt x="4807" y="2614"/>
                </a:lnTo>
                <a:lnTo>
                  <a:pt x="4808" y="2613"/>
                </a:lnTo>
                <a:lnTo>
                  <a:pt x="4809" y="2612"/>
                </a:lnTo>
                <a:lnTo>
                  <a:pt x="4810" y="2612"/>
                </a:lnTo>
                <a:lnTo>
                  <a:pt x="4811" y="2612"/>
                </a:lnTo>
                <a:lnTo>
                  <a:pt x="4812" y="2611"/>
                </a:lnTo>
                <a:lnTo>
                  <a:pt x="4812" y="2610"/>
                </a:lnTo>
                <a:lnTo>
                  <a:pt x="4813" y="2609"/>
                </a:lnTo>
                <a:lnTo>
                  <a:pt x="4814" y="2607"/>
                </a:lnTo>
                <a:lnTo>
                  <a:pt x="4815" y="2606"/>
                </a:lnTo>
                <a:lnTo>
                  <a:pt x="4816" y="2605"/>
                </a:lnTo>
                <a:lnTo>
                  <a:pt x="4817" y="2604"/>
                </a:lnTo>
                <a:lnTo>
                  <a:pt x="4818" y="2603"/>
                </a:lnTo>
                <a:lnTo>
                  <a:pt x="4819" y="2600"/>
                </a:lnTo>
                <a:lnTo>
                  <a:pt x="4820" y="2598"/>
                </a:lnTo>
                <a:lnTo>
                  <a:pt x="4820" y="2595"/>
                </a:lnTo>
                <a:lnTo>
                  <a:pt x="4821" y="2594"/>
                </a:lnTo>
                <a:lnTo>
                  <a:pt x="4822" y="2591"/>
                </a:lnTo>
                <a:lnTo>
                  <a:pt x="4823" y="2589"/>
                </a:lnTo>
                <a:lnTo>
                  <a:pt x="4824" y="2587"/>
                </a:lnTo>
                <a:lnTo>
                  <a:pt x="4825" y="2583"/>
                </a:lnTo>
                <a:lnTo>
                  <a:pt x="4826" y="2580"/>
                </a:lnTo>
                <a:lnTo>
                  <a:pt x="4827" y="2578"/>
                </a:lnTo>
                <a:lnTo>
                  <a:pt x="4827" y="2575"/>
                </a:lnTo>
                <a:lnTo>
                  <a:pt x="4828" y="2572"/>
                </a:lnTo>
                <a:lnTo>
                  <a:pt x="4829" y="2569"/>
                </a:lnTo>
                <a:lnTo>
                  <a:pt x="4830" y="2565"/>
                </a:lnTo>
                <a:lnTo>
                  <a:pt x="4831" y="2560"/>
                </a:lnTo>
                <a:lnTo>
                  <a:pt x="4832" y="2556"/>
                </a:lnTo>
                <a:lnTo>
                  <a:pt x="4833" y="2553"/>
                </a:lnTo>
                <a:lnTo>
                  <a:pt x="4834" y="2549"/>
                </a:lnTo>
                <a:lnTo>
                  <a:pt x="4834" y="2544"/>
                </a:lnTo>
                <a:lnTo>
                  <a:pt x="4835" y="2539"/>
                </a:lnTo>
                <a:lnTo>
                  <a:pt x="4836" y="2534"/>
                </a:lnTo>
                <a:lnTo>
                  <a:pt x="4837" y="2529"/>
                </a:lnTo>
                <a:lnTo>
                  <a:pt x="4838" y="2524"/>
                </a:lnTo>
                <a:lnTo>
                  <a:pt x="4839" y="2519"/>
                </a:lnTo>
                <a:lnTo>
                  <a:pt x="4840" y="2515"/>
                </a:lnTo>
                <a:lnTo>
                  <a:pt x="4841" y="2507"/>
                </a:lnTo>
                <a:lnTo>
                  <a:pt x="4842" y="2500"/>
                </a:lnTo>
                <a:lnTo>
                  <a:pt x="4842" y="2494"/>
                </a:lnTo>
                <a:lnTo>
                  <a:pt x="4844" y="2487"/>
                </a:lnTo>
                <a:lnTo>
                  <a:pt x="4844" y="2479"/>
                </a:lnTo>
                <a:lnTo>
                  <a:pt x="4845" y="2473"/>
                </a:lnTo>
                <a:lnTo>
                  <a:pt x="4846" y="2466"/>
                </a:lnTo>
                <a:lnTo>
                  <a:pt x="4847" y="2457"/>
                </a:lnTo>
                <a:lnTo>
                  <a:pt x="4848" y="2450"/>
                </a:lnTo>
                <a:lnTo>
                  <a:pt x="4849" y="2444"/>
                </a:lnTo>
                <a:lnTo>
                  <a:pt x="4849" y="2437"/>
                </a:lnTo>
                <a:lnTo>
                  <a:pt x="4851" y="2432"/>
                </a:lnTo>
                <a:lnTo>
                  <a:pt x="4851" y="2428"/>
                </a:lnTo>
                <a:lnTo>
                  <a:pt x="4852" y="2421"/>
                </a:lnTo>
                <a:lnTo>
                  <a:pt x="4853" y="2416"/>
                </a:lnTo>
                <a:lnTo>
                  <a:pt x="4854" y="2414"/>
                </a:lnTo>
                <a:lnTo>
                  <a:pt x="4855" y="2410"/>
                </a:lnTo>
                <a:lnTo>
                  <a:pt x="4856" y="2407"/>
                </a:lnTo>
                <a:lnTo>
                  <a:pt x="4856" y="2406"/>
                </a:lnTo>
                <a:lnTo>
                  <a:pt x="4858" y="2403"/>
                </a:lnTo>
                <a:lnTo>
                  <a:pt x="4858" y="2400"/>
                </a:lnTo>
                <a:lnTo>
                  <a:pt x="4859" y="2399"/>
                </a:lnTo>
                <a:lnTo>
                  <a:pt x="4860" y="2399"/>
                </a:lnTo>
                <a:lnTo>
                  <a:pt x="4861" y="2397"/>
                </a:lnTo>
                <a:lnTo>
                  <a:pt x="4862" y="2397"/>
                </a:lnTo>
                <a:lnTo>
                  <a:pt x="4863" y="2399"/>
                </a:lnTo>
                <a:lnTo>
                  <a:pt x="4864" y="2398"/>
                </a:lnTo>
                <a:lnTo>
                  <a:pt x="4865" y="2397"/>
                </a:lnTo>
                <a:lnTo>
                  <a:pt x="4866" y="2401"/>
                </a:lnTo>
                <a:lnTo>
                  <a:pt x="4866" y="2406"/>
                </a:lnTo>
                <a:lnTo>
                  <a:pt x="4867" y="2406"/>
                </a:lnTo>
                <a:lnTo>
                  <a:pt x="4868" y="2412"/>
                </a:lnTo>
                <a:lnTo>
                  <a:pt x="4869" y="2418"/>
                </a:lnTo>
                <a:lnTo>
                  <a:pt x="4870" y="2422"/>
                </a:lnTo>
                <a:lnTo>
                  <a:pt x="4871" y="2430"/>
                </a:lnTo>
                <a:lnTo>
                  <a:pt x="4872" y="2441"/>
                </a:lnTo>
                <a:lnTo>
                  <a:pt x="4873" y="2450"/>
                </a:lnTo>
                <a:lnTo>
                  <a:pt x="4873" y="2460"/>
                </a:lnTo>
                <a:lnTo>
                  <a:pt x="4874" y="2471"/>
                </a:lnTo>
                <a:lnTo>
                  <a:pt x="4875" y="2484"/>
                </a:lnTo>
                <a:lnTo>
                  <a:pt x="4876" y="2493"/>
                </a:lnTo>
                <a:lnTo>
                  <a:pt x="4877" y="2505"/>
                </a:lnTo>
                <a:lnTo>
                  <a:pt x="4878" y="2517"/>
                </a:lnTo>
                <a:lnTo>
                  <a:pt x="4879" y="2526"/>
                </a:lnTo>
                <a:lnTo>
                  <a:pt x="4880" y="2535"/>
                </a:lnTo>
                <a:lnTo>
                  <a:pt x="4880" y="2546"/>
                </a:lnTo>
                <a:lnTo>
                  <a:pt x="4881" y="2553"/>
                </a:lnTo>
                <a:lnTo>
                  <a:pt x="4882" y="2561"/>
                </a:lnTo>
                <a:lnTo>
                  <a:pt x="4883" y="2568"/>
                </a:lnTo>
                <a:lnTo>
                  <a:pt x="4884" y="2574"/>
                </a:lnTo>
                <a:lnTo>
                  <a:pt x="4885" y="2579"/>
                </a:lnTo>
                <a:lnTo>
                  <a:pt x="4886" y="2584"/>
                </a:lnTo>
                <a:lnTo>
                  <a:pt x="4887" y="2588"/>
                </a:lnTo>
                <a:lnTo>
                  <a:pt x="4888" y="2591"/>
                </a:lnTo>
                <a:lnTo>
                  <a:pt x="4888" y="2596"/>
                </a:lnTo>
                <a:lnTo>
                  <a:pt x="4889" y="2599"/>
                </a:lnTo>
                <a:lnTo>
                  <a:pt x="4890" y="2602"/>
                </a:lnTo>
                <a:lnTo>
                  <a:pt x="4891" y="2603"/>
                </a:lnTo>
                <a:lnTo>
                  <a:pt x="4892" y="2604"/>
                </a:lnTo>
                <a:lnTo>
                  <a:pt x="4893" y="2606"/>
                </a:lnTo>
                <a:lnTo>
                  <a:pt x="4894" y="2608"/>
                </a:lnTo>
                <a:lnTo>
                  <a:pt x="4895" y="2609"/>
                </a:lnTo>
                <a:lnTo>
                  <a:pt x="4895" y="2611"/>
                </a:lnTo>
                <a:lnTo>
                  <a:pt x="4896" y="2611"/>
                </a:lnTo>
                <a:lnTo>
                  <a:pt x="4897" y="2611"/>
                </a:lnTo>
                <a:lnTo>
                  <a:pt x="4898" y="2612"/>
                </a:lnTo>
                <a:lnTo>
                  <a:pt x="4899" y="2613"/>
                </a:lnTo>
                <a:lnTo>
                  <a:pt x="4900" y="2613"/>
                </a:lnTo>
                <a:lnTo>
                  <a:pt x="4901" y="2614"/>
                </a:lnTo>
                <a:lnTo>
                  <a:pt x="4902" y="2613"/>
                </a:lnTo>
                <a:lnTo>
                  <a:pt x="4902" y="2613"/>
                </a:lnTo>
                <a:lnTo>
                  <a:pt x="4903" y="2612"/>
                </a:lnTo>
                <a:lnTo>
                  <a:pt x="4904" y="2612"/>
                </a:lnTo>
                <a:lnTo>
                  <a:pt x="4905" y="2613"/>
                </a:lnTo>
                <a:lnTo>
                  <a:pt x="4906" y="2613"/>
                </a:lnTo>
                <a:lnTo>
                  <a:pt x="4907" y="2613"/>
                </a:lnTo>
                <a:lnTo>
                  <a:pt x="4908" y="2612"/>
                </a:lnTo>
                <a:lnTo>
                  <a:pt x="4909" y="2611"/>
                </a:lnTo>
                <a:lnTo>
                  <a:pt x="4910" y="2610"/>
                </a:lnTo>
                <a:lnTo>
                  <a:pt x="4910" y="2610"/>
                </a:lnTo>
                <a:lnTo>
                  <a:pt x="4911" y="2610"/>
                </a:lnTo>
                <a:lnTo>
                  <a:pt x="4912" y="2609"/>
                </a:lnTo>
                <a:lnTo>
                  <a:pt x="4913" y="2607"/>
                </a:lnTo>
                <a:lnTo>
                  <a:pt x="4914" y="2606"/>
                </a:lnTo>
                <a:lnTo>
                  <a:pt x="4915" y="2606"/>
                </a:lnTo>
                <a:lnTo>
                  <a:pt x="4916" y="2605"/>
                </a:lnTo>
                <a:lnTo>
                  <a:pt x="4917" y="2604"/>
                </a:lnTo>
                <a:lnTo>
                  <a:pt x="4917" y="2603"/>
                </a:lnTo>
                <a:lnTo>
                  <a:pt x="4918" y="2601"/>
                </a:lnTo>
                <a:lnTo>
                  <a:pt x="4919" y="2600"/>
                </a:lnTo>
                <a:lnTo>
                  <a:pt x="4920" y="2598"/>
                </a:lnTo>
                <a:lnTo>
                  <a:pt x="4921" y="2597"/>
                </a:lnTo>
                <a:lnTo>
                  <a:pt x="4922" y="2595"/>
                </a:lnTo>
                <a:lnTo>
                  <a:pt x="4923" y="2594"/>
                </a:lnTo>
                <a:lnTo>
                  <a:pt x="4924" y="2591"/>
                </a:lnTo>
                <a:lnTo>
                  <a:pt x="4924" y="2590"/>
                </a:lnTo>
                <a:lnTo>
                  <a:pt x="4925" y="2588"/>
                </a:lnTo>
                <a:lnTo>
                  <a:pt x="4926" y="2587"/>
                </a:lnTo>
                <a:lnTo>
                  <a:pt x="4927" y="2587"/>
                </a:lnTo>
                <a:lnTo>
                  <a:pt x="4928" y="2586"/>
                </a:lnTo>
                <a:lnTo>
                  <a:pt x="4929" y="2584"/>
                </a:lnTo>
                <a:lnTo>
                  <a:pt x="4930" y="2584"/>
                </a:lnTo>
                <a:lnTo>
                  <a:pt x="4931" y="2583"/>
                </a:lnTo>
                <a:lnTo>
                  <a:pt x="4932" y="2583"/>
                </a:lnTo>
                <a:lnTo>
                  <a:pt x="4932" y="2583"/>
                </a:lnTo>
                <a:lnTo>
                  <a:pt x="4933" y="2583"/>
                </a:lnTo>
                <a:lnTo>
                  <a:pt x="4934" y="2582"/>
                </a:lnTo>
                <a:lnTo>
                  <a:pt x="4935" y="2581"/>
                </a:lnTo>
                <a:lnTo>
                  <a:pt x="4936" y="2580"/>
                </a:lnTo>
                <a:lnTo>
                  <a:pt x="4937" y="2579"/>
                </a:lnTo>
                <a:lnTo>
                  <a:pt x="4938" y="2580"/>
                </a:lnTo>
                <a:lnTo>
                  <a:pt x="4939" y="2580"/>
                </a:lnTo>
                <a:lnTo>
                  <a:pt x="4939" y="2579"/>
                </a:lnTo>
                <a:lnTo>
                  <a:pt x="4940" y="2577"/>
                </a:lnTo>
                <a:lnTo>
                  <a:pt x="4941" y="2575"/>
                </a:lnTo>
                <a:lnTo>
                  <a:pt x="4942" y="2575"/>
                </a:lnTo>
                <a:lnTo>
                  <a:pt x="4943" y="2574"/>
                </a:lnTo>
                <a:lnTo>
                  <a:pt x="4944" y="2572"/>
                </a:lnTo>
                <a:lnTo>
                  <a:pt x="4945" y="2571"/>
                </a:lnTo>
                <a:lnTo>
                  <a:pt x="4946" y="2568"/>
                </a:lnTo>
                <a:lnTo>
                  <a:pt x="4947" y="2565"/>
                </a:lnTo>
                <a:lnTo>
                  <a:pt x="4947" y="2563"/>
                </a:lnTo>
                <a:lnTo>
                  <a:pt x="4948" y="2561"/>
                </a:lnTo>
                <a:lnTo>
                  <a:pt x="4949" y="2559"/>
                </a:lnTo>
                <a:lnTo>
                  <a:pt x="4950" y="2556"/>
                </a:lnTo>
                <a:lnTo>
                  <a:pt x="4951" y="2552"/>
                </a:lnTo>
                <a:lnTo>
                  <a:pt x="4952" y="2549"/>
                </a:lnTo>
                <a:lnTo>
                  <a:pt x="4953" y="2546"/>
                </a:lnTo>
                <a:lnTo>
                  <a:pt x="4954" y="2544"/>
                </a:lnTo>
                <a:lnTo>
                  <a:pt x="4954" y="2541"/>
                </a:lnTo>
                <a:lnTo>
                  <a:pt x="4956" y="2538"/>
                </a:lnTo>
                <a:lnTo>
                  <a:pt x="4956" y="2533"/>
                </a:lnTo>
                <a:lnTo>
                  <a:pt x="4957" y="2528"/>
                </a:lnTo>
                <a:lnTo>
                  <a:pt x="4958" y="2523"/>
                </a:lnTo>
                <a:lnTo>
                  <a:pt x="4959" y="2519"/>
                </a:lnTo>
                <a:lnTo>
                  <a:pt x="4960" y="2513"/>
                </a:lnTo>
                <a:lnTo>
                  <a:pt x="4961" y="2508"/>
                </a:lnTo>
                <a:lnTo>
                  <a:pt x="4961" y="2502"/>
                </a:lnTo>
                <a:lnTo>
                  <a:pt x="4963" y="2493"/>
                </a:lnTo>
                <a:lnTo>
                  <a:pt x="4963" y="2488"/>
                </a:lnTo>
                <a:lnTo>
                  <a:pt x="4964" y="2483"/>
                </a:lnTo>
                <a:lnTo>
                  <a:pt x="4965" y="2474"/>
                </a:lnTo>
                <a:lnTo>
                  <a:pt x="4966" y="2468"/>
                </a:lnTo>
                <a:lnTo>
                  <a:pt x="4967" y="2461"/>
                </a:lnTo>
                <a:lnTo>
                  <a:pt x="4968" y="2451"/>
                </a:lnTo>
                <a:lnTo>
                  <a:pt x="4969" y="2444"/>
                </a:lnTo>
                <a:lnTo>
                  <a:pt x="4970" y="2438"/>
                </a:lnTo>
                <a:lnTo>
                  <a:pt x="4970" y="2429"/>
                </a:lnTo>
                <a:lnTo>
                  <a:pt x="4971" y="2422"/>
                </a:lnTo>
                <a:lnTo>
                  <a:pt x="4972" y="2416"/>
                </a:lnTo>
                <a:lnTo>
                  <a:pt x="4973" y="2410"/>
                </a:lnTo>
                <a:lnTo>
                  <a:pt x="4974" y="2404"/>
                </a:lnTo>
                <a:lnTo>
                  <a:pt x="4975" y="2402"/>
                </a:lnTo>
                <a:lnTo>
                  <a:pt x="4976" y="2404"/>
                </a:lnTo>
                <a:lnTo>
                  <a:pt x="4977" y="2403"/>
                </a:lnTo>
                <a:lnTo>
                  <a:pt x="4978" y="2404"/>
                </a:lnTo>
                <a:lnTo>
                  <a:pt x="4978" y="2408"/>
                </a:lnTo>
                <a:lnTo>
                  <a:pt x="4979" y="2413"/>
                </a:lnTo>
                <a:lnTo>
                  <a:pt x="4980" y="2418"/>
                </a:lnTo>
                <a:lnTo>
                  <a:pt x="4981" y="2425"/>
                </a:lnTo>
                <a:lnTo>
                  <a:pt x="4982" y="2434"/>
                </a:lnTo>
                <a:lnTo>
                  <a:pt x="4983" y="2439"/>
                </a:lnTo>
                <a:lnTo>
                  <a:pt x="4984" y="2446"/>
                </a:lnTo>
                <a:lnTo>
                  <a:pt x="4985" y="2456"/>
                </a:lnTo>
                <a:lnTo>
                  <a:pt x="4985" y="2463"/>
                </a:lnTo>
                <a:lnTo>
                  <a:pt x="4986" y="2472"/>
                </a:lnTo>
                <a:lnTo>
                  <a:pt x="4987" y="2483"/>
                </a:lnTo>
                <a:lnTo>
                  <a:pt x="4988" y="2488"/>
                </a:lnTo>
                <a:lnTo>
                  <a:pt x="4989" y="2496"/>
                </a:lnTo>
                <a:lnTo>
                  <a:pt x="4990" y="2505"/>
                </a:lnTo>
                <a:lnTo>
                  <a:pt x="4991" y="2511"/>
                </a:lnTo>
                <a:lnTo>
                  <a:pt x="4992" y="2520"/>
                </a:lnTo>
                <a:lnTo>
                  <a:pt x="4993" y="2528"/>
                </a:lnTo>
                <a:lnTo>
                  <a:pt x="4993" y="2533"/>
                </a:lnTo>
                <a:lnTo>
                  <a:pt x="4994" y="2540"/>
                </a:lnTo>
                <a:lnTo>
                  <a:pt x="4995" y="2546"/>
                </a:lnTo>
                <a:lnTo>
                  <a:pt x="4996" y="2550"/>
                </a:lnTo>
                <a:lnTo>
                  <a:pt x="4997" y="2557"/>
                </a:lnTo>
                <a:lnTo>
                  <a:pt x="4998" y="2563"/>
                </a:lnTo>
                <a:lnTo>
                  <a:pt x="4999" y="2567"/>
                </a:lnTo>
                <a:lnTo>
                  <a:pt x="5000" y="2570"/>
                </a:lnTo>
                <a:lnTo>
                  <a:pt x="5000" y="2573"/>
                </a:lnTo>
                <a:lnTo>
                  <a:pt x="5001" y="2576"/>
                </a:lnTo>
                <a:lnTo>
                  <a:pt x="5002" y="2581"/>
                </a:lnTo>
                <a:lnTo>
                  <a:pt x="5003" y="2584"/>
                </a:lnTo>
                <a:lnTo>
                  <a:pt x="5004" y="2587"/>
                </a:lnTo>
                <a:lnTo>
                  <a:pt x="5005" y="2588"/>
                </a:lnTo>
                <a:lnTo>
                  <a:pt x="5006" y="2589"/>
                </a:lnTo>
                <a:lnTo>
                  <a:pt x="5007" y="2590"/>
                </a:lnTo>
                <a:lnTo>
                  <a:pt x="5007" y="2593"/>
                </a:lnTo>
                <a:lnTo>
                  <a:pt x="5008" y="2595"/>
                </a:lnTo>
                <a:lnTo>
                  <a:pt x="5009" y="2595"/>
                </a:lnTo>
                <a:lnTo>
                  <a:pt x="5010" y="2595"/>
                </a:lnTo>
                <a:lnTo>
                  <a:pt x="5011" y="2595"/>
                </a:lnTo>
                <a:lnTo>
                  <a:pt x="5012" y="2595"/>
                </a:lnTo>
                <a:lnTo>
                  <a:pt x="5013" y="2597"/>
                </a:lnTo>
                <a:lnTo>
                  <a:pt x="5014" y="2597"/>
                </a:lnTo>
                <a:lnTo>
                  <a:pt x="5015" y="2597"/>
                </a:lnTo>
                <a:lnTo>
                  <a:pt x="5015" y="2597"/>
                </a:lnTo>
                <a:lnTo>
                  <a:pt x="5016" y="2596"/>
                </a:lnTo>
                <a:lnTo>
                  <a:pt x="5017" y="2596"/>
                </a:lnTo>
                <a:lnTo>
                  <a:pt x="5018" y="2596"/>
                </a:lnTo>
                <a:lnTo>
                  <a:pt x="5019" y="2596"/>
                </a:lnTo>
                <a:lnTo>
                  <a:pt x="5020" y="2596"/>
                </a:lnTo>
                <a:lnTo>
                  <a:pt x="5021" y="2595"/>
                </a:lnTo>
                <a:lnTo>
                  <a:pt x="5022" y="2593"/>
                </a:lnTo>
                <a:lnTo>
                  <a:pt x="5022" y="2592"/>
                </a:lnTo>
                <a:lnTo>
                  <a:pt x="5023" y="2592"/>
                </a:lnTo>
                <a:lnTo>
                  <a:pt x="5024" y="2592"/>
                </a:lnTo>
                <a:lnTo>
                  <a:pt x="5025" y="2591"/>
                </a:lnTo>
                <a:lnTo>
                  <a:pt x="5026" y="2589"/>
                </a:lnTo>
                <a:lnTo>
                  <a:pt x="5027" y="2587"/>
                </a:lnTo>
                <a:lnTo>
                  <a:pt x="5028" y="2586"/>
                </a:lnTo>
                <a:lnTo>
                  <a:pt x="5029" y="2586"/>
                </a:lnTo>
                <a:lnTo>
                  <a:pt x="5029" y="2586"/>
                </a:lnTo>
                <a:lnTo>
                  <a:pt x="5030" y="2585"/>
                </a:lnTo>
                <a:lnTo>
                  <a:pt x="5031" y="2584"/>
                </a:lnTo>
                <a:lnTo>
                  <a:pt x="5032" y="2583"/>
                </a:lnTo>
                <a:lnTo>
                  <a:pt x="5033" y="2581"/>
                </a:lnTo>
                <a:lnTo>
                  <a:pt x="5034" y="2582"/>
                </a:lnTo>
                <a:lnTo>
                  <a:pt x="5035" y="2582"/>
                </a:lnTo>
                <a:lnTo>
                  <a:pt x="5036" y="2580"/>
                </a:lnTo>
                <a:lnTo>
                  <a:pt x="5037" y="2578"/>
                </a:lnTo>
                <a:lnTo>
                  <a:pt x="5037" y="2576"/>
                </a:lnTo>
                <a:lnTo>
                  <a:pt x="5038" y="2575"/>
                </a:lnTo>
                <a:lnTo>
                  <a:pt x="5039" y="2574"/>
                </a:lnTo>
                <a:lnTo>
                  <a:pt x="5040" y="2574"/>
                </a:lnTo>
                <a:lnTo>
                  <a:pt x="5041" y="2573"/>
                </a:lnTo>
                <a:lnTo>
                  <a:pt x="5042" y="2571"/>
                </a:lnTo>
                <a:lnTo>
                  <a:pt x="5043" y="2570"/>
                </a:lnTo>
                <a:lnTo>
                  <a:pt x="5044" y="2569"/>
                </a:lnTo>
                <a:lnTo>
                  <a:pt x="5044" y="2568"/>
                </a:lnTo>
                <a:lnTo>
                  <a:pt x="5045" y="2568"/>
                </a:lnTo>
                <a:lnTo>
                  <a:pt x="5046" y="2568"/>
                </a:lnTo>
                <a:lnTo>
                  <a:pt x="5047" y="2566"/>
                </a:lnTo>
                <a:lnTo>
                  <a:pt x="5048" y="2566"/>
                </a:lnTo>
                <a:lnTo>
                  <a:pt x="5049" y="2565"/>
                </a:lnTo>
                <a:lnTo>
                  <a:pt x="5050" y="2565"/>
                </a:lnTo>
                <a:lnTo>
                  <a:pt x="5051" y="2565"/>
                </a:lnTo>
                <a:lnTo>
                  <a:pt x="5051" y="2566"/>
                </a:lnTo>
                <a:lnTo>
                  <a:pt x="5052" y="2564"/>
                </a:lnTo>
                <a:lnTo>
                  <a:pt x="5053" y="2564"/>
                </a:lnTo>
                <a:lnTo>
                  <a:pt x="5054" y="2565"/>
                </a:lnTo>
                <a:lnTo>
                  <a:pt x="5055" y="2567"/>
                </a:lnTo>
                <a:lnTo>
                  <a:pt x="5056" y="2567"/>
                </a:lnTo>
                <a:lnTo>
                  <a:pt x="5057" y="2568"/>
                </a:lnTo>
                <a:lnTo>
                  <a:pt x="5058" y="2569"/>
                </a:lnTo>
                <a:lnTo>
                  <a:pt x="5059" y="2569"/>
                </a:lnTo>
                <a:lnTo>
                  <a:pt x="5059" y="2570"/>
                </a:lnTo>
                <a:lnTo>
                  <a:pt x="5060" y="2573"/>
                </a:lnTo>
                <a:lnTo>
                  <a:pt x="5061" y="2575"/>
                </a:lnTo>
                <a:lnTo>
                  <a:pt x="5062" y="2576"/>
                </a:lnTo>
                <a:lnTo>
                  <a:pt x="5063" y="2577"/>
                </a:lnTo>
                <a:lnTo>
                  <a:pt x="5064" y="2578"/>
                </a:lnTo>
                <a:lnTo>
                  <a:pt x="5065" y="2579"/>
                </a:lnTo>
                <a:lnTo>
                  <a:pt x="5066" y="2581"/>
                </a:lnTo>
                <a:lnTo>
                  <a:pt x="5066" y="2582"/>
                </a:lnTo>
                <a:lnTo>
                  <a:pt x="5068" y="2582"/>
                </a:lnTo>
                <a:lnTo>
                  <a:pt x="5068" y="2582"/>
                </a:lnTo>
                <a:lnTo>
                  <a:pt x="5069" y="2583"/>
                </a:lnTo>
                <a:lnTo>
                  <a:pt x="5070" y="2583"/>
                </a:lnTo>
                <a:lnTo>
                  <a:pt x="5071" y="2585"/>
                </a:lnTo>
                <a:lnTo>
                  <a:pt x="5072" y="2585"/>
                </a:lnTo>
                <a:lnTo>
                  <a:pt x="5073" y="2586"/>
                </a:lnTo>
                <a:lnTo>
                  <a:pt x="5073" y="2585"/>
                </a:lnTo>
                <a:lnTo>
                  <a:pt x="5075" y="2585"/>
                </a:lnTo>
                <a:lnTo>
                  <a:pt x="5075" y="2586"/>
                </a:lnTo>
                <a:lnTo>
                  <a:pt x="5076" y="2587"/>
                </a:lnTo>
                <a:lnTo>
                  <a:pt x="5077" y="2588"/>
                </a:lnTo>
                <a:lnTo>
                  <a:pt x="5078" y="2588"/>
                </a:lnTo>
                <a:lnTo>
                  <a:pt x="5079" y="2589"/>
                </a:lnTo>
                <a:lnTo>
                  <a:pt x="5080" y="2590"/>
                </a:lnTo>
                <a:lnTo>
                  <a:pt x="5081" y="2590"/>
                </a:lnTo>
                <a:lnTo>
                  <a:pt x="5082" y="2590"/>
                </a:lnTo>
                <a:lnTo>
                  <a:pt x="5083" y="2590"/>
                </a:lnTo>
                <a:lnTo>
                  <a:pt x="5083" y="2590"/>
                </a:lnTo>
                <a:lnTo>
                  <a:pt x="5084" y="2590"/>
                </a:lnTo>
                <a:lnTo>
                  <a:pt x="5085" y="2590"/>
                </a:lnTo>
                <a:lnTo>
                  <a:pt x="5086" y="2590"/>
                </a:lnTo>
                <a:lnTo>
                  <a:pt x="5087" y="2590"/>
                </a:lnTo>
                <a:lnTo>
                  <a:pt x="5088" y="2589"/>
                </a:lnTo>
                <a:lnTo>
                  <a:pt x="5089" y="2588"/>
                </a:lnTo>
                <a:lnTo>
                  <a:pt x="5090" y="2587"/>
                </a:lnTo>
                <a:lnTo>
                  <a:pt x="5090" y="2586"/>
                </a:lnTo>
                <a:lnTo>
                  <a:pt x="5091" y="2586"/>
                </a:lnTo>
                <a:lnTo>
                  <a:pt x="5092" y="2585"/>
                </a:lnTo>
                <a:lnTo>
                  <a:pt x="5093" y="2584"/>
                </a:lnTo>
                <a:lnTo>
                  <a:pt x="5094" y="2583"/>
                </a:lnTo>
                <a:lnTo>
                  <a:pt x="5095" y="2581"/>
                </a:lnTo>
                <a:lnTo>
                  <a:pt x="5096" y="2581"/>
                </a:lnTo>
                <a:lnTo>
                  <a:pt x="5097" y="2581"/>
                </a:lnTo>
                <a:lnTo>
                  <a:pt x="5097" y="2581"/>
                </a:lnTo>
                <a:lnTo>
                  <a:pt x="5098" y="2579"/>
                </a:lnTo>
                <a:lnTo>
                  <a:pt x="5099" y="2580"/>
                </a:lnTo>
                <a:lnTo>
                  <a:pt x="5100" y="2580"/>
                </a:lnTo>
                <a:lnTo>
                  <a:pt x="5101" y="2579"/>
                </a:lnTo>
                <a:lnTo>
                  <a:pt x="5102" y="2579"/>
                </a:lnTo>
                <a:lnTo>
                  <a:pt x="5103" y="2578"/>
                </a:lnTo>
                <a:lnTo>
                  <a:pt x="5104" y="2578"/>
                </a:lnTo>
                <a:lnTo>
                  <a:pt x="5105" y="2578"/>
                </a:lnTo>
                <a:lnTo>
                  <a:pt x="5105" y="2578"/>
                </a:lnTo>
                <a:lnTo>
                  <a:pt x="5106" y="2578"/>
                </a:lnTo>
                <a:lnTo>
                  <a:pt x="5107" y="2577"/>
                </a:lnTo>
                <a:lnTo>
                  <a:pt x="5108" y="2575"/>
                </a:lnTo>
                <a:lnTo>
                  <a:pt x="5109" y="2574"/>
                </a:lnTo>
                <a:lnTo>
                  <a:pt x="5110" y="2572"/>
                </a:lnTo>
                <a:lnTo>
                  <a:pt x="5111" y="2569"/>
                </a:lnTo>
                <a:lnTo>
                  <a:pt x="5112" y="2567"/>
                </a:lnTo>
                <a:lnTo>
                  <a:pt x="5112" y="2563"/>
                </a:lnTo>
                <a:lnTo>
                  <a:pt x="5113" y="2560"/>
                </a:lnTo>
                <a:lnTo>
                  <a:pt x="5114" y="2556"/>
                </a:lnTo>
                <a:lnTo>
                  <a:pt x="5115" y="2551"/>
                </a:lnTo>
                <a:lnTo>
                  <a:pt x="5116" y="2546"/>
                </a:lnTo>
                <a:lnTo>
                  <a:pt x="5117" y="2542"/>
                </a:lnTo>
                <a:lnTo>
                  <a:pt x="5118" y="2535"/>
                </a:lnTo>
                <a:lnTo>
                  <a:pt x="5119" y="2531"/>
                </a:lnTo>
                <a:lnTo>
                  <a:pt x="5119" y="2525"/>
                </a:lnTo>
                <a:lnTo>
                  <a:pt x="5120" y="2518"/>
                </a:lnTo>
                <a:lnTo>
                  <a:pt x="5121" y="2513"/>
                </a:lnTo>
                <a:lnTo>
                  <a:pt x="5122" y="2504"/>
                </a:lnTo>
                <a:lnTo>
                  <a:pt x="5123" y="2496"/>
                </a:lnTo>
                <a:lnTo>
                  <a:pt x="5124" y="2488"/>
                </a:lnTo>
                <a:lnTo>
                  <a:pt x="5125" y="2479"/>
                </a:lnTo>
                <a:lnTo>
                  <a:pt x="5126" y="2476"/>
                </a:lnTo>
                <a:lnTo>
                  <a:pt x="5127" y="2467"/>
                </a:lnTo>
                <a:lnTo>
                  <a:pt x="5127" y="2457"/>
                </a:lnTo>
                <a:lnTo>
                  <a:pt x="5128" y="2456"/>
                </a:lnTo>
                <a:lnTo>
                  <a:pt x="5129" y="2446"/>
                </a:lnTo>
                <a:lnTo>
                  <a:pt x="5130" y="2439"/>
                </a:lnTo>
                <a:lnTo>
                  <a:pt x="5131" y="2437"/>
                </a:lnTo>
                <a:lnTo>
                  <a:pt x="5132" y="2433"/>
                </a:lnTo>
                <a:lnTo>
                  <a:pt x="5133" y="2433"/>
                </a:lnTo>
                <a:lnTo>
                  <a:pt x="5134" y="2436"/>
                </a:lnTo>
                <a:lnTo>
                  <a:pt x="5134" y="2441"/>
                </a:lnTo>
                <a:lnTo>
                  <a:pt x="5135" y="2445"/>
                </a:lnTo>
                <a:lnTo>
                  <a:pt x="5136" y="2456"/>
                </a:lnTo>
                <a:lnTo>
                  <a:pt x="5137" y="2466"/>
                </a:lnTo>
                <a:lnTo>
                  <a:pt x="5138" y="2474"/>
                </a:lnTo>
                <a:lnTo>
                  <a:pt x="5139" y="2490"/>
                </a:lnTo>
                <a:lnTo>
                  <a:pt x="5140" y="2500"/>
                </a:lnTo>
                <a:lnTo>
                  <a:pt x="5141" y="2511"/>
                </a:lnTo>
                <a:lnTo>
                  <a:pt x="5142" y="2523"/>
                </a:lnTo>
                <a:lnTo>
                  <a:pt x="5142" y="2530"/>
                </a:lnTo>
                <a:lnTo>
                  <a:pt x="5143" y="2539"/>
                </a:lnTo>
                <a:lnTo>
                  <a:pt x="5144" y="2546"/>
                </a:lnTo>
                <a:lnTo>
                  <a:pt x="5145" y="2551"/>
                </a:lnTo>
                <a:lnTo>
                  <a:pt x="5146" y="2558"/>
                </a:lnTo>
                <a:lnTo>
                  <a:pt x="5147" y="2562"/>
                </a:lnTo>
                <a:lnTo>
                  <a:pt x="5148" y="2566"/>
                </a:lnTo>
                <a:lnTo>
                  <a:pt x="5149" y="2571"/>
                </a:lnTo>
                <a:lnTo>
                  <a:pt x="5149" y="2574"/>
                </a:lnTo>
                <a:lnTo>
                  <a:pt x="5150" y="2576"/>
                </a:lnTo>
                <a:lnTo>
                  <a:pt x="5151" y="2577"/>
                </a:lnTo>
                <a:lnTo>
                  <a:pt x="5152" y="2578"/>
                </a:lnTo>
                <a:lnTo>
                  <a:pt x="5153" y="2578"/>
                </a:lnTo>
                <a:lnTo>
                  <a:pt x="5154" y="2580"/>
                </a:lnTo>
                <a:lnTo>
                  <a:pt x="5155" y="2581"/>
                </a:lnTo>
                <a:lnTo>
                  <a:pt x="5156" y="2582"/>
                </a:lnTo>
                <a:lnTo>
                  <a:pt x="5156" y="2583"/>
                </a:lnTo>
                <a:lnTo>
                  <a:pt x="5157" y="2584"/>
                </a:lnTo>
                <a:lnTo>
                  <a:pt x="5158" y="2584"/>
                </a:lnTo>
                <a:lnTo>
                  <a:pt x="5159" y="2584"/>
                </a:lnTo>
                <a:lnTo>
                  <a:pt x="5160" y="2583"/>
                </a:lnTo>
                <a:lnTo>
                  <a:pt x="5161" y="2583"/>
                </a:lnTo>
                <a:lnTo>
                  <a:pt x="5162" y="2583"/>
                </a:lnTo>
                <a:lnTo>
                  <a:pt x="5163" y="2584"/>
                </a:lnTo>
                <a:lnTo>
                  <a:pt x="5164" y="2584"/>
                </a:lnTo>
                <a:lnTo>
                  <a:pt x="5164" y="2583"/>
                </a:lnTo>
                <a:lnTo>
                  <a:pt x="5165" y="2581"/>
                </a:lnTo>
                <a:lnTo>
                  <a:pt x="5166" y="2581"/>
                </a:lnTo>
                <a:lnTo>
                  <a:pt x="5167" y="2581"/>
                </a:lnTo>
                <a:lnTo>
                  <a:pt x="5168" y="2581"/>
                </a:lnTo>
                <a:lnTo>
                  <a:pt x="5169" y="2580"/>
                </a:lnTo>
                <a:lnTo>
                  <a:pt x="5170" y="2580"/>
                </a:lnTo>
                <a:lnTo>
                  <a:pt x="5171" y="2578"/>
                </a:lnTo>
                <a:lnTo>
                  <a:pt x="5171" y="2577"/>
                </a:lnTo>
                <a:lnTo>
                  <a:pt x="5172" y="2576"/>
                </a:lnTo>
                <a:lnTo>
                  <a:pt x="5173" y="2572"/>
                </a:lnTo>
                <a:lnTo>
                  <a:pt x="5174" y="2569"/>
                </a:lnTo>
                <a:lnTo>
                  <a:pt x="5175" y="2568"/>
                </a:lnTo>
                <a:lnTo>
                  <a:pt x="5176" y="2565"/>
                </a:lnTo>
                <a:lnTo>
                  <a:pt x="5177" y="2562"/>
                </a:lnTo>
                <a:lnTo>
                  <a:pt x="5178" y="2559"/>
                </a:lnTo>
                <a:lnTo>
                  <a:pt x="5178" y="2556"/>
                </a:lnTo>
                <a:lnTo>
                  <a:pt x="5179" y="2553"/>
                </a:lnTo>
                <a:lnTo>
                  <a:pt x="5180" y="2550"/>
                </a:lnTo>
                <a:lnTo>
                  <a:pt x="5181" y="2545"/>
                </a:lnTo>
                <a:lnTo>
                  <a:pt x="5182" y="2541"/>
                </a:lnTo>
                <a:lnTo>
                  <a:pt x="5183" y="2540"/>
                </a:lnTo>
                <a:lnTo>
                  <a:pt x="5184" y="2539"/>
                </a:lnTo>
                <a:lnTo>
                  <a:pt x="5185" y="2539"/>
                </a:lnTo>
                <a:lnTo>
                  <a:pt x="5186" y="2541"/>
                </a:lnTo>
                <a:lnTo>
                  <a:pt x="5186" y="2544"/>
                </a:lnTo>
                <a:lnTo>
                  <a:pt x="5188" y="2548"/>
                </a:lnTo>
                <a:lnTo>
                  <a:pt x="5188" y="2552"/>
                </a:lnTo>
                <a:lnTo>
                  <a:pt x="5189" y="2555"/>
                </a:lnTo>
                <a:lnTo>
                  <a:pt x="5190" y="2560"/>
                </a:lnTo>
                <a:lnTo>
                  <a:pt x="5191" y="2565"/>
                </a:lnTo>
                <a:lnTo>
                  <a:pt x="5192" y="2571"/>
                </a:lnTo>
                <a:lnTo>
                  <a:pt x="5193" y="2578"/>
                </a:lnTo>
                <a:lnTo>
                  <a:pt x="5193" y="2583"/>
                </a:lnTo>
                <a:lnTo>
                  <a:pt x="5195" y="2586"/>
                </a:lnTo>
                <a:lnTo>
                  <a:pt x="5195" y="2590"/>
                </a:lnTo>
                <a:lnTo>
                  <a:pt x="5196" y="2595"/>
                </a:lnTo>
                <a:lnTo>
                  <a:pt x="5197" y="2599"/>
                </a:lnTo>
                <a:lnTo>
                  <a:pt x="5198" y="2605"/>
                </a:lnTo>
                <a:lnTo>
                  <a:pt x="5199" y="2608"/>
                </a:lnTo>
                <a:lnTo>
                  <a:pt x="5200" y="2611"/>
                </a:lnTo>
                <a:lnTo>
                  <a:pt x="5201" y="2614"/>
                </a:lnTo>
                <a:lnTo>
                  <a:pt x="5202" y="2615"/>
                </a:lnTo>
                <a:lnTo>
                  <a:pt x="5202" y="2617"/>
                </a:lnTo>
                <a:lnTo>
                  <a:pt x="5203" y="2619"/>
                </a:lnTo>
                <a:lnTo>
                  <a:pt x="5204" y="2621"/>
                </a:lnTo>
                <a:lnTo>
                  <a:pt x="5205" y="2621"/>
                </a:lnTo>
                <a:lnTo>
                  <a:pt x="5206" y="2621"/>
                </a:lnTo>
                <a:lnTo>
                  <a:pt x="5207" y="2622"/>
                </a:lnTo>
                <a:lnTo>
                  <a:pt x="5208" y="2621"/>
                </a:lnTo>
                <a:lnTo>
                  <a:pt x="5209" y="2620"/>
                </a:lnTo>
                <a:lnTo>
                  <a:pt x="5210" y="2622"/>
                </a:lnTo>
                <a:lnTo>
                  <a:pt x="5210" y="2624"/>
                </a:lnTo>
                <a:lnTo>
                  <a:pt x="5211" y="2624"/>
                </a:lnTo>
                <a:lnTo>
                  <a:pt x="5212" y="2624"/>
                </a:lnTo>
                <a:lnTo>
                  <a:pt x="5213" y="2623"/>
                </a:lnTo>
                <a:lnTo>
                  <a:pt x="5214" y="2624"/>
                </a:lnTo>
                <a:lnTo>
                  <a:pt x="5215" y="2624"/>
                </a:lnTo>
                <a:lnTo>
                  <a:pt x="5216" y="2622"/>
                </a:lnTo>
                <a:lnTo>
                  <a:pt x="5217" y="2621"/>
                </a:lnTo>
                <a:lnTo>
                  <a:pt x="5217" y="2623"/>
                </a:lnTo>
                <a:lnTo>
                  <a:pt x="5218" y="2624"/>
                </a:lnTo>
                <a:lnTo>
                  <a:pt x="5219" y="2623"/>
                </a:lnTo>
                <a:lnTo>
                  <a:pt x="5220" y="2623"/>
                </a:lnTo>
                <a:lnTo>
                  <a:pt x="5221" y="2624"/>
                </a:lnTo>
                <a:lnTo>
                  <a:pt x="5222" y="2626"/>
                </a:lnTo>
                <a:lnTo>
                  <a:pt x="5223" y="2624"/>
                </a:lnTo>
                <a:lnTo>
                  <a:pt x="5224" y="2622"/>
                </a:lnTo>
                <a:lnTo>
                  <a:pt x="5224" y="2619"/>
                </a:lnTo>
                <a:lnTo>
                  <a:pt x="5225" y="2619"/>
                </a:lnTo>
                <a:lnTo>
                  <a:pt x="5226" y="2619"/>
                </a:lnTo>
                <a:lnTo>
                  <a:pt x="5227" y="2620"/>
                </a:lnTo>
                <a:lnTo>
                  <a:pt x="5228" y="2619"/>
                </a:lnTo>
                <a:lnTo>
                  <a:pt x="5229" y="2618"/>
                </a:lnTo>
                <a:lnTo>
                  <a:pt x="5230" y="2617"/>
                </a:lnTo>
                <a:lnTo>
                  <a:pt x="5231" y="2617"/>
                </a:lnTo>
                <a:lnTo>
                  <a:pt x="5232" y="2618"/>
                </a:lnTo>
                <a:lnTo>
                  <a:pt x="5232" y="2616"/>
                </a:lnTo>
                <a:lnTo>
                  <a:pt x="5233" y="2615"/>
                </a:lnTo>
                <a:lnTo>
                  <a:pt x="5234" y="2613"/>
                </a:lnTo>
                <a:lnTo>
                  <a:pt x="5235" y="2612"/>
                </a:lnTo>
                <a:lnTo>
                  <a:pt x="5236" y="2609"/>
                </a:lnTo>
                <a:lnTo>
                  <a:pt x="5237" y="2606"/>
                </a:lnTo>
                <a:lnTo>
                  <a:pt x="5238" y="2604"/>
                </a:lnTo>
                <a:lnTo>
                  <a:pt x="5239" y="2600"/>
                </a:lnTo>
                <a:lnTo>
                  <a:pt x="5239" y="2597"/>
                </a:lnTo>
                <a:lnTo>
                  <a:pt x="5240" y="2593"/>
                </a:lnTo>
                <a:lnTo>
                  <a:pt x="5241" y="2587"/>
                </a:lnTo>
                <a:lnTo>
                  <a:pt x="5242" y="2584"/>
                </a:lnTo>
                <a:lnTo>
                  <a:pt x="5243" y="2582"/>
                </a:lnTo>
                <a:lnTo>
                  <a:pt x="5244" y="2579"/>
                </a:lnTo>
                <a:lnTo>
                  <a:pt x="5245" y="2575"/>
                </a:lnTo>
                <a:lnTo>
                  <a:pt x="5246" y="2573"/>
                </a:lnTo>
                <a:lnTo>
                  <a:pt x="5246" y="2570"/>
                </a:lnTo>
                <a:lnTo>
                  <a:pt x="5247" y="2568"/>
                </a:lnTo>
                <a:lnTo>
                  <a:pt x="5248" y="2566"/>
                </a:lnTo>
                <a:lnTo>
                  <a:pt x="5249" y="2563"/>
                </a:lnTo>
                <a:lnTo>
                  <a:pt x="5250" y="2559"/>
                </a:lnTo>
                <a:lnTo>
                  <a:pt x="5251" y="2559"/>
                </a:lnTo>
                <a:lnTo>
                  <a:pt x="5252" y="2565"/>
                </a:lnTo>
                <a:lnTo>
                  <a:pt x="5253" y="2577"/>
                </a:lnTo>
                <a:lnTo>
                  <a:pt x="5254" y="2586"/>
                </a:lnTo>
                <a:lnTo>
                  <a:pt x="5254" y="2587"/>
                </a:lnTo>
                <a:lnTo>
                  <a:pt x="5255" y="2587"/>
                </a:lnTo>
                <a:lnTo>
                  <a:pt x="5256" y="2589"/>
                </a:lnTo>
                <a:lnTo>
                  <a:pt x="5257" y="2588"/>
                </a:lnTo>
                <a:lnTo>
                  <a:pt x="5258" y="2586"/>
                </a:lnTo>
                <a:lnTo>
                  <a:pt x="5259" y="2584"/>
                </a:lnTo>
                <a:lnTo>
                  <a:pt x="5260" y="2583"/>
                </a:lnTo>
                <a:lnTo>
                  <a:pt x="5261" y="2580"/>
                </a:lnTo>
                <a:lnTo>
                  <a:pt x="5261" y="2579"/>
                </a:lnTo>
                <a:lnTo>
                  <a:pt x="5262" y="2577"/>
                </a:lnTo>
                <a:lnTo>
                  <a:pt x="5263" y="2577"/>
                </a:lnTo>
                <a:lnTo>
                  <a:pt x="5264" y="2578"/>
                </a:lnTo>
                <a:lnTo>
                  <a:pt x="5265" y="2576"/>
                </a:lnTo>
                <a:lnTo>
                  <a:pt x="5266" y="2578"/>
                </a:lnTo>
                <a:lnTo>
                  <a:pt x="5267" y="2581"/>
                </a:lnTo>
                <a:lnTo>
                  <a:pt x="5268" y="2588"/>
                </a:lnTo>
                <a:lnTo>
                  <a:pt x="5268" y="2598"/>
                </a:lnTo>
                <a:lnTo>
                  <a:pt x="5269" y="2614"/>
                </a:lnTo>
                <a:lnTo>
                  <a:pt x="5270" y="2619"/>
                </a:lnTo>
                <a:lnTo>
                  <a:pt x="5271" y="2620"/>
                </a:lnTo>
                <a:lnTo>
                  <a:pt x="5272" y="2623"/>
                </a:lnTo>
                <a:lnTo>
                  <a:pt x="5273" y="2624"/>
                </a:lnTo>
                <a:lnTo>
                  <a:pt x="5274" y="2622"/>
                </a:lnTo>
                <a:lnTo>
                  <a:pt x="5275" y="2619"/>
                </a:lnTo>
                <a:lnTo>
                  <a:pt x="5276" y="2619"/>
                </a:lnTo>
                <a:lnTo>
                  <a:pt x="5276" y="2619"/>
                </a:lnTo>
                <a:lnTo>
                  <a:pt x="5277" y="2620"/>
                </a:lnTo>
                <a:lnTo>
                  <a:pt x="5278" y="2617"/>
                </a:lnTo>
                <a:lnTo>
                  <a:pt x="5279" y="2616"/>
                </a:lnTo>
                <a:lnTo>
                  <a:pt x="5280" y="2618"/>
                </a:lnTo>
                <a:lnTo>
                  <a:pt x="5281" y="2615"/>
                </a:lnTo>
                <a:lnTo>
                  <a:pt x="5282" y="2611"/>
                </a:lnTo>
                <a:lnTo>
                  <a:pt x="5283" y="2608"/>
                </a:lnTo>
                <a:lnTo>
                  <a:pt x="5283" y="2609"/>
                </a:lnTo>
                <a:lnTo>
                  <a:pt x="5284" y="2610"/>
                </a:lnTo>
                <a:lnTo>
                  <a:pt x="5285" y="2611"/>
                </a:lnTo>
                <a:lnTo>
                  <a:pt x="5286" y="2609"/>
                </a:lnTo>
                <a:lnTo>
                  <a:pt x="5287" y="2609"/>
                </a:lnTo>
                <a:lnTo>
                  <a:pt x="5288" y="2604"/>
                </a:lnTo>
                <a:lnTo>
                  <a:pt x="5289" y="2604"/>
                </a:lnTo>
                <a:lnTo>
                  <a:pt x="5290" y="2608"/>
                </a:lnTo>
                <a:lnTo>
                  <a:pt x="5291" y="2603"/>
                </a:lnTo>
                <a:lnTo>
                  <a:pt x="5291" y="2597"/>
                </a:lnTo>
              </a:path>
            </a:pathLst>
          </a:custGeom>
          <a:noFill/>
          <a:ln w="12700" cap="flat">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5" name="Freeform 132">
            <a:extLst>
              <a:ext uri="{FF2B5EF4-FFF2-40B4-BE49-F238E27FC236}">
                <a16:creationId xmlns:a16="http://schemas.microsoft.com/office/drawing/2014/main" id="{26711CB0-6075-4511-8D04-EFE6D45088FC}"/>
              </a:ext>
            </a:extLst>
          </p:cNvPr>
          <p:cNvSpPr>
            <a:spLocks/>
          </p:cNvSpPr>
          <p:nvPr/>
        </p:nvSpPr>
        <p:spPr bwMode="auto">
          <a:xfrm>
            <a:off x="1118865" y="1081894"/>
            <a:ext cx="10431904" cy="3000824"/>
          </a:xfrm>
          <a:custGeom>
            <a:avLst/>
            <a:gdLst>
              <a:gd name="T0" fmla="*/ 82 w 5291"/>
              <a:gd name="T1" fmla="*/ 1418 h 1522"/>
              <a:gd name="T2" fmla="*/ 165 w 5291"/>
              <a:gd name="T3" fmla="*/ 1511 h 1522"/>
              <a:gd name="T4" fmla="*/ 248 w 5291"/>
              <a:gd name="T5" fmla="*/ 1509 h 1522"/>
              <a:gd name="T6" fmla="*/ 331 w 5291"/>
              <a:gd name="T7" fmla="*/ 1507 h 1522"/>
              <a:gd name="T8" fmla="*/ 413 w 5291"/>
              <a:gd name="T9" fmla="*/ 1409 h 1522"/>
              <a:gd name="T10" fmla="*/ 496 w 5291"/>
              <a:gd name="T11" fmla="*/ 1504 h 1522"/>
              <a:gd name="T12" fmla="*/ 579 w 5291"/>
              <a:gd name="T13" fmla="*/ 878 h 1522"/>
              <a:gd name="T14" fmla="*/ 662 w 5291"/>
              <a:gd name="T15" fmla="*/ 1500 h 1522"/>
              <a:gd name="T16" fmla="*/ 745 w 5291"/>
              <a:gd name="T17" fmla="*/ 1493 h 1522"/>
              <a:gd name="T18" fmla="*/ 828 w 5291"/>
              <a:gd name="T19" fmla="*/ 656 h 1522"/>
              <a:gd name="T20" fmla="*/ 911 w 5291"/>
              <a:gd name="T21" fmla="*/ 1465 h 1522"/>
              <a:gd name="T22" fmla="*/ 994 w 5291"/>
              <a:gd name="T23" fmla="*/ 1264 h 1522"/>
              <a:gd name="T24" fmla="*/ 1077 w 5291"/>
              <a:gd name="T25" fmla="*/ 1042 h 1522"/>
              <a:gd name="T26" fmla="*/ 1160 w 5291"/>
              <a:gd name="T27" fmla="*/ 1479 h 1522"/>
              <a:gd name="T28" fmla="*/ 1243 w 5291"/>
              <a:gd name="T29" fmla="*/ 1252 h 1522"/>
              <a:gd name="T30" fmla="*/ 1326 w 5291"/>
              <a:gd name="T31" fmla="*/ 1488 h 1522"/>
              <a:gd name="T32" fmla="*/ 1408 w 5291"/>
              <a:gd name="T33" fmla="*/ 1453 h 1522"/>
              <a:gd name="T34" fmla="*/ 1491 w 5291"/>
              <a:gd name="T35" fmla="*/ 1488 h 1522"/>
              <a:gd name="T36" fmla="*/ 1574 w 5291"/>
              <a:gd name="T37" fmla="*/ 1402 h 1522"/>
              <a:gd name="T38" fmla="*/ 1657 w 5291"/>
              <a:gd name="T39" fmla="*/ 1491 h 1522"/>
              <a:gd name="T40" fmla="*/ 1740 w 5291"/>
              <a:gd name="T41" fmla="*/ 1451 h 1522"/>
              <a:gd name="T42" fmla="*/ 1823 w 5291"/>
              <a:gd name="T43" fmla="*/ 1444 h 1522"/>
              <a:gd name="T44" fmla="*/ 1906 w 5291"/>
              <a:gd name="T45" fmla="*/ 1477 h 1522"/>
              <a:gd name="T46" fmla="*/ 1989 w 5291"/>
              <a:gd name="T47" fmla="*/ 471 h 1522"/>
              <a:gd name="T48" fmla="*/ 2072 w 5291"/>
              <a:gd name="T49" fmla="*/ 1480 h 1522"/>
              <a:gd name="T50" fmla="*/ 2155 w 5291"/>
              <a:gd name="T51" fmla="*/ 1196 h 1522"/>
              <a:gd name="T52" fmla="*/ 2238 w 5291"/>
              <a:gd name="T53" fmla="*/ 1101 h 1522"/>
              <a:gd name="T54" fmla="*/ 2321 w 5291"/>
              <a:gd name="T55" fmla="*/ 1456 h 1522"/>
              <a:gd name="T56" fmla="*/ 2403 w 5291"/>
              <a:gd name="T57" fmla="*/ 1305 h 1522"/>
              <a:gd name="T58" fmla="*/ 2486 w 5291"/>
              <a:gd name="T59" fmla="*/ 1474 h 1522"/>
              <a:gd name="T60" fmla="*/ 2569 w 5291"/>
              <a:gd name="T61" fmla="*/ 1401 h 1522"/>
              <a:gd name="T62" fmla="*/ 2652 w 5291"/>
              <a:gd name="T63" fmla="*/ 1114 h 1522"/>
              <a:gd name="T64" fmla="*/ 2735 w 5291"/>
              <a:gd name="T65" fmla="*/ 1396 h 1522"/>
              <a:gd name="T66" fmla="*/ 2818 w 5291"/>
              <a:gd name="T67" fmla="*/ 1413 h 1522"/>
              <a:gd name="T68" fmla="*/ 2901 w 5291"/>
              <a:gd name="T69" fmla="*/ 1466 h 1522"/>
              <a:gd name="T70" fmla="*/ 2984 w 5291"/>
              <a:gd name="T71" fmla="*/ 996 h 1522"/>
              <a:gd name="T72" fmla="*/ 3067 w 5291"/>
              <a:gd name="T73" fmla="*/ 1449 h 1522"/>
              <a:gd name="T74" fmla="*/ 3150 w 5291"/>
              <a:gd name="T75" fmla="*/ 911 h 1522"/>
              <a:gd name="T76" fmla="*/ 3233 w 5291"/>
              <a:gd name="T77" fmla="*/ 1473 h 1522"/>
              <a:gd name="T78" fmla="*/ 3316 w 5291"/>
              <a:gd name="T79" fmla="*/ 1239 h 1522"/>
              <a:gd name="T80" fmla="*/ 3398 w 5291"/>
              <a:gd name="T81" fmla="*/ 1424 h 1522"/>
              <a:gd name="T82" fmla="*/ 3481 w 5291"/>
              <a:gd name="T83" fmla="*/ 1467 h 1522"/>
              <a:gd name="T84" fmla="*/ 3564 w 5291"/>
              <a:gd name="T85" fmla="*/ 1381 h 1522"/>
              <a:gd name="T86" fmla="*/ 3647 w 5291"/>
              <a:gd name="T87" fmla="*/ 1387 h 1522"/>
              <a:gd name="T88" fmla="*/ 3730 w 5291"/>
              <a:gd name="T89" fmla="*/ 1398 h 1522"/>
              <a:gd name="T90" fmla="*/ 3813 w 5291"/>
              <a:gd name="T91" fmla="*/ 1466 h 1522"/>
              <a:gd name="T92" fmla="*/ 3896 w 5291"/>
              <a:gd name="T93" fmla="*/ 1381 h 1522"/>
              <a:gd name="T94" fmla="*/ 3979 w 5291"/>
              <a:gd name="T95" fmla="*/ 1402 h 1522"/>
              <a:gd name="T96" fmla="*/ 4062 w 5291"/>
              <a:gd name="T97" fmla="*/ 1385 h 1522"/>
              <a:gd name="T98" fmla="*/ 4145 w 5291"/>
              <a:gd name="T99" fmla="*/ 1407 h 1522"/>
              <a:gd name="T100" fmla="*/ 4228 w 5291"/>
              <a:gd name="T101" fmla="*/ 1394 h 1522"/>
              <a:gd name="T102" fmla="*/ 4311 w 5291"/>
              <a:gd name="T103" fmla="*/ 1415 h 1522"/>
              <a:gd name="T104" fmla="*/ 4393 w 5291"/>
              <a:gd name="T105" fmla="*/ 1417 h 1522"/>
              <a:gd name="T106" fmla="*/ 4476 w 5291"/>
              <a:gd name="T107" fmla="*/ 1461 h 1522"/>
              <a:gd name="T108" fmla="*/ 4559 w 5291"/>
              <a:gd name="T109" fmla="*/ 1391 h 1522"/>
              <a:gd name="T110" fmla="*/ 4642 w 5291"/>
              <a:gd name="T111" fmla="*/ 1434 h 1522"/>
              <a:gd name="T112" fmla="*/ 4725 w 5291"/>
              <a:gd name="T113" fmla="*/ 1449 h 1522"/>
              <a:gd name="T114" fmla="*/ 4808 w 5291"/>
              <a:gd name="T115" fmla="*/ 1463 h 1522"/>
              <a:gd name="T116" fmla="*/ 4891 w 5291"/>
              <a:gd name="T117" fmla="*/ 1375 h 1522"/>
              <a:gd name="T118" fmla="*/ 4974 w 5291"/>
              <a:gd name="T119" fmla="*/ 1354 h 1522"/>
              <a:gd name="T120" fmla="*/ 5057 w 5291"/>
              <a:gd name="T121" fmla="*/ 1436 h 1522"/>
              <a:gd name="T122" fmla="*/ 5140 w 5291"/>
              <a:gd name="T123" fmla="*/ 1438 h 1522"/>
              <a:gd name="T124" fmla="*/ 5223 w 5291"/>
              <a:gd name="T125" fmla="*/ 1459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91" h="1522">
                <a:moveTo>
                  <a:pt x="0" y="1522"/>
                </a:moveTo>
                <a:lnTo>
                  <a:pt x="1" y="1522"/>
                </a:lnTo>
                <a:lnTo>
                  <a:pt x="2" y="1522"/>
                </a:lnTo>
                <a:lnTo>
                  <a:pt x="2" y="1522"/>
                </a:lnTo>
                <a:lnTo>
                  <a:pt x="3" y="1522"/>
                </a:lnTo>
                <a:lnTo>
                  <a:pt x="4" y="1522"/>
                </a:lnTo>
                <a:lnTo>
                  <a:pt x="5" y="1522"/>
                </a:lnTo>
                <a:lnTo>
                  <a:pt x="6" y="1522"/>
                </a:lnTo>
                <a:lnTo>
                  <a:pt x="7" y="1522"/>
                </a:lnTo>
                <a:lnTo>
                  <a:pt x="8" y="1522"/>
                </a:lnTo>
                <a:lnTo>
                  <a:pt x="9" y="1522"/>
                </a:lnTo>
                <a:lnTo>
                  <a:pt x="10" y="1522"/>
                </a:lnTo>
                <a:lnTo>
                  <a:pt x="10" y="1522"/>
                </a:lnTo>
                <a:lnTo>
                  <a:pt x="11" y="1522"/>
                </a:lnTo>
                <a:lnTo>
                  <a:pt x="12" y="1522"/>
                </a:lnTo>
                <a:lnTo>
                  <a:pt x="13" y="1522"/>
                </a:lnTo>
                <a:lnTo>
                  <a:pt x="14" y="1522"/>
                </a:lnTo>
                <a:lnTo>
                  <a:pt x="15" y="1522"/>
                </a:lnTo>
                <a:lnTo>
                  <a:pt x="16" y="1522"/>
                </a:lnTo>
                <a:lnTo>
                  <a:pt x="17" y="1522"/>
                </a:lnTo>
                <a:lnTo>
                  <a:pt x="17" y="1522"/>
                </a:lnTo>
                <a:lnTo>
                  <a:pt x="18" y="1522"/>
                </a:lnTo>
                <a:lnTo>
                  <a:pt x="19" y="1522"/>
                </a:lnTo>
                <a:lnTo>
                  <a:pt x="20" y="1522"/>
                </a:lnTo>
                <a:lnTo>
                  <a:pt x="21" y="1522"/>
                </a:lnTo>
                <a:lnTo>
                  <a:pt x="22" y="1522"/>
                </a:lnTo>
                <a:lnTo>
                  <a:pt x="23" y="1522"/>
                </a:lnTo>
                <a:lnTo>
                  <a:pt x="24" y="1522"/>
                </a:lnTo>
                <a:lnTo>
                  <a:pt x="24" y="1522"/>
                </a:lnTo>
                <a:lnTo>
                  <a:pt x="25" y="1522"/>
                </a:lnTo>
                <a:lnTo>
                  <a:pt x="26" y="1522"/>
                </a:lnTo>
                <a:lnTo>
                  <a:pt x="27" y="1522"/>
                </a:lnTo>
                <a:lnTo>
                  <a:pt x="28" y="1522"/>
                </a:lnTo>
                <a:lnTo>
                  <a:pt x="29" y="1522"/>
                </a:lnTo>
                <a:lnTo>
                  <a:pt x="30" y="1522"/>
                </a:lnTo>
                <a:lnTo>
                  <a:pt x="31" y="1522"/>
                </a:lnTo>
                <a:lnTo>
                  <a:pt x="32" y="1522"/>
                </a:lnTo>
                <a:lnTo>
                  <a:pt x="32" y="1522"/>
                </a:lnTo>
                <a:lnTo>
                  <a:pt x="33" y="1522"/>
                </a:lnTo>
                <a:lnTo>
                  <a:pt x="34" y="1522"/>
                </a:lnTo>
                <a:lnTo>
                  <a:pt x="35" y="1522"/>
                </a:lnTo>
                <a:lnTo>
                  <a:pt x="36" y="1522"/>
                </a:lnTo>
                <a:lnTo>
                  <a:pt x="37" y="1522"/>
                </a:lnTo>
                <a:lnTo>
                  <a:pt x="38" y="1522"/>
                </a:lnTo>
                <a:lnTo>
                  <a:pt x="39" y="1522"/>
                </a:lnTo>
                <a:lnTo>
                  <a:pt x="39" y="1522"/>
                </a:lnTo>
                <a:lnTo>
                  <a:pt x="40" y="1522"/>
                </a:lnTo>
                <a:lnTo>
                  <a:pt x="41" y="1522"/>
                </a:lnTo>
                <a:lnTo>
                  <a:pt x="42" y="1522"/>
                </a:lnTo>
                <a:lnTo>
                  <a:pt x="43" y="1522"/>
                </a:lnTo>
                <a:lnTo>
                  <a:pt x="44" y="1522"/>
                </a:lnTo>
                <a:lnTo>
                  <a:pt x="45" y="1522"/>
                </a:lnTo>
                <a:lnTo>
                  <a:pt x="46" y="1522"/>
                </a:lnTo>
                <a:lnTo>
                  <a:pt x="46" y="1522"/>
                </a:lnTo>
                <a:lnTo>
                  <a:pt x="47" y="1522"/>
                </a:lnTo>
                <a:lnTo>
                  <a:pt x="48" y="1522"/>
                </a:lnTo>
                <a:lnTo>
                  <a:pt x="49" y="1522"/>
                </a:lnTo>
                <a:lnTo>
                  <a:pt x="50" y="1522"/>
                </a:lnTo>
                <a:lnTo>
                  <a:pt x="51" y="1522"/>
                </a:lnTo>
                <a:lnTo>
                  <a:pt x="52" y="1522"/>
                </a:lnTo>
                <a:lnTo>
                  <a:pt x="53" y="1522"/>
                </a:lnTo>
                <a:lnTo>
                  <a:pt x="54" y="1522"/>
                </a:lnTo>
                <a:lnTo>
                  <a:pt x="54" y="1522"/>
                </a:lnTo>
                <a:lnTo>
                  <a:pt x="55" y="1522"/>
                </a:lnTo>
                <a:lnTo>
                  <a:pt x="56" y="1522"/>
                </a:lnTo>
                <a:lnTo>
                  <a:pt x="57" y="1522"/>
                </a:lnTo>
                <a:lnTo>
                  <a:pt x="58" y="1522"/>
                </a:lnTo>
                <a:lnTo>
                  <a:pt x="59" y="1522"/>
                </a:lnTo>
                <a:lnTo>
                  <a:pt x="60" y="1522"/>
                </a:lnTo>
                <a:lnTo>
                  <a:pt x="61" y="1522"/>
                </a:lnTo>
                <a:lnTo>
                  <a:pt x="61" y="1522"/>
                </a:lnTo>
                <a:lnTo>
                  <a:pt x="62" y="1522"/>
                </a:lnTo>
                <a:lnTo>
                  <a:pt x="63" y="1522"/>
                </a:lnTo>
                <a:lnTo>
                  <a:pt x="64" y="1522"/>
                </a:lnTo>
                <a:lnTo>
                  <a:pt x="65" y="1512"/>
                </a:lnTo>
                <a:lnTo>
                  <a:pt x="66" y="1514"/>
                </a:lnTo>
                <a:lnTo>
                  <a:pt x="67" y="1514"/>
                </a:lnTo>
                <a:lnTo>
                  <a:pt x="68" y="1513"/>
                </a:lnTo>
                <a:lnTo>
                  <a:pt x="68" y="1508"/>
                </a:lnTo>
                <a:lnTo>
                  <a:pt x="69" y="1504"/>
                </a:lnTo>
                <a:lnTo>
                  <a:pt x="70" y="1501"/>
                </a:lnTo>
                <a:lnTo>
                  <a:pt x="71" y="1498"/>
                </a:lnTo>
                <a:lnTo>
                  <a:pt x="72" y="1495"/>
                </a:lnTo>
                <a:lnTo>
                  <a:pt x="73" y="1493"/>
                </a:lnTo>
                <a:lnTo>
                  <a:pt x="74" y="1491"/>
                </a:lnTo>
                <a:lnTo>
                  <a:pt x="75" y="1483"/>
                </a:lnTo>
                <a:lnTo>
                  <a:pt x="76" y="1475"/>
                </a:lnTo>
                <a:lnTo>
                  <a:pt x="76" y="1468"/>
                </a:lnTo>
                <a:lnTo>
                  <a:pt x="78" y="1463"/>
                </a:lnTo>
                <a:lnTo>
                  <a:pt x="78" y="1456"/>
                </a:lnTo>
                <a:lnTo>
                  <a:pt x="79" y="1451"/>
                </a:lnTo>
                <a:lnTo>
                  <a:pt x="80" y="1444"/>
                </a:lnTo>
                <a:lnTo>
                  <a:pt x="81" y="1431"/>
                </a:lnTo>
                <a:lnTo>
                  <a:pt x="82" y="1418"/>
                </a:lnTo>
                <a:lnTo>
                  <a:pt x="83" y="1405"/>
                </a:lnTo>
                <a:lnTo>
                  <a:pt x="83" y="1393"/>
                </a:lnTo>
                <a:lnTo>
                  <a:pt x="85" y="1379"/>
                </a:lnTo>
                <a:lnTo>
                  <a:pt x="85" y="1373"/>
                </a:lnTo>
                <a:lnTo>
                  <a:pt x="86" y="1369"/>
                </a:lnTo>
                <a:lnTo>
                  <a:pt x="87" y="1362"/>
                </a:lnTo>
                <a:lnTo>
                  <a:pt x="88" y="1347"/>
                </a:lnTo>
                <a:lnTo>
                  <a:pt x="89" y="1346"/>
                </a:lnTo>
                <a:lnTo>
                  <a:pt x="90" y="1336"/>
                </a:lnTo>
                <a:lnTo>
                  <a:pt x="91" y="1288"/>
                </a:lnTo>
                <a:lnTo>
                  <a:pt x="92" y="1222"/>
                </a:lnTo>
                <a:lnTo>
                  <a:pt x="92" y="1203"/>
                </a:lnTo>
                <a:lnTo>
                  <a:pt x="93" y="1216"/>
                </a:lnTo>
                <a:lnTo>
                  <a:pt x="94" y="1251"/>
                </a:lnTo>
                <a:lnTo>
                  <a:pt x="95" y="1284"/>
                </a:lnTo>
                <a:lnTo>
                  <a:pt x="96" y="1295"/>
                </a:lnTo>
                <a:lnTo>
                  <a:pt x="97" y="1325"/>
                </a:lnTo>
                <a:lnTo>
                  <a:pt x="98" y="1358"/>
                </a:lnTo>
                <a:lnTo>
                  <a:pt x="99" y="1373"/>
                </a:lnTo>
                <a:lnTo>
                  <a:pt x="100" y="1384"/>
                </a:lnTo>
                <a:lnTo>
                  <a:pt x="100" y="1404"/>
                </a:lnTo>
                <a:lnTo>
                  <a:pt x="101" y="1415"/>
                </a:lnTo>
                <a:lnTo>
                  <a:pt x="102" y="1423"/>
                </a:lnTo>
                <a:lnTo>
                  <a:pt x="103" y="1437"/>
                </a:lnTo>
                <a:lnTo>
                  <a:pt x="104" y="1450"/>
                </a:lnTo>
                <a:lnTo>
                  <a:pt x="105" y="1457"/>
                </a:lnTo>
                <a:lnTo>
                  <a:pt x="106" y="1464"/>
                </a:lnTo>
                <a:lnTo>
                  <a:pt x="107" y="1472"/>
                </a:lnTo>
                <a:lnTo>
                  <a:pt x="107" y="1477"/>
                </a:lnTo>
                <a:lnTo>
                  <a:pt x="108" y="1482"/>
                </a:lnTo>
                <a:lnTo>
                  <a:pt x="109" y="1487"/>
                </a:lnTo>
                <a:lnTo>
                  <a:pt x="110" y="1493"/>
                </a:lnTo>
                <a:lnTo>
                  <a:pt x="111" y="1497"/>
                </a:lnTo>
                <a:lnTo>
                  <a:pt x="112" y="1501"/>
                </a:lnTo>
                <a:lnTo>
                  <a:pt x="113" y="1501"/>
                </a:lnTo>
                <a:lnTo>
                  <a:pt x="114" y="1502"/>
                </a:lnTo>
                <a:lnTo>
                  <a:pt x="114" y="1503"/>
                </a:lnTo>
                <a:lnTo>
                  <a:pt x="115" y="1504"/>
                </a:lnTo>
                <a:lnTo>
                  <a:pt x="116" y="1506"/>
                </a:lnTo>
                <a:lnTo>
                  <a:pt x="117" y="1507"/>
                </a:lnTo>
                <a:lnTo>
                  <a:pt x="118" y="1508"/>
                </a:lnTo>
                <a:lnTo>
                  <a:pt x="119" y="1508"/>
                </a:lnTo>
                <a:lnTo>
                  <a:pt x="120" y="1508"/>
                </a:lnTo>
                <a:lnTo>
                  <a:pt x="121" y="1509"/>
                </a:lnTo>
                <a:lnTo>
                  <a:pt x="122" y="1509"/>
                </a:lnTo>
                <a:lnTo>
                  <a:pt x="122" y="1510"/>
                </a:lnTo>
                <a:lnTo>
                  <a:pt x="123" y="1510"/>
                </a:lnTo>
                <a:lnTo>
                  <a:pt x="124" y="1510"/>
                </a:lnTo>
                <a:lnTo>
                  <a:pt x="125" y="1509"/>
                </a:lnTo>
                <a:lnTo>
                  <a:pt x="126" y="1509"/>
                </a:lnTo>
                <a:lnTo>
                  <a:pt x="127" y="1509"/>
                </a:lnTo>
                <a:lnTo>
                  <a:pt x="128" y="1509"/>
                </a:lnTo>
                <a:lnTo>
                  <a:pt x="129" y="1510"/>
                </a:lnTo>
                <a:lnTo>
                  <a:pt x="129" y="1510"/>
                </a:lnTo>
                <a:lnTo>
                  <a:pt x="130" y="1511"/>
                </a:lnTo>
                <a:lnTo>
                  <a:pt x="131" y="1511"/>
                </a:lnTo>
                <a:lnTo>
                  <a:pt x="132" y="1510"/>
                </a:lnTo>
                <a:lnTo>
                  <a:pt x="133" y="1510"/>
                </a:lnTo>
                <a:lnTo>
                  <a:pt x="134" y="1509"/>
                </a:lnTo>
                <a:lnTo>
                  <a:pt x="135" y="1510"/>
                </a:lnTo>
                <a:lnTo>
                  <a:pt x="136" y="1511"/>
                </a:lnTo>
                <a:lnTo>
                  <a:pt x="137" y="1511"/>
                </a:lnTo>
                <a:lnTo>
                  <a:pt x="137" y="1510"/>
                </a:lnTo>
                <a:lnTo>
                  <a:pt x="138" y="1509"/>
                </a:lnTo>
                <a:lnTo>
                  <a:pt x="139" y="1509"/>
                </a:lnTo>
                <a:lnTo>
                  <a:pt x="140" y="1509"/>
                </a:lnTo>
                <a:lnTo>
                  <a:pt x="141" y="1510"/>
                </a:lnTo>
                <a:lnTo>
                  <a:pt x="142" y="1511"/>
                </a:lnTo>
                <a:lnTo>
                  <a:pt x="143" y="1511"/>
                </a:lnTo>
                <a:lnTo>
                  <a:pt x="144" y="1511"/>
                </a:lnTo>
                <a:lnTo>
                  <a:pt x="144" y="1511"/>
                </a:lnTo>
                <a:lnTo>
                  <a:pt x="145" y="1511"/>
                </a:lnTo>
                <a:lnTo>
                  <a:pt x="146" y="1510"/>
                </a:lnTo>
                <a:lnTo>
                  <a:pt x="147" y="1510"/>
                </a:lnTo>
                <a:lnTo>
                  <a:pt x="148" y="1511"/>
                </a:lnTo>
                <a:lnTo>
                  <a:pt x="149" y="1511"/>
                </a:lnTo>
                <a:lnTo>
                  <a:pt x="150" y="1511"/>
                </a:lnTo>
                <a:lnTo>
                  <a:pt x="151" y="1511"/>
                </a:lnTo>
                <a:lnTo>
                  <a:pt x="151" y="1509"/>
                </a:lnTo>
                <a:lnTo>
                  <a:pt x="152" y="1509"/>
                </a:lnTo>
                <a:lnTo>
                  <a:pt x="153" y="1509"/>
                </a:lnTo>
                <a:lnTo>
                  <a:pt x="154" y="1510"/>
                </a:lnTo>
                <a:lnTo>
                  <a:pt x="155" y="1511"/>
                </a:lnTo>
                <a:lnTo>
                  <a:pt x="156" y="1511"/>
                </a:lnTo>
                <a:lnTo>
                  <a:pt x="157" y="1511"/>
                </a:lnTo>
                <a:lnTo>
                  <a:pt x="158" y="1510"/>
                </a:lnTo>
                <a:lnTo>
                  <a:pt x="159" y="1510"/>
                </a:lnTo>
                <a:lnTo>
                  <a:pt x="159" y="1510"/>
                </a:lnTo>
                <a:lnTo>
                  <a:pt x="160" y="1510"/>
                </a:lnTo>
                <a:lnTo>
                  <a:pt x="161" y="1511"/>
                </a:lnTo>
                <a:lnTo>
                  <a:pt x="162" y="1511"/>
                </a:lnTo>
                <a:lnTo>
                  <a:pt x="163" y="1511"/>
                </a:lnTo>
                <a:lnTo>
                  <a:pt x="164" y="1511"/>
                </a:lnTo>
                <a:lnTo>
                  <a:pt x="165" y="1511"/>
                </a:lnTo>
                <a:lnTo>
                  <a:pt x="166" y="1510"/>
                </a:lnTo>
                <a:lnTo>
                  <a:pt x="166" y="1511"/>
                </a:lnTo>
                <a:lnTo>
                  <a:pt x="167" y="1511"/>
                </a:lnTo>
                <a:lnTo>
                  <a:pt x="168" y="1511"/>
                </a:lnTo>
                <a:lnTo>
                  <a:pt x="169" y="1510"/>
                </a:lnTo>
                <a:lnTo>
                  <a:pt x="170" y="1510"/>
                </a:lnTo>
                <a:lnTo>
                  <a:pt x="171" y="1509"/>
                </a:lnTo>
                <a:lnTo>
                  <a:pt x="172" y="1509"/>
                </a:lnTo>
                <a:lnTo>
                  <a:pt x="173" y="1510"/>
                </a:lnTo>
                <a:lnTo>
                  <a:pt x="173" y="1510"/>
                </a:lnTo>
                <a:lnTo>
                  <a:pt x="174" y="1511"/>
                </a:lnTo>
                <a:lnTo>
                  <a:pt x="175" y="1511"/>
                </a:lnTo>
                <a:lnTo>
                  <a:pt x="176" y="1510"/>
                </a:lnTo>
                <a:lnTo>
                  <a:pt x="177" y="1510"/>
                </a:lnTo>
                <a:lnTo>
                  <a:pt x="178" y="1509"/>
                </a:lnTo>
                <a:lnTo>
                  <a:pt x="179" y="1509"/>
                </a:lnTo>
                <a:lnTo>
                  <a:pt x="180" y="1510"/>
                </a:lnTo>
                <a:lnTo>
                  <a:pt x="181" y="1511"/>
                </a:lnTo>
                <a:lnTo>
                  <a:pt x="181" y="1511"/>
                </a:lnTo>
                <a:lnTo>
                  <a:pt x="182" y="1510"/>
                </a:lnTo>
                <a:lnTo>
                  <a:pt x="183" y="1510"/>
                </a:lnTo>
                <a:lnTo>
                  <a:pt x="184" y="1509"/>
                </a:lnTo>
                <a:lnTo>
                  <a:pt x="185" y="1510"/>
                </a:lnTo>
                <a:lnTo>
                  <a:pt x="186" y="1510"/>
                </a:lnTo>
                <a:lnTo>
                  <a:pt x="187" y="1511"/>
                </a:lnTo>
                <a:lnTo>
                  <a:pt x="188" y="1511"/>
                </a:lnTo>
                <a:lnTo>
                  <a:pt x="188" y="1511"/>
                </a:lnTo>
                <a:lnTo>
                  <a:pt x="190" y="1510"/>
                </a:lnTo>
                <a:lnTo>
                  <a:pt x="190" y="1510"/>
                </a:lnTo>
                <a:lnTo>
                  <a:pt x="191" y="1509"/>
                </a:lnTo>
                <a:lnTo>
                  <a:pt x="192" y="1510"/>
                </a:lnTo>
                <a:lnTo>
                  <a:pt x="193" y="1510"/>
                </a:lnTo>
                <a:lnTo>
                  <a:pt x="194" y="1511"/>
                </a:lnTo>
                <a:lnTo>
                  <a:pt x="195" y="1511"/>
                </a:lnTo>
                <a:lnTo>
                  <a:pt x="195" y="1510"/>
                </a:lnTo>
                <a:lnTo>
                  <a:pt x="197" y="1510"/>
                </a:lnTo>
                <a:lnTo>
                  <a:pt x="197" y="1510"/>
                </a:lnTo>
                <a:lnTo>
                  <a:pt x="198" y="1510"/>
                </a:lnTo>
                <a:lnTo>
                  <a:pt x="199" y="1511"/>
                </a:lnTo>
                <a:lnTo>
                  <a:pt x="200" y="1511"/>
                </a:lnTo>
                <a:lnTo>
                  <a:pt x="201" y="1511"/>
                </a:lnTo>
                <a:lnTo>
                  <a:pt x="202" y="1510"/>
                </a:lnTo>
                <a:lnTo>
                  <a:pt x="203" y="1510"/>
                </a:lnTo>
                <a:lnTo>
                  <a:pt x="204" y="1509"/>
                </a:lnTo>
                <a:lnTo>
                  <a:pt x="205" y="1510"/>
                </a:lnTo>
                <a:lnTo>
                  <a:pt x="205" y="1510"/>
                </a:lnTo>
                <a:lnTo>
                  <a:pt x="206" y="1510"/>
                </a:lnTo>
                <a:lnTo>
                  <a:pt x="207" y="1510"/>
                </a:lnTo>
                <a:lnTo>
                  <a:pt x="208" y="1509"/>
                </a:lnTo>
                <a:lnTo>
                  <a:pt x="209" y="1509"/>
                </a:lnTo>
                <a:lnTo>
                  <a:pt x="210" y="1509"/>
                </a:lnTo>
                <a:lnTo>
                  <a:pt x="211" y="1509"/>
                </a:lnTo>
                <a:lnTo>
                  <a:pt x="212" y="1510"/>
                </a:lnTo>
                <a:lnTo>
                  <a:pt x="212" y="1510"/>
                </a:lnTo>
                <a:lnTo>
                  <a:pt x="213" y="1510"/>
                </a:lnTo>
                <a:lnTo>
                  <a:pt x="214" y="1510"/>
                </a:lnTo>
                <a:lnTo>
                  <a:pt x="215" y="1509"/>
                </a:lnTo>
                <a:lnTo>
                  <a:pt x="216" y="1509"/>
                </a:lnTo>
                <a:lnTo>
                  <a:pt x="217" y="1509"/>
                </a:lnTo>
                <a:lnTo>
                  <a:pt x="218" y="1510"/>
                </a:lnTo>
                <a:lnTo>
                  <a:pt x="219" y="1510"/>
                </a:lnTo>
                <a:lnTo>
                  <a:pt x="219" y="1511"/>
                </a:lnTo>
                <a:lnTo>
                  <a:pt x="220" y="1511"/>
                </a:lnTo>
                <a:lnTo>
                  <a:pt x="221" y="1510"/>
                </a:lnTo>
                <a:lnTo>
                  <a:pt x="222" y="1510"/>
                </a:lnTo>
                <a:lnTo>
                  <a:pt x="223" y="1510"/>
                </a:lnTo>
                <a:lnTo>
                  <a:pt x="224" y="1510"/>
                </a:lnTo>
                <a:lnTo>
                  <a:pt x="225" y="1510"/>
                </a:lnTo>
                <a:lnTo>
                  <a:pt x="226" y="1510"/>
                </a:lnTo>
                <a:lnTo>
                  <a:pt x="227" y="1510"/>
                </a:lnTo>
                <a:lnTo>
                  <a:pt x="227" y="1509"/>
                </a:lnTo>
                <a:lnTo>
                  <a:pt x="228" y="1509"/>
                </a:lnTo>
                <a:lnTo>
                  <a:pt x="229" y="1509"/>
                </a:lnTo>
                <a:lnTo>
                  <a:pt x="230" y="1509"/>
                </a:lnTo>
                <a:lnTo>
                  <a:pt x="231" y="1509"/>
                </a:lnTo>
                <a:lnTo>
                  <a:pt x="232" y="1509"/>
                </a:lnTo>
                <a:lnTo>
                  <a:pt x="233" y="1509"/>
                </a:lnTo>
                <a:lnTo>
                  <a:pt x="234" y="1508"/>
                </a:lnTo>
                <a:lnTo>
                  <a:pt x="234" y="1508"/>
                </a:lnTo>
                <a:lnTo>
                  <a:pt x="235" y="1507"/>
                </a:lnTo>
                <a:lnTo>
                  <a:pt x="236" y="1508"/>
                </a:lnTo>
                <a:lnTo>
                  <a:pt x="237" y="1509"/>
                </a:lnTo>
                <a:lnTo>
                  <a:pt x="238" y="1509"/>
                </a:lnTo>
                <a:lnTo>
                  <a:pt x="239" y="1510"/>
                </a:lnTo>
                <a:lnTo>
                  <a:pt x="240" y="1509"/>
                </a:lnTo>
                <a:lnTo>
                  <a:pt x="241" y="1509"/>
                </a:lnTo>
                <a:lnTo>
                  <a:pt x="241" y="1509"/>
                </a:lnTo>
                <a:lnTo>
                  <a:pt x="242" y="1509"/>
                </a:lnTo>
                <a:lnTo>
                  <a:pt x="243" y="1509"/>
                </a:lnTo>
                <a:lnTo>
                  <a:pt x="244" y="1509"/>
                </a:lnTo>
                <a:lnTo>
                  <a:pt x="245" y="1509"/>
                </a:lnTo>
                <a:lnTo>
                  <a:pt x="246" y="1509"/>
                </a:lnTo>
                <a:lnTo>
                  <a:pt x="247" y="1509"/>
                </a:lnTo>
                <a:lnTo>
                  <a:pt x="248" y="1509"/>
                </a:lnTo>
                <a:lnTo>
                  <a:pt x="249" y="1509"/>
                </a:lnTo>
                <a:lnTo>
                  <a:pt x="249" y="1509"/>
                </a:lnTo>
                <a:lnTo>
                  <a:pt x="250" y="1510"/>
                </a:lnTo>
                <a:lnTo>
                  <a:pt x="251" y="1509"/>
                </a:lnTo>
                <a:lnTo>
                  <a:pt x="252" y="1509"/>
                </a:lnTo>
                <a:lnTo>
                  <a:pt x="253" y="1508"/>
                </a:lnTo>
                <a:lnTo>
                  <a:pt x="254" y="1507"/>
                </a:lnTo>
                <a:lnTo>
                  <a:pt x="255" y="1507"/>
                </a:lnTo>
                <a:lnTo>
                  <a:pt x="256" y="1508"/>
                </a:lnTo>
                <a:lnTo>
                  <a:pt x="256" y="1509"/>
                </a:lnTo>
                <a:lnTo>
                  <a:pt x="257" y="1509"/>
                </a:lnTo>
                <a:lnTo>
                  <a:pt x="258" y="1509"/>
                </a:lnTo>
                <a:lnTo>
                  <a:pt x="259" y="1508"/>
                </a:lnTo>
                <a:lnTo>
                  <a:pt x="260" y="1507"/>
                </a:lnTo>
                <a:lnTo>
                  <a:pt x="261" y="1507"/>
                </a:lnTo>
                <a:lnTo>
                  <a:pt x="262" y="1507"/>
                </a:lnTo>
                <a:lnTo>
                  <a:pt x="263" y="1508"/>
                </a:lnTo>
                <a:lnTo>
                  <a:pt x="263" y="1509"/>
                </a:lnTo>
                <a:lnTo>
                  <a:pt x="264" y="1509"/>
                </a:lnTo>
                <a:lnTo>
                  <a:pt x="265" y="1509"/>
                </a:lnTo>
                <a:lnTo>
                  <a:pt x="266" y="1508"/>
                </a:lnTo>
                <a:lnTo>
                  <a:pt x="267" y="1507"/>
                </a:lnTo>
                <a:lnTo>
                  <a:pt x="268" y="1507"/>
                </a:lnTo>
                <a:lnTo>
                  <a:pt x="269" y="1508"/>
                </a:lnTo>
                <a:lnTo>
                  <a:pt x="270" y="1508"/>
                </a:lnTo>
                <a:lnTo>
                  <a:pt x="271" y="1509"/>
                </a:lnTo>
                <a:lnTo>
                  <a:pt x="271" y="1509"/>
                </a:lnTo>
                <a:lnTo>
                  <a:pt x="272" y="1508"/>
                </a:lnTo>
                <a:lnTo>
                  <a:pt x="273" y="1508"/>
                </a:lnTo>
                <a:lnTo>
                  <a:pt x="274" y="1508"/>
                </a:lnTo>
                <a:lnTo>
                  <a:pt x="275" y="1509"/>
                </a:lnTo>
                <a:lnTo>
                  <a:pt x="276" y="1509"/>
                </a:lnTo>
                <a:lnTo>
                  <a:pt x="277" y="1509"/>
                </a:lnTo>
                <a:lnTo>
                  <a:pt x="278" y="1509"/>
                </a:lnTo>
                <a:lnTo>
                  <a:pt x="278" y="1509"/>
                </a:lnTo>
                <a:lnTo>
                  <a:pt x="279" y="1509"/>
                </a:lnTo>
                <a:lnTo>
                  <a:pt x="280" y="1509"/>
                </a:lnTo>
                <a:lnTo>
                  <a:pt x="281" y="1509"/>
                </a:lnTo>
                <a:lnTo>
                  <a:pt x="282" y="1510"/>
                </a:lnTo>
                <a:lnTo>
                  <a:pt x="283" y="1510"/>
                </a:lnTo>
                <a:lnTo>
                  <a:pt x="284" y="1510"/>
                </a:lnTo>
                <a:lnTo>
                  <a:pt x="285" y="1509"/>
                </a:lnTo>
                <a:lnTo>
                  <a:pt x="285" y="1509"/>
                </a:lnTo>
                <a:lnTo>
                  <a:pt x="286" y="1508"/>
                </a:lnTo>
                <a:lnTo>
                  <a:pt x="287" y="1509"/>
                </a:lnTo>
                <a:lnTo>
                  <a:pt x="288" y="1510"/>
                </a:lnTo>
                <a:lnTo>
                  <a:pt x="289" y="1510"/>
                </a:lnTo>
                <a:lnTo>
                  <a:pt x="290" y="1510"/>
                </a:lnTo>
                <a:lnTo>
                  <a:pt x="291" y="1509"/>
                </a:lnTo>
                <a:lnTo>
                  <a:pt x="292" y="1508"/>
                </a:lnTo>
                <a:lnTo>
                  <a:pt x="293" y="1508"/>
                </a:lnTo>
                <a:lnTo>
                  <a:pt x="293" y="1508"/>
                </a:lnTo>
                <a:lnTo>
                  <a:pt x="295" y="1508"/>
                </a:lnTo>
                <a:lnTo>
                  <a:pt x="295" y="1508"/>
                </a:lnTo>
                <a:lnTo>
                  <a:pt x="296" y="1508"/>
                </a:lnTo>
                <a:lnTo>
                  <a:pt x="297" y="1508"/>
                </a:lnTo>
                <a:lnTo>
                  <a:pt x="298" y="1508"/>
                </a:lnTo>
                <a:lnTo>
                  <a:pt x="299" y="1507"/>
                </a:lnTo>
                <a:lnTo>
                  <a:pt x="300" y="1508"/>
                </a:lnTo>
                <a:lnTo>
                  <a:pt x="300" y="1508"/>
                </a:lnTo>
                <a:lnTo>
                  <a:pt x="302" y="1509"/>
                </a:lnTo>
                <a:lnTo>
                  <a:pt x="302" y="1509"/>
                </a:lnTo>
                <a:lnTo>
                  <a:pt x="303" y="1509"/>
                </a:lnTo>
                <a:lnTo>
                  <a:pt x="304" y="1509"/>
                </a:lnTo>
                <a:lnTo>
                  <a:pt x="305" y="1508"/>
                </a:lnTo>
                <a:lnTo>
                  <a:pt x="306" y="1508"/>
                </a:lnTo>
                <a:lnTo>
                  <a:pt x="307" y="1508"/>
                </a:lnTo>
                <a:lnTo>
                  <a:pt x="308" y="1509"/>
                </a:lnTo>
                <a:lnTo>
                  <a:pt x="309" y="1509"/>
                </a:lnTo>
                <a:lnTo>
                  <a:pt x="309" y="1508"/>
                </a:lnTo>
                <a:lnTo>
                  <a:pt x="310" y="1508"/>
                </a:lnTo>
                <a:lnTo>
                  <a:pt x="311" y="1507"/>
                </a:lnTo>
                <a:lnTo>
                  <a:pt x="312" y="1507"/>
                </a:lnTo>
                <a:lnTo>
                  <a:pt x="313" y="1507"/>
                </a:lnTo>
                <a:lnTo>
                  <a:pt x="314" y="1507"/>
                </a:lnTo>
                <a:lnTo>
                  <a:pt x="315" y="1507"/>
                </a:lnTo>
                <a:lnTo>
                  <a:pt x="316" y="1508"/>
                </a:lnTo>
                <a:lnTo>
                  <a:pt x="317" y="1508"/>
                </a:lnTo>
                <a:lnTo>
                  <a:pt x="317" y="1507"/>
                </a:lnTo>
                <a:lnTo>
                  <a:pt x="318" y="1507"/>
                </a:lnTo>
                <a:lnTo>
                  <a:pt x="319" y="1507"/>
                </a:lnTo>
                <a:lnTo>
                  <a:pt x="320" y="1507"/>
                </a:lnTo>
                <a:lnTo>
                  <a:pt x="321" y="1508"/>
                </a:lnTo>
                <a:lnTo>
                  <a:pt x="322" y="1508"/>
                </a:lnTo>
                <a:lnTo>
                  <a:pt x="323" y="1509"/>
                </a:lnTo>
                <a:lnTo>
                  <a:pt x="324" y="1508"/>
                </a:lnTo>
                <a:lnTo>
                  <a:pt x="324" y="1508"/>
                </a:lnTo>
                <a:lnTo>
                  <a:pt x="325" y="1508"/>
                </a:lnTo>
                <a:lnTo>
                  <a:pt x="326" y="1507"/>
                </a:lnTo>
                <a:lnTo>
                  <a:pt x="327" y="1507"/>
                </a:lnTo>
                <a:lnTo>
                  <a:pt x="328" y="1507"/>
                </a:lnTo>
                <a:lnTo>
                  <a:pt x="329" y="1507"/>
                </a:lnTo>
                <a:lnTo>
                  <a:pt x="330" y="1508"/>
                </a:lnTo>
                <a:lnTo>
                  <a:pt x="331" y="1507"/>
                </a:lnTo>
                <a:lnTo>
                  <a:pt x="331" y="1507"/>
                </a:lnTo>
                <a:lnTo>
                  <a:pt x="332" y="1507"/>
                </a:lnTo>
                <a:lnTo>
                  <a:pt x="333" y="1507"/>
                </a:lnTo>
                <a:lnTo>
                  <a:pt x="334" y="1508"/>
                </a:lnTo>
                <a:lnTo>
                  <a:pt x="335" y="1508"/>
                </a:lnTo>
                <a:lnTo>
                  <a:pt x="336" y="1508"/>
                </a:lnTo>
                <a:lnTo>
                  <a:pt x="337" y="1507"/>
                </a:lnTo>
                <a:lnTo>
                  <a:pt x="338" y="1507"/>
                </a:lnTo>
                <a:lnTo>
                  <a:pt x="339" y="1507"/>
                </a:lnTo>
                <a:lnTo>
                  <a:pt x="339" y="1507"/>
                </a:lnTo>
                <a:lnTo>
                  <a:pt x="340" y="1507"/>
                </a:lnTo>
                <a:lnTo>
                  <a:pt x="341" y="1507"/>
                </a:lnTo>
                <a:lnTo>
                  <a:pt x="342" y="1507"/>
                </a:lnTo>
                <a:lnTo>
                  <a:pt x="343" y="1507"/>
                </a:lnTo>
                <a:lnTo>
                  <a:pt x="344" y="1506"/>
                </a:lnTo>
                <a:lnTo>
                  <a:pt x="345" y="1506"/>
                </a:lnTo>
                <a:lnTo>
                  <a:pt x="346" y="1506"/>
                </a:lnTo>
                <a:lnTo>
                  <a:pt x="346" y="1505"/>
                </a:lnTo>
                <a:lnTo>
                  <a:pt x="347" y="1505"/>
                </a:lnTo>
                <a:lnTo>
                  <a:pt x="348" y="1505"/>
                </a:lnTo>
                <a:lnTo>
                  <a:pt x="349" y="1505"/>
                </a:lnTo>
                <a:lnTo>
                  <a:pt x="350" y="1505"/>
                </a:lnTo>
                <a:lnTo>
                  <a:pt x="351" y="1504"/>
                </a:lnTo>
                <a:lnTo>
                  <a:pt x="352" y="1503"/>
                </a:lnTo>
                <a:lnTo>
                  <a:pt x="353" y="1503"/>
                </a:lnTo>
                <a:lnTo>
                  <a:pt x="354" y="1502"/>
                </a:lnTo>
                <a:lnTo>
                  <a:pt x="354" y="1501"/>
                </a:lnTo>
                <a:lnTo>
                  <a:pt x="355" y="1500"/>
                </a:lnTo>
                <a:lnTo>
                  <a:pt x="356" y="1499"/>
                </a:lnTo>
                <a:lnTo>
                  <a:pt x="357" y="1497"/>
                </a:lnTo>
                <a:lnTo>
                  <a:pt x="358" y="1495"/>
                </a:lnTo>
                <a:lnTo>
                  <a:pt x="359" y="1493"/>
                </a:lnTo>
                <a:lnTo>
                  <a:pt x="360" y="1491"/>
                </a:lnTo>
                <a:lnTo>
                  <a:pt x="361" y="1489"/>
                </a:lnTo>
                <a:lnTo>
                  <a:pt x="361" y="1486"/>
                </a:lnTo>
                <a:lnTo>
                  <a:pt x="362" y="1484"/>
                </a:lnTo>
                <a:lnTo>
                  <a:pt x="363" y="1480"/>
                </a:lnTo>
                <a:lnTo>
                  <a:pt x="364" y="1476"/>
                </a:lnTo>
                <a:lnTo>
                  <a:pt x="365" y="1473"/>
                </a:lnTo>
                <a:lnTo>
                  <a:pt x="366" y="1469"/>
                </a:lnTo>
                <a:lnTo>
                  <a:pt x="367" y="1465"/>
                </a:lnTo>
                <a:lnTo>
                  <a:pt x="368" y="1461"/>
                </a:lnTo>
                <a:lnTo>
                  <a:pt x="368" y="1457"/>
                </a:lnTo>
                <a:lnTo>
                  <a:pt x="369" y="1451"/>
                </a:lnTo>
                <a:lnTo>
                  <a:pt x="370" y="1446"/>
                </a:lnTo>
                <a:lnTo>
                  <a:pt x="371" y="1441"/>
                </a:lnTo>
                <a:lnTo>
                  <a:pt x="372" y="1435"/>
                </a:lnTo>
                <a:lnTo>
                  <a:pt x="373" y="1428"/>
                </a:lnTo>
                <a:lnTo>
                  <a:pt x="374" y="1420"/>
                </a:lnTo>
                <a:lnTo>
                  <a:pt x="375" y="1412"/>
                </a:lnTo>
                <a:lnTo>
                  <a:pt x="376" y="1403"/>
                </a:lnTo>
                <a:lnTo>
                  <a:pt x="376" y="1391"/>
                </a:lnTo>
                <a:lnTo>
                  <a:pt x="377" y="1378"/>
                </a:lnTo>
                <a:lnTo>
                  <a:pt x="378" y="1365"/>
                </a:lnTo>
                <a:lnTo>
                  <a:pt x="379" y="1354"/>
                </a:lnTo>
                <a:lnTo>
                  <a:pt x="380" y="1343"/>
                </a:lnTo>
                <a:lnTo>
                  <a:pt x="381" y="1333"/>
                </a:lnTo>
                <a:lnTo>
                  <a:pt x="382" y="1325"/>
                </a:lnTo>
                <a:lnTo>
                  <a:pt x="383" y="1322"/>
                </a:lnTo>
                <a:lnTo>
                  <a:pt x="383" y="1321"/>
                </a:lnTo>
                <a:lnTo>
                  <a:pt x="384" y="1320"/>
                </a:lnTo>
                <a:lnTo>
                  <a:pt x="385" y="1325"/>
                </a:lnTo>
                <a:lnTo>
                  <a:pt x="386" y="1332"/>
                </a:lnTo>
                <a:lnTo>
                  <a:pt x="387" y="1337"/>
                </a:lnTo>
                <a:lnTo>
                  <a:pt x="388" y="1340"/>
                </a:lnTo>
                <a:lnTo>
                  <a:pt x="389" y="1347"/>
                </a:lnTo>
                <a:lnTo>
                  <a:pt x="390" y="1352"/>
                </a:lnTo>
                <a:lnTo>
                  <a:pt x="390" y="1354"/>
                </a:lnTo>
                <a:lnTo>
                  <a:pt x="391" y="1355"/>
                </a:lnTo>
                <a:lnTo>
                  <a:pt x="392" y="1358"/>
                </a:lnTo>
                <a:lnTo>
                  <a:pt x="393" y="1359"/>
                </a:lnTo>
                <a:lnTo>
                  <a:pt x="394" y="1364"/>
                </a:lnTo>
                <a:lnTo>
                  <a:pt x="395" y="1364"/>
                </a:lnTo>
                <a:lnTo>
                  <a:pt x="396" y="1362"/>
                </a:lnTo>
                <a:lnTo>
                  <a:pt x="397" y="1360"/>
                </a:lnTo>
                <a:lnTo>
                  <a:pt x="398" y="1366"/>
                </a:lnTo>
                <a:lnTo>
                  <a:pt x="398" y="1364"/>
                </a:lnTo>
                <a:lnTo>
                  <a:pt x="399" y="1360"/>
                </a:lnTo>
                <a:lnTo>
                  <a:pt x="400" y="1359"/>
                </a:lnTo>
                <a:lnTo>
                  <a:pt x="401" y="1360"/>
                </a:lnTo>
                <a:lnTo>
                  <a:pt x="402" y="1357"/>
                </a:lnTo>
                <a:lnTo>
                  <a:pt x="403" y="1357"/>
                </a:lnTo>
                <a:lnTo>
                  <a:pt x="404" y="1356"/>
                </a:lnTo>
                <a:lnTo>
                  <a:pt x="405" y="1355"/>
                </a:lnTo>
                <a:lnTo>
                  <a:pt x="405" y="1355"/>
                </a:lnTo>
                <a:lnTo>
                  <a:pt x="406" y="1359"/>
                </a:lnTo>
                <a:lnTo>
                  <a:pt x="407" y="1360"/>
                </a:lnTo>
                <a:lnTo>
                  <a:pt x="408" y="1361"/>
                </a:lnTo>
                <a:lnTo>
                  <a:pt x="409" y="1365"/>
                </a:lnTo>
                <a:lnTo>
                  <a:pt x="410" y="1373"/>
                </a:lnTo>
                <a:lnTo>
                  <a:pt x="411" y="1379"/>
                </a:lnTo>
                <a:lnTo>
                  <a:pt x="412" y="1386"/>
                </a:lnTo>
                <a:lnTo>
                  <a:pt x="412" y="1397"/>
                </a:lnTo>
                <a:lnTo>
                  <a:pt x="413" y="1409"/>
                </a:lnTo>
                <a:lnTo>
                  <a:pt x="414" y="1421"/>
                </a:lnTo>
                <a:lnTo>
                  <a:pt x="415" y="1431"/>
                </a:lnTo>
                <a:lnTo>
                  <a:pt x="416" y="1441"/>
                </a:lnTo>
                <a:lnTo>
                  <a:pt x="417" y="1451"/>
                </a:lnTo>
                <a:lnTo>
                  <a:pt x="418" y="1460"/>
                </a:lnTo>
                <a:lnTo>
                  <a:pt x="419" y="1468"/>
                </a:lnTo>
                <a:lnTo>
                  <a:pt x="420" y="1475"/>
                </a:lnTo>
                <a:lnTo>
                  <a:pt x="421" y="1481"/>
                </a:lnTo>
                <a:lnTo>
                  <a:pt x="422" y="1485"/>
                </a:lnTo>
                <a:lnTo>
                  <a:pt x="422" y="1489"/>
                </a:lnTo>
                <a:lnTo>
                  <a:pt x="423" y="1492"/>
                </a:lnTo>
                <a:lnTo>
                  <a:pt x="424" y="1494"/>
                </a:lnTo>
                <a:lnTo>
                  <a:pt x="425" y="1496"/>
                </a:lnTo>
                <a:lnTo>
                  <a:pt x="426" y="1499"/>
                </a:lnTo>
                <a:lnTo>
                  <a:pt x="427" y="1500"/>
                </a:lnTo>
                <a:lnTo>
                  <a:pt x="428" y="1501"/>
                </a:lnTo>
                <a:lnTo>
                  <a:pt x="429" y="1501"/>
                </a:lnTo>
                <a:lnTo>
                  <a:pt x="429" y="1502"/>
                </a:lnTo>
                <a:lnTo>
                  <a:pt x="430" y="1502"/>
                </a:lnTo>
                <a:lnTo>
                  <a:pt x="431" y="1503"/>
                </a:lnTo>
                <a:lnTo>
                  <a:pt x="432" y="1503"/>
                </a:lnTo>
                <a:lnTo>
                  <a:pt x="433" y="1504"/>
                </a:lnTo>
                <a:lnTo>
                  <a:pt x="434" y="1504"/>
                </a:lnTo>
                <a:lnTo>
                  <a:pt x="435" y="1504"/>
                </a:lnTo>
                <a:lnTo>
                  <a:pt x="436" y="1504"/>
                </a:lnTo>
                <a:lnTo>
                  <a:pt x="436" y="1504"/>
                </a:lnTo>
                <a:lnTo>
                  <a:pt x="437" y="1503"/>
                </a:lnTo>
                <a:lnTo>
                  <a:pt x="438" y="1504"/>
                </a:lnTo>
                <a:lnTo>
                  <a:pt x="439" y="1504"/>
                </a:lnTo>
                <a:lnTo>
                  <a:pt x="440" y="1505"/>
                </a:lnTo>
                <a:lnTo>
                  <a:pt x="441" y="1505"/>
                </a:lnTo>
                <a:lnTo>
                  <a:pt x="442" y="1505"/>
                </a:lnTo>
                <a:lnTo>
                  <a:pt x="443" y="1505"/>
                </a:lnTo>
                <a:lnTo>
                  <a:pt x="444" y="1504"/>
                </a:lnTo>
                <a:lnTo>
                  <a:pt x="444" y="1504"/>
                </a:lnTo>
                <a:lnTo>
                  <a:pt x="445" y="1504"/>
                </a:lnTo>
                <a:lnTo>
                  <a:pt x="446" y="1505"/>
                </a:lnTo>
                <a:lnTo>
                  <a:pt x="447" y="1505"/>
                </a:lnTo>
                <a:lnTo>
                  <a:pt x="448" y="1505"/>
                </a:lnTo>
                <a:lnTo>
                  <a:pt x="449" y="1505"/>
                </a:lnTo>
                <a:lnTo>
                  <a:pt x="450" y="1505"/>
                </a:lnTo>
                <a:lnTo>
                  <a:pt x="451" y="1505"/>
                </a:lnTo>
                <a:lnTo>
                  <a:pt x="451" y="1505"/>
                </a:lnTo>
                <a:lnTo>
                  <a:pt x="452" y="1505"/>
                </a:lnTo>
                <a:lnTo>
                  <a:pt x="453" y="1505"/>
                </a:lnTo>
                <a:lnTo>
                  <a:pt x="454" y="1506"/>
                </a:lnTo>
                <a:lnTo>
                  <a:pt x="455" y="1505"/>
                </a:lnTo>
                <a:lnTo>
                  <a:pt x="456" y="1504"/>
                </a:lnTo>
                <a:lnTo>
                  <a:pt x="457" y="1504"/>
                </a:lnTo>
                <a:lnTo>
                  <a:pt x="458" y="1504"/>
                </a:lnTo>
                <a:lnTo>
                  <a:pt x="458" y="1504"/>
                </a:lnTo>
                <a:lnTo>
                  <a:pt x="459" y="1505"/>
                </a:lnTo>
                <a:lnTo>
                  <a:pt x="460" y="1505"/>
                </a:lnTo>
                <a:lnTo>
                  <a:pt x="461" y="1505"/>
                </a:lnTo>
                <a:lnTo>
                  <a:pt x="462" y="1505"/>
                </a:lnTo>
                <a:lnTo>
                  <a:pt x="463" y="1505"/>
                </a:lnTo>
                <a:lnTo>
                  <a:pt x="464" y="1505"/>
                </a:lnTo>
                <a:lnTo>
                  <a:pt x="465" y="1505"/>
                </a:lnTo>
                <a:lnTo>
                  <a:pt x="466" y="1505"/>
                </a:lnTo>
                <a:lnTo>
                  <a:pt x="466" y="1505"/>
                </a:lnTo>
                <a:lnTo>
                  <a:pt x="467" y="1505"/>
                </a:lnTo>
                <a:lnTo>
                  <a:pt x="468" y="1505"/>
                </a:lnTo>
                <a:lnTo>
                  <a:pt x="469" y="1505"/>
                </a:lnTo>
                <a:lnTo>
                  <a:pt x="470" y="1505"/>
                </a:lnTo>
                <a:lnTo>
                  <a:pt x="471" y="1505"/>
                </a:lnTo>
                <a:lnTo>
                  <a:pt x="472" y="1505"/>
                </a:lnTo>
                <a:lnTo>
                  <a:pt x="473" y="1506"/>
                </a:lnTo>
                <a:lnTo>
                  <a:pt x="473" y="1506"/>
                </a:lnTo>
                <a:lnTo>
                  <a:pt x="474" y="1505"/>
                </a:lnTo>
                <a:lnTo>
                  <a:pt x="475" y="1505"/>
                </a:lnTo>
                <a:lnTo>
                  <a:pt x="476" y="1504"/>
                </a:lnTo>
                <a:lnTo>
                  <a:pt x="477" y="1504"/>
                </a:lnTo>
                <a:lnTo>
                  <a:pt x="478" y="1504"/>
                </a:lnTo>
                <a:lnTo>
                  <a:pt x="479" y="1505"/>
                </a:lnTo>
                <a:lnTo>
                  <a:pt x="480" y="1505"/>
                </a:lnTo>
                <a:lnTo>
                  <a:pt x="480" y="1505"/>
                </a:lnTo>
                <a:lnTo>
                  <a:pt x="481" y="1505"/>
                </a:lnTo>
                <a:lnTo>
                  <a:pt x="482" y="1504"/>
                </a:lnTo>
                <a:lnTo>
                  <a:pt x="483" y="1504"/>
                </a:lnTo>
                <a:lnTo>
                  <a:pt x="484" y="1504"/>
                </a:lnTo>
                <a:lnTo>
                  <a:pt x="485" y="1504"/>
                </a:lnTo>
                <a:lnTo>
                  <a:pt x="486" y="1504"/>
                </a:lnTo>
                <a:lnTo>
                  <a:pt x="487" y="1504"/>
                </a:lnTo>
                <a:lnTo>
                  <a:pt x="488" y="1505"/>
                </a:lnTo>
                <a:lnTo>
                  <a:pt x="488" y="1505"/>
                </a:lnTo>
                <a:lnTo>
                  <a:pt x="489" y="1505"/>
                </a:lnTo>
                <a:lnTo>
                  <a:pt x="490" y="1504"/>
                </a:lnTo>
                <a:lnTo>
                  <a:pt x="491" y="1504"/>
                </a:lnTo>
                <a:lnTo>
                  <a:pt x="492" y="1504"/>
                </a:lnTo>
                <a:lnTo>
                  <a:pt x="493" y="1504"/>
                </a:lnTo>
                <a:lnTo>
                  <a:pt x="494" y="1504"/>
                </a:lnTo>
                <a:lnTo>
                  <a:pt x="495" y="1504"/>
                </a:lnTo>
                <a:lnTo>
                  <a:pt x="495" y="1503"/>
                </a:lnTo>
                <a:lnTo>
                  <a:pt x="496" y="1504"/>
                </a:lnTo>
                <a:lnTo>
                  <a:pt x="497" y="1504"/>
                </a:lnTo>
                <a:lnTo>
                  <a:pt x="498" y="1504"/>
                </a:lnTo>
                <a:lnTo>
                  <a:pt x="499" y="1504"/>
                </a:lnTo>
                <a:lnTo>
                  <a:pt x="500" y="1504"/>
                </a:lnTo>
                <a:lnTo>
                  <a:pt x="501" y="1504"/>
                </a:lnTo>
                <a:lnTo>
                  <a:pt x="502" y="1503"/>
                </a:lnTo>
                <a:lnTo>
                  <a:pt x="503" y="1503"/>
                </a:lnTo>
                <a:lnTo>
                  <a:pt x="503" y="1503"/>
                </a:lnTo>
                <a:lnTo>
                  <a:pt x="504" y="1503"/>
                </a:lnTo>
                <a:lnTo>
                  <a:pt x="505" y="1503"/>
                </a:lnTo>
                <a:lnTo>
                  <a:pt x="506" y="1503"/>
                </a:lnTo>
                <a:lnTo>
                  <a:pt x="507" y="1503"/>
                </a:lnTo>
                <a:lnTo>
                  <a:pt x="508" y="1503"/>
                </a:lnTo>
                <a:lnTo>
                  <a:pt x="509" y="1503"/>
                </a:lnTo>
                <a:lnTo>
                  <a:pt x="510" y="1502"/>
                </a:lnTo>
                <a:lnTo>
                  <a:pt x="510" y="1502"/>
                </a:lnTo>
                <a:lnTo>
                  <a:pt x="511" y="1502"/>
                </a:lnTo>
                <a:lnTo>
                  <a:pt x="512" y="1502"/>
                </a:lnTo>
                <a:lnTo>
                  <a:pt x="513" y="1502"/>
                </a:lnTo>
                <a:lnTo>
                  <a:pt x="514" y="1502"/>
                </a:lnTo>
                <a:lnTo>
                  <a:pt x="515" y="1502"/>
                </a:lnTo>
                <a:lnTo>
                  <a:pt x="516" y="1502"/>
                </a:lnTo>
                <a:lnTo>
                  <a:pt x="517" y="1501"/>
                </a:lnTo>
                <a:lnTo>
                  <a:pt x="517" y="1501"/>
                </a:lnTo>
                <a:lnTo>
                  <a:pt x="518" y="1501"/>
                </a:lnTo>
                <a:lnTo>
                  <a:pt x="519" y="1501"/>
                </a:lnTo>
                <a:lnTo>
                  <a:pt x="520" y="1501"/>
                </a:lnTo>
                <a:lnTo>
                  <a:pt x="521" y="1501"/>
                </a:lnTo>
                <a:lnTo>
                  <a:pt x="522" y="1500"/>
                </a:lnTo>
                <a:lnTo>
                  <a:pt x="523" y="1499"/>
                </a:lnTo>
                <a:lnTo>
                  <a:pt x="524" y="1499"/>
                </a:lnTo>
                <a:lnTo>
                  <a:pt x="525" y="1498"/>
                </a:lnTo>
                <a:lnTo>
                  <a:pt x="525" y="1498"/>
                </a:lnTo>
                <a:lnTo>
                  <a:pt x="526" y="1497"/>
                </a:lnTo>
                <a:lnTo>
                  <a:pt x="527" y="1496"/>
                </a:lnTo>
                <a:lnTo>
                  <a:pt x="528" y="1494"/>
                </a:lnTo>
                <a:lnTo>
                  <a:pt x="529" y="1492"/>
                </a:lnTo>
                <a:lnTo>
                  <a:pt x="530" y="1491"/>
                </a:lnTo>
                <a:lnTo>
                  <a:pt x="531" y="1489"/>
                </a:lnTo>
                <a:lnTo>
                  <a:pt x="532" y="1487"/>
                </a:lnTo>
                <a:lnTo>
                  <a:pt x="532" y="1485"/>
                </a:lnTo>
                <a:lnTo>
                  <a:pt x="534" y="1481"/>
                </a:lnTo>
                <a:lnTo>
                  <a:pt x="534" y="1476"/>
                </a:lnTo>
                <a:lnTo>
                  <a:pt x="535" y="1471"/>
                </a:lnTo>
                <a:lnTo>
                  <a:pt x="536" y="1464"/>
                </a:lnTo>
                <a:lnTo>
                  <a:pt x="537" y="1457"/>
                </a:lnTo>
                <a:lnTo>
                  <a:pt x="538" y="1449"/>
                </a:lnTo>
                <a:lnTo>
                  <a:pt x="539" y="1439"/>
                </a:lnTo>
                <a:lnTo>
                  <a:pt x="539" y="1429"/>
                </a:lnTo>
                <a:lnTo>
                  <a:pt x="541" y="1416"/>
                </a:lnTo>
                <a:lnTo>
                  <a:pt x="541" y="1402"/>
                </a:lnTo>
                <a:lnTo>
                  <a:pt x="542" y="1386"/>
                </a:lnTo>
                <a:lnTo>
                  <a:pt x="543" y="1368"/>
                </a:lnTo>
                <a:lnTo>
                  <a:pt x="544" y="1348"/>
                </a:lnTo>
                <a:lnTo>
                  <a:pt x="545" y="1328"/>
                </a:lnTo>
                <a:lnTo>
                  <a:pt x="546" y="1308"/>
                </a:lnTo>
                <a:lnTo>
                  <a:pt x="547" y="1287"/>
                </a:lnTo>
                <a:lnTo>
                  <a:pt x="548" y="1268"/>
                </a:lnTo>
                <a:lnTo>
                  <a:pt x="549" y="1250"/>
                </a:lnTo>
                <a:lnTo>
                  <a:pt x="549" y="1231"/>
                </a:lnTo>
                <a:lnTo>
                  <a:pt x="550" y="1215"/>
                </a:lnTo>
                <a:lnTo>
                  <a:pt x="551" y="1201"/>
                </a:lnTo>
                <a:lnTo>
                  <a:pt x="552" y="1187"/>
                </a:lnTo>
                <a:lnTo>
                  <a:pt x="553" y="1171"/>
                </a:lnTo>
                <a:lnTo>
                  <a:pt x="554" y="1159"/>
                </a:lnTo>
                <a:lnTo>
                  <a:pt x="555" y="1149"/>
                </a:lnTo>
                <a:lnTo>
                  <a:pt x="556" y="1135"/>
                </a:lnTo>
                <a:lnTo>
                  <a:pt x="556" y="1115"/>
                </a:lnTo>
                <a:lnTo>
                  <a:pt x="557" y="1105"/>
                </a:lnTo>
                <a:lnTo>
                  <a:pt x="558" y="1099"/>
                </a:lnTo>
                <a:lnTo>
                  <a:pt x="559" y="1083"/>
                </a:lnTo>
                <a:lnTo>
                  <a:pt x="560" y="1057"/>
                </a:lnTo>
                <a:lnTo>
                  <a:pt x="561" y="1048"/>
                </a:lnTo>
                <a:lnTo>
                  <a:pt x="562" y="1047"/>
                </a:lnTo>
                <a:lnTo>
                  <a:pt x="563" y="1028"/>
                </a:lnTo>
                <a:lnTo>
                  <a:pt x="563" y="1001"/>
                </a:lnTo>
                <a:lnTo>
                  <a:pt x="564" y="993"/>
                </a:lnTo>
                <a:lnTo>
                  <a:pt x="565" y="996"/>
                </a:lnTo>
                <a:lnTo>
                  <a:pt x="566" y="979"/>
                </a:lnTo>
                <a:lnTo>
                  <a:pt x="567" y="961"/>
                </a:lnTo>
                <a:lnTo>
                  <a:pt x="568" y="951"/>
                </a:lnTo>
                <a:lnTo>
                  <a:pt x="569" y="954"/>
                </a:lnTo>
                <a:lnTo>
                  <a:pt x="570" y="949"/>
                </a:lnTo>
                <a:lnTo>
                  <a:pt x="571" y="940"/>
                </a:lnTo>
                <a:lnTo>
                  <a:pt x="571" y="927"/>
                </a:lnTo>
                <a:lnTo>
                  <a:pt x="572" y="929"/>
                </a:lnTo>
                <a:lnTo>
                  <a:pt x="573" y="954"/>
                </a:lnTo>
                <a:lnTo>
                  <a:pt x="574" y="939"/>
                </a:lnTo>
                <a:lnTo>
                  <a:pt x="575" y="920"/>
                </a:lnTo>
                <a:lnTo>
                  <a:pt x="576" y="917"/>
                </a:lnTo>
                <a:lnTo>
                  <a:pt x="577" y="936"/>
                </a:lnTo>
                <a:lnTo>
                  <a:pt x="578" y="914"/>
                </a:lnTo>
                <a:lnTo>
                  <a:pt x="578" y="888"/>
                </a:lnTo>
                <a:lnTo>
                  <a:pt x="579" y="878"/>
                </a:lnTo>
                <a:lnTo>
                  <a:pt x="580" y="882"/>
                </a:lnTo>
                <a:lnTo>
                  <a:pt x="581" y="871"/>
                </a:lnTo>
                <a:lnTo>
                  <a:pt x="582" y="847"/>
                </a:lnTo>
                <a:lnTo>
                  <a:pt x="583" y="831"/>
                </a:lnTo>
                <a:lnTo>
                  <a:pt x="584" y="831"/>
                </a:lnTo>
                <a:lnTo>
                  <a:pt x="585" y="841"/>
                </a:lnTo>
                <a:lnTo>
                  <a:pt x="585" y="838"/>
                </a:lnTo>
                <a:lnTo>
                  <a:pt x="586" y="839"/>
                </a:lnTo>
                <a:lnTo>
                  <a:pt x="587" y="854"/>
                </a:lnTo>
                <a:lnTo>
                  <a:pt x="588" y="876"/>
                </a:lnTo>
                <a:lnTo>
                  <a:pt x="589" y="889"/>
                </a:lnTo>
                <a:lnTo>
                  <a:pt x="590" y="906"/>
                </a:lnTo>
                <a:lnTo>
                  <a:pt x="591" y="934"/>
                </a:lnTo>
                <a:lnTo>
                  <a:pt x="592" y="963"/>
                </a:lnTo>
                <a:lnTo>
                  <a:pt x="593" y="989"/>
                </a:lnTo>
                <a:lnTo>
                  <a:pt x="593" y="1015"/>
                </a:lnTo>
                <a:lnTo>
                  <a:pt x="594" y="1043"/>
                </a:lnTo>
                <a:lnTo>
                  <a:pt x="595" y="1077"/>
                </a:lnTo>
                <a:lnTo>
                  <a:pt x="596" y="1113"/>
                </a:lnTo>
                <a:lnTo>
                  <a:pt x="597" y="1154"/>
                </a:lnTo>
                <a:lnTo>
                  <a:pt x="598" y="1190"/>
                </a:lnTo>
                <a:lnTo>
                  <a:pt x="599" y="1223"/>
                </a:lnTo>
                <a:lnTo>
                  <a:pt x="600" y="1255"/>
                </a:lnTo>
                <a:lnTo>
                  <a:pt x="600" y="1291"/>
                </a:lnTo>
                <a:lnTo>
                  <a:pt x="601" y="1327"/>
                </a:lnTo>
                <a:lnTo>
                  <a:pt x="602" y="1360"/>
                </a:lnTo>
                <a:lnTo>
                  <a:pt x="603" y="1387"/>
                </a:lnTo>
                <a:lnTo>
                  <a:pt x="604" y="1410"/>
                </a:lnTo>
                <a:lnTo>
                  <a:pt x="605" y="1427"/>
                </a:lnTo>
                <a:lnTo>
                  <a:pt x="606" y="1442"/>
                </a:lnTo>
                <a:lnTo>
                  <a:pt x="607" y="1454"/>
                </a:lnTo>
                <a:lnTo>
                  <a:pt x="607" y="1463"/>
                </a:lnTo>
                <a:lnTo>
                  <a:pt x="608" y="1470"/>
                </a:lnTo>
                <a:lnTo>
                  <a:pt x="609" y="1475"/>
                </a:lnTo>
                <a:lnTo>
                  <a:pt x="610" y="1479"/>
                </a:lnTo>
                <a:lnTo>
                  <a:pt x="611" y="1483"/>
                </a:lnTo>
                <a:lnTo>
                  <a:pt x="612" y="1485"/>
                </a:lnTo>
                <a:lnTo>
                  <a:pt x="613" y="1488"/>
                </a:lnTo>
                <a:lnTo>
                  <a:pt x="614" y="1490"/>
                </a:lnTo>
                <a:lnTo>
                  <a:pt x="615" y="1492"/>
                </a:lnTo>
                <a:lnTo>
                  <a:pt x="615" y="1492"/>
                </a:lnTo>
                <a:lnTo>
                  <a:pt x="616" y="1493"/>
                </a:lnTo>
                <a:lnTo>
                  <a:pt x="617" y="1494"/>
                </a:lnTo>
                <a:lnTo>
                  <a:pt x="618" y="1494"/>
                </a:lnTo>
                <a:lnTo>
                  <a:pt x="619" y="1495"/>
                </a:lnTo>
                <a:lnTo>
                  <a:pt x="620" y="1496"/>
                </a:lnTo>
                <a:lnTo>
                  <a:pt x="621" y="1496"/>
                </a:lnTo>
                <a:lnTo>
                  <a:pt x="622" y="1497"/>
                </a:lnTo>
                <a:lnTo>
                  <a:pt x="622" y="1497"/>
                </a:lnTo>
                <a:lnTo>
                  <a:pt x="623" y="1497"/>
                </a:lnTo>
                <a:lnTo>
                  <a:pt x="624" y="1497"/>
                </a:lnTo>
                <a:lnTo>
                  <a:pt x="625" y="1497"/>
                </a:lnTo>
                <a:lnTo>
                  <a:pt x="626" y="1497"/>
                </a:lnTo>
                <a:lnTo>
                  <a:pt x="627" y="1498"/>
                </a:lnTo>
                <a:lnTo>
                  <a:pt x="628" y="1498"/>
                </a:lnTo>
                <a:lnTo>
                  <a:pt x="629" y="1498"/>
                </a:lnTo>
                <a:lnTo>
                  <a:pt x="629" y="1498"/>
                </a:lnTo>
                <a:lnTo>
                  <a:pt x="630" y="1498"/>
                </a:lnTo>
                <a:lnTo>
                  <a:pt x="631" y="1498"/>
                </a:lnTo>
                <a:lnTo>
                  <a:pt x="632" y="1498"/>
                </a:lnTo>
                <a:lnTo>
                  <a:pt x="633" y="1498"/>
                </a:lnTo>
                <a:lnTo>
                  <a:pt x="634" y="1498"/>
                </a:lnTo>
                <a:lnTo>
                  <a:pt x="635" y="1499"/>
                </a:lnTo>
                <a:lnTo>
                  <a:pt x="636" y="1499"/>
                </a:lnTo>
                <a:lnTo>
                  <a:pt x="637" y="1499"/>
                </a:lnTo>
                <a:lnTo>
                  <a:pt x="637" y="1499"/>
                </a:lnTo>
                <a:lnTo>
                  <a:pt x="639" y="1499"/>
                </a:lnTo>
                <a:lnTo>
                  <a:pt x="639" y="1499"/>
                </a:lnTo>
                <a:lnTo>
                  <a:pt x="640" y="1499"/>
                </a:lnTo>
                <a:lnTo>
                  <a:pt x="641" y="1500"/>
                </a:lnTo>
                <a:lnTo>
                  <a:pt x="642" y="1500"/>
                </a:lnTo>
                <a:lnTo>
                  <a:pt x="643" y="1500"/>
                </a:lnTo>
                <a:lnTo>
                  <a:pt x="644" y="1500"/>
                </a:lnTo>
                <a:lnTo>
                  <a:pt x="644" y="1499"/>
                </a:lnTo>
                <a:lnTo>
                  <a:pt x="646" y="1499"/>
                </a:lnTo>
                <a:lnTo>
                  <a:pt x="646" y="1499"/>
                </a:lnTo>
                <a:lnTo>
                  <a:pt x="647" y="1500"/>
                </a:lnTo>
                <a:lnTo>
                  <a:pt x="648" y="1500"/>
                </a:lnTo>
                <a:lnTo>
                  <a:pt x="649" y="1500"/>
                </a:lnTo>
                <a:lnTo>
                  <a:pt x="650" y="1500"/>
                </a:lnTo>
                <a:lnTo>
                  <a:pt x="651" y="1500"/>
                </a:lnTo>
                <a:lnTo>
                  <a:pt x="652" y="1499"/>
                </a:lnTo>
                <a:lnTo>
                  <a:pt x="653" y="1499"/>
                </a:lnTo>
                <a:lnTo>
                  <a:pt x="653" y="1499"/>
                </a:lnTo>
                <a:lnTo>
                  <a:pt x="654" y="1499"/>
                </a:lnTo>
                <a:lnTo>
                  <a:pt x="655" y="1500"/>
                </a:lnTo>
                <a:lnTo>
                  <a:pt x="656" y="1500"/>
                </a:lnTo>
                <a:lnTo>
                  <a:pt x="657" y="1500"/>
                </a:lnTo>
                <a:lnTo>
                  <a:pt x="658" y="1500"/>
                </a:lnTo>
                <a:lnTo>
                  <a:pt x="659" y="1500"/>
                </a:lnTo>
                <a:lnTo>
                  <a:pt x="660" y="1499"/>
                </a:lnTo>
                <a:lnTo>
                  <a:pt x="661" y="1500"/>
                </a:lnTo>
                <a:lnTo>
                  <a:pt x="661" y="1500"/>
                </a:lnTo>
                <a:lnTo>
                  <a:pt x="662" y="1500"/>
                </a:lnTo>
                <a:lnTo>
                  <a:pt x="663" y="1499"/>
                </a:lnTo>
                <a:lnTo>
                  <a:pt x="664" y="1499"/>
                </a:lnTo>
                <a:lnTo>
                  <a:pt x="665" y="1499"/>
                </a:lnTo>
                <a:lnTo>
                  <a:pt x="666" y="1499"/>
                </a:lnTo>
                <a:lnTo>
                  <a:pt x="667" y="1500"/>
                </a:lnTo>
                <a:lnTo>
                  <a:pt x="668" y="1500"/>
                </a:lnTo>
                <a:lnTo>
                  <a:pt x="668" y="1500"/>
                </a:lnTo>
                <a:lnTo>
                  <a:pt x="669" y="1500"/>
                </a:lnTo>
                <a:lnTo>
                  <a:pt x="670" y="1500"/>
                </a:lnTo>
                <a:lnTo>
                  <a:pt x="671" y="1500"/>
                </a:lnTo>
                <a:lnTo>
                  <a:pt x="672" y="1500"/>
                </a:lnTo>
                <a:lnTo>
                  <a:pt x="673" y="1500"/>
                </a:lnTo>
                <a:lnTo>
                  <a:pt x="674" y="1500"/>
                </a:lnTo>
                <a:lnTo>
                  <a:pt x="675" y="1500"/>
                </a:lnTo>
                <a:lnTo>
                  <a:pt x="675" y="1500"/>
                </a:lnTo>
                <a:lnTo>
                  <a:pt x="676" y="1500"/>
                </a:lnTo>
                <a:lnTo>
                  <a:pt x="677" y="1500"/>
                </a:lnTo>
                <a:lnTo>
                  <a:pt x="678" y="1499"/>
                </a:lnTo>
                <a:lnTo>
                  <a:pt x="679" y="1499"/>
                </a:lnTo>
                <a:lnTo>
                  <a:pt x="680" y="1500"/>
                </a:lnTo>
                <a:lnTo>
                  <a:pt x="681" y="1500"/>
                </a:lnTo>
                <a:lnTo>
                  <a:pt x="682" y="1500"/>
                </a:lnTo>
                <a:lnTo>
                  <a:pt x="683" y="1501"/>
                </a:lnTo>
                <a:lnTo>
                  <a:pt x="683" y="1501"/>
                </a:lnTo>
                <a:lnTo>
                  <a:pt x="684" y="1500"/>
                </a:lnTo>
                <a:lnTo>
                  <a:pt x="685" y="1500"/>
                </a:lnTo>
                <a:lnTo>
                  <a:pt x="686" y="1499"/>
                </a:lnTo>
                <a:lnTo>
                  <a:pt x="687" y="1499"/>
                </a:lnTo>
                <a:lnTo>
                  <a:pt x="688" y="1499"/>
                </a:lnTo>
                <a:lnTo>
                  <a:pt x="689" y="1499"/>
                </a:lnTo>
                <a:lnTo>
                  <a:pt x="690" y="1499"/>
                </a:lnTo>
                <a:lnTo>
                  <a:pt x="690" y="1499"/>
                </a:lnTo>
                <a:lnTo>
                  <a:pt x="691" y="1499"/>
                </a:lnTo>
                <a:lnTo>
                  <a:pt x="692" y="1499"/>
                </a:lnTo>
                <a:lnTo>
                  <a:pt x="693" y="1499"/>
                </a:lnTo>
                <a:lnTo>
                  <a:pt x="694" y="1498"/>
                </a:lnTo>
                <a:lnTo>
                  <a:pt x="695" y="1499"/>
                </a:lnTo>
                <a:lnTo>
                  <a:pt x="696" y="1499"/>
                </a:lnTo>
                <a:lnTo>
                  <a:pt x="697" y="1499"/>
                </a:lnTo>
                <a:lnTo>
                  <a:pt x="698" y="1499"/>
                </a:lnTo>
                <a:lnTo>
                  <a:pt x="698" y="1499"/>
                </a:lnTo>
                <a:lnTo>
                  <a:pt x="699" y="1498"/>
                </a:lnTo>
                <a:lnTo>
                  <a:pt x="700" y="1498"/>
                </a:lnTo>
                <a:lnTo>
                  <a:pt x="701" y="1498"/>
                </a:lnTo>
                <a:lnTo>
                  <a:pt x="702" y="1498"/>
                </a:lnTo>
                <a:lnTo>
                  <a:pt x="703" y="1499"/>
                </a:lnTo>
                <a:lnTo>
                  <a:pt x="704" y="1499"/>
                </a:lnTo>
                <a:lnTo>
                  <a:pt x="705" y="1499"/>
                </a:lnTo>
                <a:lnTo>
                  <a:pt x="705" y="1498"/>
                </a:lnTo>
                <a:lnTo>
                  <a:pt x="706" y="1498"/>
                </a:lnTo>
                <a:lnTo>
                  <a:pt x="707" y="1498"/>
                </a:lnTo>
                <a:lnTo>
                  <a:pt x="708" y="1498"/>
                </a:lnTo>
                <a:lnTo>
                  <a:pt x="709" y="1499"/>
                </a:lnTo>
                <a:lnTo>
                  <a:pt x="710" y="1499"/>
                </a:lnTo>
                <a:lnTo>
                  <a:pt x="711" y="1498"/>
                </a:lnTo>
                <a:lnTo>
                  <a:pt x="712" y="1498"/>
                </a:lnTo>
                <a:lnTo>
                  <a:pt x="712" y="1498"/>
                </a:lnTo>
                <a:lnTo>
                  <a:pt x="713" y="1498"/>
                </a:lnTo>
                <a:lnTo>
                  <a:pt x="714" y="1498"/>
                </a:lnTo>
                <a:lnTo>
                  <a:pt x="715" y="1498"/>
                </a:lnTo>
                <a:lnTo>
                  <a:pt x="716" y="1498"/>
                </a:lnTo>
                <a:lnTo>
                  <a:pt x="717" y="1498"/>
                </a:lnTo>
                <a:lnTo>
                  <a:pt x="718" y="1498"/>
                </a:lnTo>
                <a:lnTo>
                  <a:pt x="719" y="1497"/>
                </a:lnTo>
                <a:lnTo>
                  <a:pt x="720" y="1497"/>
                </a:lnTo>
                <a:lnTo>
                  <a:pt x="720" y="1497"/>
                </a:lnTo>
                <a:lnTo>
                  <a:pt x="721" y="1496"/>
                </a:lnTo>
                <a:lnTo>
                  <a:pt x="722" y="1497"/>
                </a:lnTo>
                <a:lnTo>
                  <a:pt x="723" y="1497"/>
                </a:lnTo>
                <a:lnTo>
                  <a:pt x="724" y="1497"/>
                </a:lnTo>
                <a:lnTo>
                  <a:pt x="725" y="1497"/>
                </a:lnTo>
                <a:lnTo>
                  <a:pt x="726" y="1496"/>
                </a:lnTo>
                <a:lnTo>
                  <a:pt x="727" y="1496"/>
                </a:lnTo>
                <a:lnTo>
                  <a:pt x="727" y="1496"/>
                </a:lnTo>
                <a:lnTo>
                  <a:pt x="728" y="1496"/>
                </a:lnTo>
                <a:lnTo>
                  <a:pt x="729" y="1496"/>
                </a:lnTo>
                <a:lnTo>
                  <a:pt x="730" y="1497"/>
                </a:lnTo>
                <a:lnTo>
                  <a:pt x="731" y="1497"/>
                </a:lnTo>
                <a:lnTo>
                  <a:pt x="732" y="1496"/>
                </a:lnTo>
                <a:lnTo>
                  <a:pt x="733" y="1496"/>
                </a:lnTo>
                <a:lnTo>
                  <a:pt x="734" y="1495"/>
                </a:lnTo>
                <a:lnTo>
                  <a:pt x="734" y="1495"/>
                </a:lnTo>
                <a:lnTo>
                  <a:pt x="735" y="1495"/>
                </a:lnTo>
                <a:lnTo>
                  <a:pt x="736" y="1495"/>
                </a:lnTo>
                <a:lnTo>
                  <a:pt x="737" y="1495"/>
                </a:lnTo>
                <a:lnTo>
                  <a:pt x="738" y="1495"/>
                </a:lnTo>
                <a:lnTo>
                  <a:pt x="739" y="1495"/>
                </a:lnTo>
                <a:lnTo>
                  <a:pt x="740" y="1494"/>
                </a:lnTo>
                <a:lnTo>
                  <a:pt x="741" y="1494"/>
                </a:lnTo>
                <a:lnTo>
                  <a:pt x="742" y="1494"/>
                </a:lnTo>
                <a:lnTo>
                  <a:pt x="742" y="1494"/>
                </a:lnTo>
                <a:lnTo>
                  <a:pt x="744" y="1494"/>
                </a:lnTo>
                <a:lnTo>
                  <a:pt x="744" y="1494"/>
                </a:lnTo>
                <a:lnTo>
                  <a:pt x="745" y="1493"/>
                </a:lnTo>
                <a:lnTo>
                  <a:pt x="746" y="1493"/>
                </a:lnTo>
                <a:lnTo>
                  <a:pt x="747" y="1492"/>
                </a:lnTo>
                <a:lnTo>
                  <a:pt x="748" y="1492"/>
                </a:lnTo>
                <a:lnTo>
                  <a:pt x="749" y="1492"/>
                </a:lnTo>
                <a:lnTo>
                  <a:pt x="749" y="1492"/>
                </a:lnTo>
                <a:lnTo>
                  <a:pt x="751" y="1492"/>
                </a:lnTo>
                <a:lnTo>
                  <a:pt x="751" y="1492"/>
                </a:lnTo>
                <a:lnTo>
                  <a:pt x="752" y="1492"/>
                </a:lnTo>
                <a:lnTo>
                  <a:pt x="753" y="1491"/>
                </a:lnTo>
                <a:lnTo>
                  <a:pt x="754" y="1491"/>
                </a:lnTo>
                <a:lnTo>
                  <a:pt x="755" y="1490"/>
                </a:lnTo>
                <a:lnTo>
                  <a:pt x="756" y="1489"/>
                </a:lnTo>
                <a:lnTo>
                  <a:pt x="756" y="1489"/>
                </a:lnTo>
                <a:lnTo>
                  <a:pt x="758" y="1489"/>
                </a:lnTo>
                <a:lnTo>
                  <a:pt x="758" y="1489"/>
                </a:lnTo>
                <a:lnTo>
                  <a:pt x="759" y="1488"/>
                </a:lnTo>
                <a:lnTo>
                  <a:pt x="760" y="1488"/>
                </a:lnTo>
                <a:lnTo>
                  <a:pt x="761" y="1486"/>
                </a:lnTo>
                <a:lnTo>
                  <a:pt x="762" y="1486"/>
                </a:lnTo>
                <a:lnTo>
                  <a:pt x="763" y="1485"/>
                </a:lnTo>
                <a:lnTo>
                  <a:pt x="764" y="1484"/>
                </a:lnTo>
                <a:lnTo>
                  <a:pt x="765" y="1483"/>
                </a:lnTo>
                <a:lnTo>
                  <a:pt x="766" y="1482"/>
                </a:lnTo>
                <a:lnTo>
                  <a:pt x="766" y="1480"/>
                </a:lnTo>
                <a:lnTo>
                  <a:pt x="767" y="1478"/>
                </a:lnTo>
                <a:lnTo>
                  <a:pt x="768" y="1475"/>
                </a:lnTo>
                <a:lnTo>
                  <a:pt x="769" y="1473"/>
                </a:lnTo>
                <a:lnTo>
                  <a:pt x="770" y="1469"/>
                </a:lnTo>
                <a:lnTo>
                  <a:pt x="771" y="1465"/>
                </a:lnTo>
                <a:lnTo>
                  <a:pt x="772" y="1461"/>
                </a:lnTo>
                <a:lnTo>
                  <a:pt x="773" y="1455"/>
                </a:lnTo>
                <a:lnTo>
                  <a:pt x="773" y="1448"/>
                </a:lnTo>
                <a:lnTo>
                  <a:pt x="774" y="1439"/>
                </a:lnTo>
                <a:lnTo>
                  <a:pt x="775" y="1429"/>
                </a:lnTo>
                <a:lnTo>
                  <a:pt x="776" y="1417"/>
                </a:lnTo>
                <a:lnTo>
                  <a:pt x="777" y="1404"/>
                </a:lnTo>
                <a:lnTo>
                  <a:pt x="778" y="1389"/>
                </a:lnTo>
                <a:lnTo>
                  <a:pt x="779" y="1373"/>
                </a:lnTo>
                <a:lnTo>
                  <a:pt x="780" y="1354"/>
                </a:lnTo>
                <a:lnTo>
                  <a:pt x="780" y="1332"/>
                </a:lnTo>
                <a:lnTo>
                  <a:pt x="781" y="1308"/>
                </a:lnTo>
                <a:lnTo>
                  <a:pt x="782" y="1281"/>
                </a:lnTo>
                <a:lnTo>
                  <a:pt x="783" y="1252"/>
                </a:lnTo>
                <a:lnTo>
                  <a:pt x="784" y="1220"/>
                </a:lnTo>
                <a:lnTo>
                  <a:pt x="785" y="1186"/>
                </a:lnTo>
                <a:lnTo>
                  <a:pt x="786" y="1149"/>
                </a:lnTo>
                <a:lnTo>
                  <a:pt x="787" y="1109"/>
                </a:lnTo>
                <a:lnTo>
                  <a:pt x="788" y="1067"/>
                </a:lnTo>
                <a:lnTo>
                  <a:pt x="788" y="1023"/>
                </a:lnTo>
                <a:lnTo>
                  <a:pt x="789" y="981"/>
                </a:lnTo>
                <a:lnTo>
                  <a:pt x="790" y="944"/>
                </a:lnTo>
                <a:lnTo>
                  <a:pt x="791" y="911"/>
                </a:lnTo>
                <a:lnTo>
                  <a:pt x="792" y="886"/>
                </a:lnTo>
                <a:lnTo>
                  <a:pt x="793" y="863"/>
                </a:lnTo>
                <a:lnTo>
                  <a:pt x="794" y="848"/>
                </a:lnTo>
                <a:lnTo>
                  <a:pt x="795" y="834"/>
                </a:lnTo>
                <a:lnTo>
                  <a:pt x="795" y="822"/>
                </a:lnTo>
                <a:lnTo>
                  <a:pt x="796" y="817"/>
                </a:lnTo>
                <a:lnTo>
                  <a:pt x="797" y="819"/>
                </a:lnTo>
                <a:lnTo>
                  <a:pt x="798" y="821"/>
                </a:lnTo>
                <a:lnTo>
                  <a:pt x="799" y="822"/>
                </a:lnTo>
                <a:lnTo>
                  <a:pt x="800" y="828"/>
                </a:lnTo>
                <a:lnTo>
                  <a:pt x="801" y="837"/>
                </a:lnTo>
                <a:lnTo>
                  <a:pt x="802" y="838"/>
                </a:lnTo>
                <a:lnTo>
                  <a:pt x="802" y="839"/>
                </a:lnTo>
                <a:lnTo>
                  <a:pt x="803" y="844"/>
                </a:lnTo>
                <a:lnTo>
                  <a:pt x="804" y="843"/>
                </a:lnTo>
                <a:lnTo>
                  <a:pt x="805" y="825"/>
                </a:lnTo>
                <a:lnTo>
                  <a:pt x="806" y="819"/>
                </a:lnTo>
                <a:lnTo>
                  <a:pt x="807" y="823"/>
                </a:lnTo>
                <a:lnTo>
                  <a:pt x="808" y="817"/>
                </a:lnTo>
                <a:lnTo>
                  <a:pt x="809" y="786"/>
                </a:lnTo>
                <a:lnTo>
                  <a:pt x="810" y="781"/>
                </a:lnTo>
                <a:lnTo>
                  <a:pt x="810" y="786"/>
                </a:lnTo>
                <a:lnTo>
                  <a:pt x="811" y="788"/>
                </a:lnTo>
                <a:lnTo>
                  <a:pt x="812" y="757"/>
                </a:lnTo>
                <a:lnTo>
                  <a:pt x="813" y="761"/>
                </a:lnTo>
                <a:lnTo>
                  <a:pt x="814" y="766"/>
                </a:lnTo>
                <a:lnTo>
                  <a:pt x="815" y="770"/>
                </a:lnTo>
                <a:lnTo>
                  <a:pt x="816" y="760"/>
                </a:lnTo>
                <a:lnTo>
                  <a:pt x="817" y="763"/>
                </a:lnTo>
                <a:lnTo>
                  <a:pt x="817" y="756"/>
                </a:lnTo>
                <a:lnTo>
                  <a:pt x="818" y="745"/>
                </a:lnTo>
                <a:lnTo>
                  <a:pt x="819" y="737"/>
                </a:lnTo>
                <a:lnTo>
                  <a:pt x="820" y="727"/>
                </a:lnTo>
                <a:lnTo>
                  <a:pt x="821" y="705"/>
                </a:lnTo>
                <a:lnTo>
                  <a:pt x="822" y="688"/>
                </a:lnTo>
                <a:lnTo>
                  <a:pt x="823" y="679"/>
                </a:lnTo>
                <a:lnTo>
                  <a:pt x="824" y="661"/>
                </a:lnTo>
                <a:lnTo>
                  <a:pt x="824" y="644"/>
                </a:lnTo>
                <a:lnTo>
                  <a:pt x="825" y="644"/>
                </a:lnTo>
                <a:lnTo>
                  <a:pt x="826" y="657"/>
                </a:lnTo>
                <a:lnTo>
                  <a:pt x="827" y="656"/>
                </a:lnTo>
                <a:lnTo>
                  <a:pt x="828" y="656"/>
                </a:lnTo>
                <a:lnTo>
                  <a:pt x="829" y="683"/>
                </a:lnTo>
                <a:lnTo>
                  <a:pt x="830" y="725"/>
                </a:lnTo>
                <a:lnTo>
                  <a:pt x="831" y="742"/>
                </a:lnTo>
                <a:lnTo>
                  <a:pt x="832" y="764"/>
                </a:lnTo>
                <a:lnTo>
                  <a:pt x="832" y="806"/>
                </a:lnTo>
                <a:lnTo>
                  <a:pt x="833" y="856"/>
                </a:lnTo>
                <a:lnTo>
                  <a:pt x="834" y="898"/>
                </a:lnTo>
                <a:lnTo>
                  <a:pt x="835" y="938"/>
                </a:lnTo>
                <a:lnTo>
                  <a:pt x="836" y="980"/>
                </a:lnTo>
                <a:lnTo>
                  <a:pt x="837" y="1015"/>
                </a:lnTo>
                <a:lnTo>
                  <a:pt x="838" y="1040"/>
                </a:lnTo>
                <a:lnTo>
                  <a:pt x="839" y="1054"/>
                </a:lnTo>
                <a:lnTo>
                  <a:pt x="839" y="1062"/>
                </a:lnTo>
                <a:lnTo>
                  <a:pt x="840" y="1064"/>
                </a:lnTo>
                <a:lnTo>
                  <a:pt x="841" y="1054"/>
                </a:lnTo>
                <a:lnTo>
                  <a:pt x="842" y="1038"/>
                </a:lnTo>
                <a:lnTo>
                  <a:pt x="843" y="1014"/>
                </a:lnTo>
                <a:lnTo>
                  <a:pt x="844" y="985"/>
                </a:lnTo>
                <a:lnTo>
                  <a:pt x="845" y="952"/>
                </a:lnTo>
                <a:lnTo>
                  <a:pt x="846" y="915"/>
                </a:lnTo>
                <a:lnTo>
                  <a:pt x="847" y="876"/>
                </a:lnTo>
                <a:lnTo>
                  <a:pt x="847" y="837"/>
                </a:lnTo>
                <a:lnTo>
                  <a:pt x="848" y="800"/>
                </a:lnTo>
                <a:lnTo>
                  <a:pt x="849" y="763"/>
                </a:lnTo>
                <a:lnTo>
                  <a:pt x="850" y="724"/>
                </a:lnTo>
                <a:lnTo>
                  <a:pt x="851" y="690"/>
                </a:lnTo>
                <a:lnTo>
                  <a:pt x="852" y="666"/>
                </a:lnTo>
                <a:lnTo>
                  <a:pt x="853" y="641"/>
                </a:lnTo>
                <a:lnTo>
                  <a:pt x="854" y="610"/>
                </a:lnTo>
                <a:lnTo>
                  <a:pt x="854" y="597"/>
                </a:lnTo>
                <a:lnTo>
                  <a:pt x="856" y="599"/>
                </a:lnTo>
                <a:lnTo>
                  <a:pt x="856" y="594"/>
                </a:lnTo>
                <a:lnTo>
                  <a:pt x="857" y="575"/>
                </a:lnTo>
                <a:lnTo>
                  <a:pt x="858" y="569"/>
                </a:lnTo>
                <a:lnTo>
                  <a:pt x="859" y="585"/>
                </a:lnTo>
                <a:lnTo>
                  <a:pt x="860" y="593"/>
                </a:lnTo>
                <a:lnTo>
                  <a:pt x="861" y="582"/>
                </a:lnTo>
                <a:lnTo>
                  <a:pt x="861" y="575"/>
                </a:lnTo>
                <a:lnTo>
                  <a:pt x="863" y="592"/>
                </a:lnTo>
                <a:lnTo>
                  <a:pt x="863" y="599"/>
                </a:lnTo>
                <a:lnTo>
                  <a:pt x="864" y="592"/>
                </a:lnTo>
                <a:lnTo>
                  <a:pt x="865" y="569"/>
                </a:lnTo>
                <a:lnTo>
                  <a:pt x="866" y="568"/>
                </a:lnTo>
                <a:lnTo>
                  <a:pt x="867" y="557"/>
                </a:lnTo>
                <a:lnTo>
                  <a:pt x="868" y="560"/>
                </a:lnTo>
                <a:lnTo>
                  <a:pt x="869" y="540"/>
                </a:lnTo>
                <a:lnTo>
                  <a:pt x="870" y="522"/>
                </a:lnTo>
                <a:lnTo>
                  <a:pt x="870" y="519"/>
                </a:lnTo>
                <a:lnTo>
                  <a:pt x="871" y="533"/>
                </a:lnTo>
                <a:lnTo>
                  <a:pt x="872" y="509"/>
                </a:lnTo>
                <a:lnTo>
                  <a:pt x="873" y="482"/>
                </a:lnTo>
                <a:lnTo>
                  <a:pt x="874" y="472"/>
                </a:lnTo>
                <a:lnTo>
                  <a:pt x="875" y="492"/>
                </a:lnTo>
                <a:lnTo>
                  <a:pt x="876" y="484"/>
                </a:lnTo>
                <a:lnTo>
                  <a:pt x="877" y="454"/>
                </a:lnTo>
                <a:lnTo>
                  <a:pt x="878" y="435"/>
                </a:lnTo>
                <a:lnTo>
                  <a:pt x="878" y="430"/>
                </a:lnTo>
                <a:lnTo>
                  <a:pt x="879" y="423"/>
                </a:lnTo>
                <a:lnTo>
                  <a:pt x="880" y="396"/>
                </a:lnTo>
                <a:lnTo>
                  <a:pt x="881" y="391"/>
                </a:lnTo>
                <a:lnTo>
                  <a:pt x="882" y="392"/>
                </a:lnTo>
                <a:lnTo>
                  <a:pt x="883" y="407"/>
                </a:lnTo>
                <a:lnTo>
                  <a:pt x="884" y="415"/>
                </a:lnTo>
                <a:lnTo>
                  <a:pt x="885" y="432"/>
                </a:lnTo>
                <a:lnTo>
                  <a:pt x="885" y="449"/>
                </a:lnTo>
                <a:lnTo>
                  <a:pt x="886" y="491"/>
                </a:lnTo>
                <a:lnTo>
                  <a:pt x="887" y="529"/>
                </a:lnTo>
                <a:lnTo>
                  <a:pt x="888" y="570"/>
                </a:lnTo>
                <a:lnTo>
                  <a:pt x="889" y="619"/>
                </a:lnTo>
                <a:lnTo>
                  <a:pt x="890" y="678"/>
                </a:lnTo>
                <a:lnTo>
                  <a:pt x="891" y="742"/>
                </a:lnTo>
                <a:lnTo>
                  <a:pt x="892" y="809"/>
                </a:lnTo>
                <a:lnTo>
                  <a:pt x="892" y="879"/>
                </a:lnTo>
                <a:lnTo>
                  <a:pt x="893" y="951"/>
                </a:lnTo>
                <a:lnTo>
                  <a:pt x="894" y="1017"/>
                </a:lnTo>
                <a:lnTo>
                  <a:pt x="895" y="1083"/>
                </a:lnTo>
                <a:lnTo>
                  <a:pt x="896" y="1144"/>
                </a:lnTo>
                <a:lnTo>
                  <a:pt x="897" y="1199"/>
                </a:lnTo>
                <a:lnTo>
                  <a:pt x="898" y="1246"/>
                </a:lnTo>
                <a:lnTo>
                  <a:pt x="899" y="1287"/>
                </a:lnTo>
                <a:lnTo>
                  <a:pt x="900" y="1321"/>
                </a:lnTo>
                <a:lnTo>
                  <a:pt x="900" y="1351"/>
                </a:lnTo>
                <a:lnTo>
                  <a:pt x="901" y="1375"/>
                </a:lnTo>
                <a:lnTo>
                  <a:pt x="902" y="1394"/>
                </a:lnTo>
                <a:lnTo>
                  <a:pt x="903" y="1410"/>
                </a:lnTo>
                <a:lnTo>
                  <a:pt x="904" y="1423"/>
                </a:lnTo>
                <a:lnTo>
                  <a:pt x="905" y="1433"/>
                </a:lnTo>
                <a:lnTo>
                  <a:pt x="906" y="1441"/>
                </a:lnTo>
                <a:lnTo>
                  <a:pt x="907" y="1448"/>
                </a:lnTo>
                <a:lnTo>
                  <a:pt x="907" y="1452"/>
                </a:lnTo>
                <a:lnTo>
                  <a:pt x="908" y="1456"/>
                </a:lnTo>
                <a:lnTo>
                  <a:pt x="909" y="1460"/>
                </a:lnTo>
                <a:lnTo>
                  <a:pt x="910" y="1463"/>
                </a:lnTo>
                <a:lnTo>
                  <a:pt x="911" y="1465"/>
                </a:lnTo>
                <a:lnTo>
                  <a:pt x="912" y="1467"/>
                </a:lnTo>
                <a:lnTo>
                  <a:pt x="913" y="1468"/>
                </a:lnTo>
                <a:lnTo>
                  <a:pt x="914" y="1469"/>
                </a:lnTo>
                <a:lnTo>
                  <a:pt x="915" y="1470"/>
                </a:lnTo>
                <a:lnTo>
                  <a:pt x="915" y="1471"/>
                </a:lnTo>
                <a:lnTo>
                  <a:pt x="916" y="1472"/>
                </a:lnTo>
                <a:lnTo>
                  <a:pt x="917" y="1472"/>
                </a:lnTo>
                <a:lnTo>
                  <a:pt x="918" y="1473"/>
                </a:lnTo>
                <a:lnTo>
                  <a:pt x="919" y="1473"/>
                </a:lnTo>
                <a:lnTo>
                  <a:pt x="920" y="1474"/>
                </a:lnTo>
                <a:lnTo>
                  <a:pt x="921" y="1474"/>
                </a:lnTo>
                <a:lnTo>
                  <a:pt x="922" y="1474"/>
                </a:lnTo>
                <a:lnTo>
                  <a:pt x="922" y="1474"/>
                </a:lnTo>
                <a:lnTo>
                  <a:pt x="923" y="1474"/>
                </a:lnTo>
                <a:lnTo>
                  <a:pt x="924" y="1474"/>
                </a:lnTo>
                <a:lnTo>
                  <a:pt x="925" y="1474"/>
                </a:lnTo>
                <a:lnTo>
                  <a:pt x="926" y="1474"/>
                </a:lnTo>
                <a:lnTo>
                  <a:pt x="927" y="1474"/>
                </a:lnTo>
                <a:lnTo>
                  <a:pt x="928" y="1473"/>
                </a:lnTo>
                <a:lnTo>
                  <a:pt x="929" y="1473"/>
                </a:lnTo>
                <a:lnTo>
                  <a:pt x="929" y="1473"/>
                </a:lnTo>
                <a:lnTo>
                  <a:pt x="930" y="1473"/>
                </a:lnTo>
                <a:lnTo>
                  <a:pt x="931" y="1473"/>
                </a:lnTo>
                <a:lnTo>
                  <a:pt x="932" y="1473"/>
                </a:lnTo>
                <a:lnTo>
                  <a:pt x="933" y="1472"/>
                </a:lnTo>
                <a:lnTo>
                  <a:pt x="934" y="1472"/>
                </a:lnTo>
                <a:lnTo>
                  <a:pt x="935" y="1471"/>
                </a:lnTo>
                <a:lnTo>
                  <a:pt x="936" y="1470"/>
                </a:lnTo>
                <a:lnTo>
                  <a:pt x="937" y="1469"/>
                </a:lnTo>
                <a:lnTo>
                  <a:pt x="937" y="1468"/>
                </a:lnTo>
                <a:lnTo>
                  <a:pt x="938" y="1468"/>
                </a:lnTo>
                <a:lnTo>
                  <a:pt x="939" y="1468"/>
                </a:lnTo>
                <a:lnTo>
                  <a:pt x="940" y="1468"/>
                </a:lnTo>
                <a:lnTo>
                  <a:pt x="941" y="1467"/>
                </a:lnTo>
                <a:lnTo>
                  <a:pt x="942" y="1466"/>
                </a:lnTo>
                <a:lnTo>
                  <a:pt x="943" y="1464"/>
                </a:lnTo>
                <a:lnTo>
                  <a:pt x="944" y="1464"/>
                </a:lnTo>
                <a:lnTo>
                  <a:pt x="944" y="1463"/>
                </a:lnTo>
                <a:lnTo>
                  <a:pt x="945" y="1462"/>
                </a:lnTo>
                <a:lnTo>
                  <a:pt x="946" y="1461"/>
                </a:lnTo>
                <a:lnTo>
                  <a:pt x="947" y="1459"/>
                </a:lnTo>
                <a:lnTo>
                  <a:pt x="948" y="1458"/>
                </a:lnTo>
                <a:lnTo>
                  <a:pt x="949" y="1456"/>
                </a:lnTo>
                <a:lnTo>
                  <a:pt x="950" y="1454"/>
                </a:lnTo>
                <a:lnTo>
                  <a:pt x="951" y="1452"/>
                </a:lnTo>
                <a:lnTo>
                  <a:pt x="951" y="1450"/>
                </a:lnTo>
                <a:lnTo>
                  <a:pt x="952" y="1448"/>
                </a:lnTo>
                <a:lnTo>
                  <a:pt x="953" y="1446"/>
                </a:lnTo>
                <a:lnTo>
                  <a:pt x="954" y="1443"/>
                </a:lnTo>
                <a:lnTo>
                  <a:pt x="955" y="1440"/>
                </a:lnTo>
                <a:lnTo>
                  <a:pt x="956" y="1437"/>
                </a:lnTo>
                <a:lnTo>
                  <a:pt x="957" y="1433"/>
                </a:lnTo>
                <a:lnTo>
                  <a:pt x="958" y="1429"/>
                </a:lnTo>
                <a:lnTo>
                  <a:pt x="959" y="1425"/>
                </a:lnTo>
                <a:lnTo>
                  <a:pt x="959" y="1420"/>
                </a:lnTo>
                <a:lnTo>
                  <a:pt x="961" y="1415"/>
                </a:lnTo>
                <a:lnTo>
                  <a:pt x="961" y="1410"/>
                </a:lnTo>
                <a:lnTo>
                  <a:pt x="962" y="1404"/>
                </a:lnTo>
                <a:lnTo>
                  <a:pt x="963" y="1396"/>
                </a:lnTo>
                <a:lnTo>
                  <a:pt x="964" y="1389"/>
                </a:lnTo>
                <a:lnTo>
                  <a:pt x="965" y="1381"/>
                </a:lnTo>
                <a:lnTo>
                  <a:pt x="966" y="1373"/>
                </a:lnTo>
                <a:lnTo>
                  <a:pt x="966" y="1364"/>
                </a:lnTo>
                <a:lnTo>
                  <a:pt x="968" y="1355"/>
                </a:lnTo>
                <a:lnTo>
                  <a:pt x="968" y="1345"/>
                </a:lnTo>
                <a:lnTo>
                  <a:pt x="969" y="1336"/>
                </a:lnTo>
                <a:lnTo>
                  <a:pt x="970" y="1325"/>
                </a:lnTo>
                <a:lnTo>
                  <a:pt x="971" y="1316"/>
                </a:lnTo>
                <a:lnTo>
                  <a:pt x="972" y="1307"/>
                </a:lnTo>
                <a:lnTo>
                  <a:pt x="973" y="1299"/>
                </a:lnTo>
                <a:lnTo>
                  <a:pt x="973" y="1290"/>
                </a:lnTo>
                <a:lnTo>
                  <a:pt x="975" y="1283"/>
                </a:lnTo>
                <a:lnTo>
                  <a:pt x="975" y="1278"/>
                </a:lnTo>
                <a:lnTo>
                  <a:pt x="976" y="1273"/>
                </a:lnTo>
                <a:lnTo>
                  <a:pt x="977" y="1267"/>
                </a:lnTo>
                <a:lnTo>
                  <a:pt x="978" y="1263"/>
                </a:lnTo>
                <a:lnTo>
                  <a:pt x="979" y="1261"/>
                </a:lnTo>
                <a:lnTo>
                  <a:pt x="980" y="1260"/>
                </a:lnTo>
                <a:lnTo>
                  <a:pt x="981" y="1259"/>
                </a:lnTo>
                <a:lnTo>
                  <a:pt x="982" y="1258"/>
                </a:lnTo>
                <a:lnTo>
                  <a:pt x="983" y="1258"/>
                </a:lnTo>
                <a:lnTo>
                  <a:pt x="983" y="1259"/>
                </a:lnTo>
                <a:lnTo>
                  <a:pt x="984" y="1259"/>
                </a:lnTo>
                <a:lnTo>
                  <a:pt x="985" y="1259"/>
                </a:lnTo>
                <a:lnTo>
                  <a:pt x="986" y="1260"/>
                </a:lnTo>
                <a:lnTo>
                  <a:pt x="987" y="1262"/>
                </a:lnTo>
                <a:lnTo>
                  <a:pt x="988" y="1264"/>
                </a:lnTo>
                <a:lnTo>
                  <a:pt x="989" y="1265"/>
                </a:lnTo>
                <a:lnTo>
                  <a:pt x="990" y="1266"/>
                </a:lnTo>
                <a:lnTo>
                  <a:pt x="990" y="1267"/>
                </a:lnTo>
                <a:lnTo>
                  <a:pt x="991" y="1267"/>
                </a:lnTo>
                <a:lnTo>
                  <a:pt x="992" y="1266"/>
                </a:lnTo>
                <a:lnTo>
                  <a:pt x="993" y="1265"/>
                </a:lnTo>
                <a:lnTo>
                  <a:pt x="994" y="1264"/>
                </a:lnTo>
                <a:lnTo>
                  <a:pt x="995" y="1263"/>
                </a:lnTo>
                <a:lnTo>
                  <a:pt x="996" y="1262"/>
                </a:lnTo>
                <a:lnTo>
                  <a:pt x="997" y="1259"/>
                </a:lnTo>
                <a:lnTo>
                  <a:pt x="997" y="1257"/>
                </a:lnTo>
                <a:lnTo>
                  <a:pt x="998" y="1254"/>
                </a:lnTo>
                <a:lnTo>
                  <a:pt x="999" y="1251"/>
                </a:lnTo>
                <a:lnTo>
                  <a:pt x="1000" y="1249"/>
                </a:lnTo>
                <a:lnTo>
                  <a:pt x="1001" y="1246"/>
                </a:lnTo>
                <a:lnTo>
                  <a:pt x="1002" y="1244"/>
                </a:lnTo>
                <a:lnTo>
                  <a:pt x="1003" y="1242"/>
                </a:lnTo>
                <a:lnTo>
                  <a:pt x="1004" y="1240"/>
                </a:lnTo>
                <a:lnTo>
                  <a:pt x="1005" y="1239"/>
                </a:lnTo>
                <a:lnTo>
                  <a:pt x="1005" y="1240"/>
                </a:lnTo>
                <a:lnTo>
                  <a:pt x="1006" y="1240"/>
                </a:lnTo>
                <a:lnTo>
                  <a:pt x="1007" y="1242"/>
                </a:lnTo>
                <a:lnTo>
                  <a:pt x="1008" y="1244"/>
                </a:lnTo>
                <a:lnTo>
                  <a:pt x="1009" y="1249"/>
                </a:lnTo>
                <a:lnTo>
                  <a:pt x="1010" y="1253"/>
                </a:lnTo>
                <a:lnTo>
                  <a:pt x="1011" y="1257"/>
                </a:lnTo>
                <a:lnTo>
                  <a:pt x="1012" y="1262"/>
                </a:lnTo>
                <a:lnTo>
                  <a:pt x="1012" y="1268"/>
                </a:lnTo>
                <a:lnTo>
                  <a:pt x="1013" y="1273"/>
                </a:lnTo>
                <a:lnTo>
                  <a:pt x="1014" y="1279"/>
                </a:lnTo>
                <a:lnTo>
                  <a:pt x="1015" y="1285"/>
                </a:lnTo>
                <a:lnTo>
                  <a:pt x="1016" y="1292"/>
                </a:lnTo>
                <a:lnTo>
                  <a:pt x="1017" y="1298"/>
                </a:lnTo>
                <a:lnTo>
                  <a:pt x="1018" y="1304"/>
                </a:lnTo>
                <a:lnTo>
                  <a:pt x="1019" y="1311"/>
                </a:lnTo>
                <a:lnTo>
                  <a:pt x="1019" y="1316"/>
                </a:lnTo>
                <a:lnTo>
                  <a:pt x="1020" y="1321"/>
                </a:lnTo>
                <a:lnTo>
                  <a:pt x="1021" y="1325"/>
                </a:lnTo>
                <a:lnTo>
                  <a:pt x="1022" y="1331"/>
                </a:lnTo>
                <a:lnTo>
                  <a:pt x="1023" y="1335"/>
                </a:lnTo>
                <a:lnTo>
                  <a:pt x="1024" y="1338"/>
                </a:lnTo>
                <a:lnTo>
                  <a:pt x="1025" y="1342"/>
                </a:lnTo>
                <a:lnTo>
                  <a:pt x="1026" y="1346"/>
                </a:lnTo>
                <a:lnTo>
                  <a:pt x="1027" y="1348"/>
                </a:lnTo>
                <a:lnTo>
                  <a:pt x="1027" y="1350"/>
                </a:lnTo>
                <a:lnTo>
                  <a:pt x="1028" y="1351"/>
                </a:lnTo>
                <a:lnTo>
                  <a:pt x="1029" y="1354"/>
                </a:lnTo>
                <a:lnTo>
                  <a:pt x="1030" y="1355"/>
                </a:lnTo>
                <a:lnTo>
                  <a:pt x="1031" y="1354"/>
                </a:lnTo>
                <a:lnTo>
                  <a:pt x="1032" y="1354"/>
                </a:lnTo>
                <a:lnTo>
                  <a:pt x="1033" y="1355"/>
                </a:lnTo>
                <a:lnTo>
                  <a:pt x="1034" y="1353"/>
                </a:lnTo>
                <a:lnTo>
                  <a:pt x="1034" y="1350"/>
                </a:lnTo>
                <a:lnTo>
                  <a:pt x="1035" y="1349"/>
                </a:lnTo>
                <a:lnTo>
                  <a:pt x="1036" y="1348"/>
                </a:lnTo>
                <a:lnTo>
                  <a:pt x="1037" y="1346"/>
                </a:lnTo>
                <a:lnTo>
                  <a:pt x="1038" y="1343"/>
                </a:lnTo>
                <a:lnTo>
                  <a:pt x="1039" y="1342"/>
                </a:lnTo>
                <a:lnTo>
                  <a:pt x="1040" y="1339"/>
                </a:lnTo>
                <a:lnTo>
                  <a:pt x="1041" y="1335"/>
                </a:lnTo>
                <a:lnTo>
                  <a:pt x="1041" y="1332"/>
                </a:lnTo>
                <a:lnTo>
                  <a:pt x="1042" y="1329"/>
                </a:lnTo>
                <a:lnTo>
                  <a:pt x="1043" y="1325"/>
                </a:lnTo>
                <a:lnTo>
                  <a:pt x="1044" y="1321"/>
                </a:lnTo>
                <a:lnTo>
                  <a:pt x="1045" y="1319"/>
                </a:lnTo>
                <a:lnTo>
                  <a:pt x="1046" y="1315"/>
                </a:lnTo>
                <a:lnTo>
                  <a:pt x="1047" y="1309"/>
                </a:lnTo>
                <a:lnTo>
                  <a:pt x="1048" y="1305"/>
                </a:lnTo>
                <a:lnTo>
                  <a:pt x="1049" y="1303"/>
                </a:lnTo>
                <a:lnTo>
                  <a:pt x="1049" y="1299"/>
                </a:lnTo>
                <a:lnTo>
                  <a:pt x="1050" y="1295"/>
                </a:lnTo>
                <a:lnTo>
                  <a:pt x="1051" y="1294"/>
                </a:lnTo>
                <a:lnTo>
                  <a:pt x="1052" y="1294"/>
                </a:lnTo>
                <a:lnTo>
                  <a:pt x="1053" y="1293"/>
                </a:lnTo>
                <a:lnTo>
                  <a:pt x="1054" y="1293"/>
                </a:lnTo>
                <a:lnTo>
                  <a:pt x="1055" y="1296"/>
                </a:lnTo>
                <a:lnTo>
                  <a:pt x="1056" y="1299"/>
                </a:lnTo>
                <a:lnTo>
                  <a:pt x="1056" y="1301"/>
                </a:lnTo>
                <a:lnTo>
                  <a:pt x="1057" y="1305"/>
                </a:lnTo>
                <a:lnTo>
                  <a:pt x="1058" y="1309"/>
                </a:lnTo>
                <a:lnTo>
                  <a:pt x="1059" y="1313"/>
                </a:lnTo>
                <a:lnTo>
                  <a:pt x="1060" y="1315"/>
                </a:lnTo>
                <a:lnTo>
                  <a:pt x="1061" y="1315"/>
                </a:lnTo>
                <a:lnTo>
                  <a:pt x="1062" y="1314"/>
                </a:lnTo>
                <a:lnTo>
                  <a:pt x="1063" y="1310"/>
                </a:lnTo>
                <a:lnTo>
                  <a:pt x="1064" y="1304"/>
                </a:lnTo>
                <a:lnTo>
                  <a:pt x="1064" y="1295"/>
                </a:lnTo>
                <a:lnTo>
                  <a:pt x="1065" y="1283"/>
                </a:lnTo>
                <a:lnTo>
                  <a:pt x="1066" y="1270"/>
                </a:lnTo>
                <a:lnTo>
                  <a:pt x="1067" y="1254"/>
                </a:lnTo>
                <a:lnTo>
                  <a:pt x="1068" y="1236"/>
                </a:lnTo>
                <a:lnTo>
                  <a:pt x="1069" y="1216"/>
                </a:lnTo>
                <a:lnTo>
                  <a:pt x="1070" y="1196"/>
                </a:lnTo>
                <a:lnTo>
                  <a:pt x="1071" y="1176"/>
                </a:lnTo>
                <a:lnTo>
                  <a:pt x="1071" y="1154"/>
                </a:lnTo>
                <a:lnTo>
                  <a:pt x="1073" y="1131"/>
                </a:lnTo>
                <a:lnTo>
                  <a:pt x="1073" y="1110"/>
                </a:lnTo>
                <a:lnTo>
                  <a:pt x="1074" y="1093"/>
                </a:lnTo>
                <a:lnTo>
                  <a:pt x="1075" y="1077"/>
                </a:lnTo>
                <a:lnTo>
                  <a:pt x="1076" y="1058"/>
                </a:lnTo>
                <a:lnTo>
                  <a:pt x="1077" y="1042"/>
                </a:lnTo>
                <a:lnTo>
                  <a:pt x="1078" y="1032"/>
                </a:lnTo>
                <a:lnTo>
                  <a:pt x="1078" y="1026"/>
                </a:lnTo>
                <a:lnTo>
                  <a:pt x="1080" y="1016"/>
                </a:lnTo>
                <a:lnTo>
                  <a:pt x="1080" y="1004"/>
                </a:lnTo>
                <a:lnTo>
                  <a:pt x="1081" y="997"/>
                </a:lnTo>
                <a:lnTo>
                  <a:pt x="1082" y="998"/>
                </a:lnTo>
                <a:lnTo>
                  <a:pt x="1083" y="994"/>
                </a:lnTo>
                <a:lnTo>
                  <a:pt x="1084" y="980"/>
                </a:lnTo>
                <a:lnTo>
                  <a:pt x="1085" y="967"/>
                </a:lnTo>
                <a:lnTo>
                  <a:pt x="1086" y="967"/>
                </a:lnTo>
                <a:lnTo>
                  <a:pt x="1087" y="961"/>
                </a:lnTo>
                <a:lnTo>
                  <a:pt x="1087" y="949"/>
                </a:lnTo>
                <a:lnTo>
                  <a:pt x="1088" y="932"/>
                </a:lnTo>
                <a:lnTo>
                  <a:pt x="1089" y="925"/>
                </a:lnTo>
                <a:lnTo>
                  <a:pt x="1090" y="917"/>
                </a:lnTo>
                <a:lnTo>
                  <a:pt x="1091" y="899"/>
                </a:lnTo>
                <a:lnTo>
                  <a:pt x="1092" y="879"/>
                </a:lnTo>
                <a:lnTo>
                  <a:pt x="1093" y="865"/>
                </a:lnTo>
                <a:lnTo>
                  <a:pt x="1094" y="856"/>
                </a:lnTo>
                <a:lnTo>
                  <a:pt x="1095" y="845"/>
                </a:lnTo>
                <a:lnTo>
                  <a:pt x="1095" y="823"/>
                </a:lnTo>
                <a:lnTo>
                  <a:pt x="1096" y="801"/>
                </a:lnTo>
                <a:lnTo>
                  <a:pt x="1097" y="785"/>
                </a:lnTo>
                <a:lnTo>
                  <a:pt x="1098" y="770"/>
                </a:lnTo>
                <a:lnTo>
                  <a:pt x="1099" y="750"/>
                </a:lnTo>
                <a:lnTo>
                  <a:pt x="1100" y="724"/>
                </a:lnTo>
                <a:lnTo>
                  <a:pt x="1101" y="699"/>
                </a:lnTo>
                <a:lnTo>
                  <a:pt x="1102" y="680"/>
                </a:lnTo>
                <a:lnTo>
                  <a:pt x="1102" y="664"/>
                </a:lnTo>
                <a:lnTo>
                  <a:pt x="1103" y="643"/>
                </a:lnTo>
                <a:lnTo>
                  <a:pt x="1104" y="622"/>
                </a:lnTo>
                <a:lnTo>
                  <a:pt x="1105" y="606"/>
                </a:lnTo>
                <a:lnTo>
                  <a:pt x="1106" y="598"/>
                </a:lnTo>
                <a:lnTo>
                  <a:pt x="1107" y="592"/>
                </a:lnTo>
                <a:lnTo>
                  <a:pt x="1108" y="593"/>
                </a:lnTo>
                <a:lnTo>
                  <a:pt x="1109" y="597"/>
                </a:lnTo>
                <a:lnTo>
                  <a:pt x="1110" y="609"/>
                </a:lnTo>
                <a:lnTo>
                  <a:pt x="1110" y="627"/>
                </a:lnTo>
                <a:lnTo>
                  <a:pt x="1111" y="653"/>
                </a:lnTo>
                <a:lnTo>
                  <a:pt x="1112" y="676"/>
                </a:lnTo>
                <a:lnTo>
                  <a:pt x="1113" y="703"/>
                </a:lnTo>
                <a:lnTo>
                  <a:pt x="1114" y="738"/>
                </a:lnTo>
                <a:lnTo>
                  <a:pt x="1115" y="776"/>
                </a:lnTo>
                <a:lnTo>
                  <a:pt x="1116" y="810"/>
                </a:lnTo>
                <a:lnTo>
                  <a:pt x="1117" y="841"/>
                </a:lnTo>
                <a:lnTo>
                  <a:pt x="1117" y="873"/>
                </a:lnTo>
                <a:lnTo>
                  <a:pt x="1118" y="904"/>
                </a:lnTo>
                <a:lnTo>
                  <a:pt x="1119" y="929"/>
                </a:lnTo>
                <a:lnTo>
                  <a:pt x="1120" y="942"/>
                </a:lnTo>
                <a:lnTo>
                  <a:pt x="1121" y="951"/>
                </a:lnTo>
                <a:lnTo>
                  <a:pt x="1122" y="960"/>
                </a:lnTo>
                <a:lnTo>
                  <a:pt x="1123" y="972"/>
                </a:lnTo>
                <a:lnTo>
                  <a:pt x="1124" y="972"/>
                </a:lnTo>
                <a:lnTo>
                  <a:pt x="1124" y="959"/>
                </a:lnTo>
                <a:lnTo>
                  <a:pt x="1125" y="953"/>
                </a:lnTo>
                <a:lnTo>
                  <a:pt x="1126" y="952"/>
                </a:lnTo>
                <a:lnTo>
                  <a:pt x="1127" y="949"/>
                </a:lnTo>
                <a:lnTo>
                  <a:pt x="1128" y="942"/>
                </a:lnTo>
                <a:lnTo>
                  <a:pt x="1129" y="938"/>
                </a:lnTo>
                <a:lnTo>
                  <a:pt x="1130" y="940"/>
                </a:lnTo>
                <a:lnTo>
                  <a:pt x="1131" y="954"/>
                </a:lnTo>
                <a:lnTo>
                  <a:pt x="1132" y="971"/>
                </a:lnTo>
                <a:lnTo>
                  <a:pt x="1132" y="977"/>
                </a:lnTo>
                <a:lnTo>
                  <a:pt x="1133" y="984"/>
                </a:lnTo>
                <a:lnTo>
                  <a:pt x="1134" y="1009"/>
                </a:lnTo>
                <a:lnTo>
                  <a:pt x="1135" y="1038"/>
                </a:lnTo>
                <a:lnTo>
                  <a:pt x="1136" y="1056"/>
                </a:lnTo>
                <a:lnTo>
                  <a:pt x="1137" y="1076"/>
                </a:lnTo>
                <a:lnTo>
                  <a:pt x="1138" y="1104"/>
                </a:lnTo>
                <a:lnTo>
                  <a:pt x="1139" y="1137"/>
                </a:lnTo>
                <a:lnTo>
                  <a:pt x="1139" y="1164"/>
                </a:lnTo>
                <a:lnTo>
                  <a:pt x="1140" y="1190"/>
                </a:lnTo>
                <a:lnTo>
                  <a:pt x="1141" y="1218"/>
                </a:lnTo>
                <a:lnTo>
                  <a:pt x="1142" y="1245"/>
                </a:lnTo>
                <a:lnTo>
                  <a:pt x="1143" y="1269"/>
                </a:lnTo>
                <a:lnTo>
                  <a:pt x="1144" y="1294"/>
                </a:lnTo>
                <a:lnTo>
                  <a:pt x="1145" y="1321"/>
                </a:lnTo>
                <a:lnTo>
                  <a:pt x="1146" y="1348"/>
                </a:lnTo>
                <a:lnTo>
                  <a:pt x="1146" y="1372"/>
                </a:lnTo>
                <a:lnTo>
                  <a:pt x="1147" y="1393"/>
                </a:lnTo>
                <a:lnTo>
                  <a:pt x="1148" y="1410"/>
                </a:lnTo>
                <a:lnTo>
                  <a:pt x="1149" y="1425"/>
                </a:lnTo>
                <a:lnTo>
                  <a:pt x="1150" y="1436"/>
                </a:lnTo>
                <a:lnTo>
                  <a:pt x="1151" y="1446"/>
                </a:lnTo>
                <a:lnTo>
                  <a:pt x="1152" y="1453"/>
                </a:lnTo>
                <a:lnTo>
                  <a:pt x="1153" y="1459"/>
                </a:lnTo>
                <a:lnTo>
                  <a:pt x="1154" y="1464"/>
                </a:lnTo>
                <a:lnTo>
                  <a:pt x="1154" y="1468"/>
                </a:lnTo>
                <a:lnTo>
                  <a:pt x="1155" y="1470"/>
                </a:lnTo>
                <a:lnTo>
                  <a:pt x="1156" y="1473"/>
                </a:lnTo>
                <a:lnTo>
                  <a:pt x="1157" y="1475"/>
                </a:lnTo>
                <a:lnTo>
                  <a:pt x="1158" y="1476"/>
                </a:lnTo>
                <a:lnTo>
                  <a:pt x="1159" y="1477"/>
                </a:lnTo>
                <a:lnTo>
                  <a:pt x="1160" y="1479"/>
                </a:lnTo>
                <a:lnTo>
                  <a:pt x="1161" y="1480"/>
                </a:lnTo>
                <a:lnTo>
                  <a:pt x="1161" y="1481"/>
                </a:lnTo>
                <a:lnTo>
                  <a:pt x="1162" y="1481"/>
                </a:lnTo>
                <a:lnTo>
                  <a:pt x="1163" y="1481"/>
                </a:lnTo>
                <a:lnTo>
                  <a:pt x="1164" y="1482"/>
                </a:lnTo>
                <a:lnTo>
                  <a:pt x="1165" y="1482"/>
                </a:lnTo>
                <a:lnTo>
                  <a:pt x="1166" y="1483"/>
                </a:lnTo>
                <a:lnTo>
                  <a:pt x="1167" y="1483"/>
                </a:lnTo>
                <a:lnTo>
                  <a:pt x="1168" y="1484"/>
                </a:lnTo>
                <a:lnTo>
                  <a:pt x="1168" y="1484"/>
                </a:lnTo>
                <a:lnTo>
                  <a:pt x="1169" y="1484"/>
                </a:lnTo>
                <a:lnTo>
                  <a:pt x="1170" y="1484"/>
                </a:lnTo>
                <a:lnTo>
                  <a:pt x="1171" y="1484"/>
                </a:lnTo>
                <a:lnTo>
                  <a:pt x="1172" y="1485"/>
                </a:lnTo>
                <a:lnTo>
                  <a:pt x="1173" y="1485"/>
                </a:lnTo>
                <a:lnTo>
                  <a:pt x="1174" y="1486"/>
                </a:lnTo>
                <a:lnTo>
                  <a:pt x="1175" y="1486"/>
                </a:lnTo>
                <a:lnTo>
                  <a:pt x="1176" y="1486"/>
                </a:lnTo>
                <a:lnTo>
                  <a:pt x="1176" y="1486"/>
                </a:lnTo>
                <a:lnTo>
                  <a:pt x="1177" y="1486"/>
                </a:lnTo>
                <a:lnTo>
                  <a:pt x="1178" y="1486"/>
                </a:lnTo>
                <a:lnTo>
                  <a:pt x="1179" y="1486"/>
                </a:lnTo>
                <a:lnTo>
                  <a:pt x="1180" y="1486"/>
                </a:lnTo>
                <a:lnTo>
                  <a:pt x="1181" y="1486"/>
                </a:lnTo>
                <a:lnTo>
                  <a:pt x="1182" y="1486"/>
                </a:lnTo>
                <a:lnTo>
                  <a:pt x="1183" y="1486"/>
                </a:lnTo>
                <a:lnTo>
                  <a:pt x="1183" y="1487"/>
                </a:lnTo>
                <a:lnTo>
                  <a:pt x="1184" y="1486"/>
                </a:lnTo>
                <a:lnTo>
                  <a:pt x="1185" y="1486"/>
                </a:lnTo>
                <a:lnTo>
                  <a:pt x="1186" y="1486"/>
                </a:lnTo>
                <a:lnTo>
                  <a:pt x="1187" y="1486"/>
                </a:lnTo>
                <a:lnTo>
                  <a:pt x="1188" y="1487"/>
                </a:lnTo>
                <a:lnTo>
                  <a:pt x="1189" y="1487"/>
                </a:lnTo>
                <a:lnTo>
                  <a:pt x="1190" y="1487"/>
                </a:lnTo>
                <a:lnTo>
                  <a:pt x="1190" y="1487"/>
                </a:lnTo>
                <a:lnTo>
                  <a:pt x="1191" y="1486"/>
                </a:lnTo>
                <a:lnTo>
                  <a:pt x="1192" y="1486"/>
                </a:lnTo>
                <a:lnTo>
                  <a:pt x="1193" y="1485"/>
                </a:lnTo>
                <a:lnTo>
                  <a:pt x="1194" y="1485"/>
                </a:lnTo>
                <a:lnTo>
                  <a:pt x="1195" y="1485"/>
                </a:lnTo>
                <a:lnTo>
                  <a:pt x="1196" y="1485"/>
                </a:lnTo>
                <a:lnTo>
                  <a:pt x="1197" y="1484"/>
                </a:lnTo>
                <a:lnTo>
                  <a:pt x="1198" y="1484"/>
                </a:lnTo>
                <a:lnTo>
                  <a:pt x="1199" y="1483"/>
                </a:lnTo>
                <a:lnTo>
                  <a:pt x="1200" y="1483"/>
                </a:lnTo>
                <a:lnTo>
                  <a:pt x="1200" y="1481"/>
                </a:lnTo>
                <a:lnTo>
                  <a:pt x="1201" y="1480"/>
                </a:lnTo>
                <a:lnTo>
                  <a:pt x="1202" y="1479"/>
                </a:lnTo>
                <a:lnTo>
                  <a:pt x="1203" y="1478"/>
                </a:lnTo>
                <a:lnTo>
                  <a:pt x="1204" y="1477"/>
                </a:lnTo>
                <a:lnTo>
                  <a:pt x="1205" y="1475"/>
                </a:lnTo>
                <a:lnTo>
                  <a:pt x="1206" y="1472"/>
                </a:lnTo>
                <a:lnTo>
                  <a:pt x="1207" y="1470"/>
                </a:lnTo>
                <a:lnTo>
                  <a:pt x="1207" y="1466"/>
                </a:lnTo>
                <a:lnTo>
                  <a:pt x="1208" y="1463"/>
                </a:lnTo>
                <a:lnTo>
                  <a:pt x="1209" y="1459"/>
                </a:lnTo>
                <a:lnTo>
                  <a:pt x="1210" y="1454"/>
                </a:lnTo>
                <a:lnTo>
                  <a:pt x="1211" y="1449"/>
                </a:lnTo>
                <a:lnTo>
                  <a:pt x="1212" y="1442"/>
                </a:lnTo>
                <a:lnTo>
                  <a:pt x="1213" y="1435"/>
                </a:lnTo>
                <a:lnTo>
                  <a:pt x="1214" y="1426"/>
                </a:lnTo>
                <a:lnTo>
                  <a:pt x="1214" y="1416"/>
                </a:lnTo>
                <a:lnTo>
                  <a:pt x="1215" y="1405"/>
                </a:lnTo>
                <a:lnTo>
                  <a:pt x="1216" y="1394"/>
                </a:lnTo>
                <a:lnTo>
                  <a:pt x="1217" y="1381"/>
                </a:lnTo>
                <a:lnTo>
                  <a:pt x="1218" y="1367"/>
                </a:lnTo>
                <a:lnTo>
                  <a:pt x="1219" y="1352"/>
                </a:lnTo>
                <a:lnTo>
                  <a:pt x="1220" y="1336"/>
                </a:lnTo>
                <a:lnTo>
                  <a:pt x="1221" y="1319"/>
                </a:lnTo>
                <a:lnTo>
                  <a:pt x="1222" y="1304"/>
                </a:lnTo>
                <a:lnTo>
                  <a:pt x="1222" y="1290"/>
                </a:lnTo>
                <a:lnTo>
                  <a:pt x="1223" y="1278"/>
                </a:lnTo>
                <a:lnTo>
                  <a:pt x="1224" y="1268"/>
                </a:lnTo>
                <a:lnTo>
                  <a:pt x="1225" y="1260"/>
                </a:lnTo>
                <a:lnTo>
                  <a:pt x="1226" y="1255"/>
                </a:lnTo>
                <a:lnTo>
                  <a:pt x="1227" y="1253"/>
                </a:lnTo>
                <a:lnTo>
                  <a:pt x="1228" y="1252"/>
                </a:lnTo>
                <a:lnTo>
                  <a:pt x="1229" y="1253"/>
                </a:lnTo>
                <a:lnTo>
                  <a:pt x="1229" y="1256"/>
                </a:lnTo>
                <a:lnTo>
                  <a:pt x="1230" y="1260"/>
                </a:lnTo>
                <a:lnTo>
                  <a:pt x="1231" y="1265"/>
                </a:lnTo>
                <a:lnTo>
                  <a:pt x="1232" y="1270"/>
                </a:lnTo>
                <a:lnTo>
                  <a:pt x="1233" y="1272"/>
                </a:lnTo>
                <a:lnTo>
                  <a:pt x="1234" y="1275"/>
                </a:lnTo>
                <a:lnTo>
                  <a:pt x="1235" y="1279"/>
                </a:lnTo>
                <a:lnTo>
                  <a:pt x="1236" y="1281"/>
                </a:lnTo>
                <a:lnTo>
                  <a:pt x="1236" y="1279"/>
                </a:lnTo>
                <a:lnTo>
                  <a:pt x="1237" y="1277"/>
                </a:lnTo>
                <a:lnTo>
                  <a:pt x="1238" y="1277"/>
                </a:lnTo>
                <a:lnTo>
                  <a:pt x="1239" y="1276"/>
                </a:lnTo>
                <a:lnTo>
                  <a:pt x="1240" y="1270"/>
                </a:lnTo>
                <a:lnTo>
                  <a:pt x="1241" y="1260"/>
                </a:lnTo>
                <a:lnTo>
                  <a:pt x="1242" y="1255"/>
                </a:lnTo>
                <a:lnTo>
                  <a:pt x="1243" y="1252"/>
                </a:lnTo>
                <a:lnTo>
                  <a:pt x="1244" y="1246"/>
                </a:lnTo>
                <a:lnTo>
                  <a:pt x="1244" y="1234"/>
                </a:lnTo>
                <a:lnTo>
                  <a:pt x="1245" y="1228"/>
                </a:lnTo>
                <a:lnTo>
                  <a:pt x="1246" y="1222"/>
                </a:lnTo>
                <a:lnTo>
                  <a:pt x="1247" y="1217"/>
                </a:lnTo>
                <a:lnTo>
                  <a:pt x="1248" y="1210"/>
                </a:lnTo>
                <a:lnTo>
                  <a:pt x="1249" y="1202"/>
                </a:lnTo>
                <a:lnTo>
                  <a:pt x="1250" y="1192"/>
                </a:lnTo>
                <a:lnTo>
                  <a:pt x="1251" y="1184"/>
                </a:lnTo>
                <a:lnTo>
                  <a:pt x="1251" y="1182"/>
                </a:lnTo>
                <a:lnTo>
                  <a:pt x="1252" y="1174"/>
                </a:lnTo>
                <a:lnTo>
                  <a:pt x="1253" y="1166"/>
                </a:lnTo>
                <a:lnTo>
                  <a:pt x="1254" y="1160"/>
                </a:lnTo>
                <a:lnTo>
                  <a:pt x="1255" y="1164"/>
                </a:lnTo>
                <a:lnTo>
                  <a:pt x="1256" y="1164"/>
                </a:lnTo>
                <a:lnTo>
                  <a:pt x="1257" y="1166"/>
                </a:lnTo>
                <a:lnTo>
                  <a:pt x="1258" y="1171"/>
                </a:lnTo>
                <a:lnTo>
                  <a:pt x="1259" y="1185"/>
                </a:lnTo>
                <a:lnTo>
                  <a:pt x="1259" y="1199"/>
                </a:lnTo>
                <a:lnTo>
                  <a:pt x="1260" y="1216"/>
                </a:lnTo>
                <a:lnTo>
                  <a:pt x="1261" y="1234"/>
                </a:lnTo>
                <a:lnTo>
                  <a:pt x="1262" y="1255"/>
                </a:lnTo>
                <a:lnTo>
                  <a:pt x="1263" y="1277"/>
                </a:lnTo>
                <a:lnTo>
                  <a:pt x="1264" y="1298"/>
                </a:lnTo>
                <a:lnTo>
                  <a:pt x="1265" y="1320"/>
                </a:lnTo>
                <a:lnTo>
                  <a:pt x="1266" y="1340"/>
                </a:lnTo>
                <a:lnTo>
                  <a:pt x="1266" y="1360"/>
                </a:lnTo>
                <a:lnTo>
                  <a:pt x="1267" y="1379"/>
                </a:lnTo>
                <a:lnTo>
                  <a:pt x="1268" y="1396"/>
                </a:lnTo>
                <a:lnTo>
                  <a:pt x="1269" y="1411"/>
                </a:lnTo>
                <a:lnTo>
                  <a:pt x="1270" y="1424"/>
                </a:lnTo>
                <a:lnTo>
                  <a:pt x="1271" y="1436"/>
                </a:lnTo>
                <a:lnTo>
                  <a:pt x="1272" y="1445"/>
                </a:lnTo>
                <a:lnTo>
                  <a:pt x="1273" y="1453"/>
                </a:lnTo>
                <a:lnTo>
                  <a:pt x="1273" y="1460"/>
                </a:lnTo>
                <a:lnTo>
                  <a:pt x="1274" y="1466"/>
                </a:lnTo>
                <a:lnTo>
                  <a:pt x="1275" y="1470"/>
                </a:lnTo>
                <a:lnTo>
                  <a:pt x="1276" y="1474"/>
                </a:lnTo>
                <a:lnTo>
                  <a:pt x="1277" y="1477"/>
                </a:lnTo>
                <a:lnTo>
                  <a:pt x="1278" y="1479"/>
                </a:lnTo>
                <a:lnTo>
                  <a:pt x="1279" y="1480"/>
                </a:lnTo>
                <a:lnTo>
                  <a:pt x="1280" y="1482"/>
                </a:lnTo>
                <a:lnTo>
                  <a:pt x="1281" y="1483"/>
                </a:lnTo>
                <a:lnTo>
                  <a:pt x="1281" y="1484"/>
                </a:lnTo>
                <a:lnTo>
                  <a:pt x="1282" y="1485"/>
                </a:lnTo>
                <a:lnTo>
                  <a:pt x="1283" y="1486"/>
                </a:lnTo>
                <a:lnTo>
                  <a:pt x="1284" y="1487"/>
                </a:lnTo>
                <a:lnTo>
                  <a:pt x="1285" y="1487"/>
                </a:lnTo>
                <a:lnTo>
                  <a:pt x="1286" y="1487"/>
                </a:lnTo>
                <a:lnTo>
                  <a:pt x="1287" y="1487"/>
                </a:lnTo>
                <a:lnTo>
                  <a:pt x="1288" y="1487"/>
                </a:lnTo>
                <a:lnTo>
                  <a:pt x="1288" y="1488"/>
                </a:lnTo>
                <a:lnTo>
                  <a:pt x="1289" y="1488"/>
                </a:lnTo>
                <a:lnTo>
                  <a:pt x="1290" y="1488"/>
                </a:lnTo>
                <a:lnTo>
                  <a:pt x="1291" y="1488"/>
                </a:lnTo>
                <a:lnTo>
                  <a:pt x="1292" y="1488"/>
                </a:lnTo>
                <a:lnTo>
                  <a:pt x="1293" y="1488"/>
                </a:lnTo>
                <a:lnTo>
                  <a:pt x="1294" y="1488"/>
                </a:lnTo>
                <a:lnTo>
                  <a:pt x="1295" y="1488"/>
                </a:lnTo>
                <a:lnTo>
                  <a:pt x="1295" y="1488"/>
                </a:lnTo>
                <a:lnTo>
                  <a:pt x="1296" y="1488"/>
                </a:lnTo>
                <a:lnTo>
                  <a:pt x="1297" y="1488"/>
                </a:lnTo>
                <a:lnTo>
                  <a:pt x="1298" y="1488"/>
                </a:lnTo>
                <a:lnTo>
                  <a:pt x="1299" y="1489"/>
                </a:lnTo>
                <a:lnTo>
                  <a:pt x="1300" y="1489"/>
                </a:lnTo>
                <a:lnTo>
                  <a:pt x="1301" y="1488"/>
                </a:lnTo>
                <a:lnTo>
                  <a:pt x="1302" y="1488"/>
                </a:lnTo>
                <a:lnTo>
                  <a:pt x="1303" y="1488"/>
                </a:lnTo>
                <a:lnTo>
                  <a:pt x="1303" y="1488"/>
                </a:lnTo>
                <a:lnTo>
                  <a:pt x="1305" y="1488"/>
                </a:lnTo>
                <a:lnTo>
                  <a:pt x="1305" y="1488"/>
                </a:lnTo>
                <a:lnTo>
                  <a:pt x="1306" y="1489"/>
                </a:lnTo>
                <a:lnTo>
                  <a:pt x="1307" y="1488"/>
                </a:lnTo>
                <a:lnTo>
                  <a:pt x="1308" y="1488"/>
                </a:lnTo>
                <a:lnTo>
                  <a:pt x="1309" y="1488"/>
                </a:lnTo>
                <a:lnTo>
                  <a:pt x="1310" y="1488"/>
                </a:lnTo>
                <a:lnTo>
                  <a:pt x="1310" y="1488"/>
                </a:lnTo>
                <a:lnTo>
                  <a:pt x="1312" y="1489"/>
                </a:lnTo>
                <a:lnTo>
                  <a:pt x="1312" y="1489"/>
                </a:lnTo>
                <a:lnTo>
                  <a:pt x="1313" y="1489"/>
                </a:lnTo>
                <a:lnTo>
                  <a:pt x="1314" y="1489"/>
                </a:lnTo>
                <a:lnTo>
                  <a:pt x="1315" y="1489"/>
                </a:lnTo>
                <a:lnTo>
                  <a:pt x="1316" y="1489"/>
                </a:lnTo>
                <a:lnTo>
                  <a:pt x="1317" y="1489"/>
                </a:lnTo>
                <a:lnTo>
                  <a:pt x="1317" y="1489"/>
                </a:lnTo>
                <a:lnTo>
                  <a:pt x="1319" y="1489"/>
                </a:lnTo>
                <a:lnTo>
                  <a:pt x="1319" y="1489"/>
                </a:lnTo>
                <a:lnTo>
                  <a:pt x="1320" y="1489"/>
                </a:lnTo>
                <a:lnTo>
                  <a:pt x="1321" y="1489"/>
                </a:lnTo>
                <a:lnTo>
                  <a:pt x="1322" y="1489"/>
                </a:lnTo>
                <a:lnTo>
                  <a:pt x="1323" y="1489"/>
                </a:lnTo>
                <a:lnTo>
                  <a:pt x="1324" y="1488"/>
                </a:lnTo>
                <a:lnTo>
                  <a:pt x="1325" y="1488"/>
                </a:lnTo>
                <a:lnTo>
                  <a:pt x="1326" y="1488"/>
                </a:lnTo>
                <a:lnTo>
                  <a:pt x="1327" y="1488"/>
                </a:lnTo>
                <a:lnTo>
                  <a:pt x="1327" y="1488"/>
                </a:lnTo>
                <a:lnTo>
                  <a:pt x="1328" y="1488"/>
                </a:lnTo>
                <a:lnTo>
                  <a:pt x="1329" y="1488"/>
                </a:lnTo>
                <a:lnTo>
                  <a:pt x="1330" y="1488"/>
                </a:lnTo>
                <a:lnTo>
                  <a:pt x="1331" y="1488"/>
                </a:lnTo>
                <a:lnTo>
                  <a:pt x="1332" y="1488"/>
                </a:lnTo>
                <a:lnTo>
                  <a:pt x="1333" y="1488"/>
                </a:lnTo>
                <a:lnTo>
                  <a:pt x="1334" y="1488"/>
                </a:lnTo>
                <a:lnTo>
                  <a:pt x="1334" y="1488"/>
                </a:lnTo>
                <a:lnTo>
                  <a:pt x="1335" y="1488"/>
                </a:lnTo>
                <a:lnTo>
                  <a:pt x="1336" y="1488"/>
                </a:lnTo>
                <a:lnTo>
                  <a:pt x="1337" y="1488"/>
                </a:lnTo>
                <a:lnTo>
                  <a:pt x="1338" y="1488"/>
                </a:lnTo>
                <a:lnTo>
                  <a:pt x="1339" y="1488"/>
                </a:lnTo>
                <a:lnTo>
                  <a:pt x="1340" y="1488"/>
                </a:lnTo>
                <a:lnTo>
                  <a:pt x="1341" y="1488"/>
                </a:lnTo>
                <a:lnTo>
                  <a:pt x="1341" y="1488"/>
                </a:lnTo>
                <a:lnTo>
                  <a:pt x="1342" y="1488"/>
                </a:lnTo>
                <a:lnTo>
                  <a:pt x="1343" y="1487"/>
                </a:lnTo>
                <a:lnTo>
                  <a:pt x="1344" y="1487"/>
                </a:lnTo>
                <a:lnTo>
                  <a:pt x="1345" y="1486"/>
                </a:lnTo>
                <a:lnTo>
                  <a:pt x="1346" y="1486"/>
                </a:lnTo>
                <a:lnTo>
                  <a:pt x="1347" y="1487"/>
                </a:lnTo>
                <a:lnTo>
                  <a:pt x="1348" y="1487"/>
                </a:lnTo>
                <a:lnTo>
                  <a:pt x="1349" y="1487"/>
                </a:lnTo>
                <a:lnTo>
                  <a:pt x="1349" y="1487"/>
                </a:lnTo>
                <a:lnTo>
                  <a:pt x="1350" y="1487"/>
                </a:lnTo>
                <a:lnTo>
                  <a:pt x="1351" y="1487"/>
                </a:lnTo>
                <a:lnTo>
                  <a:pt x="1352" y="1486"/>
                </a:lnTo>
                <a:lnTo>
                  <a:pt x="1353" y="1486"/>
                </a:lnTo>
                <a:lnTo>
                  <a:pt x="1354" y="1486"/>
                </a:lnTo>
                <a:lnTo>
                  <a:pt x="1355" y="1486"/>
                </a:lnTo>
                <a:lnTo>
                  <a:pt x="1356" y="1486"/>
                </a:lnTo>
                <a:lnTo>
                  <a:pt x="1356" y="1486"/>
                </a:lnTo>
                <a:lnTo>
                  <a:pt x="1357" y="1486"/>
                </a:lnTo>
                <a:lnTo>
                  <a:pt x="1358" y="1486"/>
                </a:lnTo>
                <a:lnTo>
                  <a:pt x="1359" y="1485"/>
                </a:lnTo>
                <a:lnTo>
                  <a:pt x="1360" y="1485"/>
                </a:lnTo>
                <a:lnTo>
                  <a:pt x="1361" y="1485"/>
                </a:lnTo>
                <a:lnTo>
                  <a:pt x="1362" y="1485"/>
                </a:lnTo>
                <a:lnTo>
                  <a:pt x="1363" y="1485"/>
                </a:lnTo>
                <a:lnTo>
                  <a:pt x="1363" y="1485"/>
                </a:lnTo>
                <a:lnTo>
                  <a:pt x="1364" y="1485"/>
                </a:lnTo>
                <a:lnTo>
                  <a:pt x="1365" y="1485"/>
                </a:lnTo>
                <a:lnTo>
                  <a:pt x="1366" y="1485"/>
                </a:lnTo>
                <a:lnTo>
                  <a:pt x="1367" y="1485"/>
                </a:lnTo>
                <a:lnTo>
                  <a:pt x="1368" y="1484"/>
                </a:lnTo>
                <a:lnTo>
                  <a:pt x="1369" y="1484"/>
                </a:lnTo>
                <a:lnTo>
                  <a:pt x="1370" y="1484"/>
                </a:lnTo>
                <a:lnTo>
                  <a:pt x="1371" y="1484"/>
                </a:lnTo>
                <a:lnTo>
                  <a:pt x="1371" y="1484"/>
                </a:lnTo>
                <a:lnTo>
                  <a:pt x="1372" y="1483"/>
                </a:lnTo>
                <a:lnTo>
                  <a:pt x="1373" y="1483"/>
                </a:lnTo>
                <a:lnTo>
                  <a:pt x="1374" y="1483"/>
                </a:lnTo>
                <a:lnTo>
                  <a:pt x="1375" y="1483"/>
                </a:lnTo>
                <a:lnTo>
                  <a:pt x="1376" y="1483"/>
                </a:lnTo>
                <a:lnTo>
                  <a:pt x="1377" y="1483"/>
                </a:lnTo>
                <a:lnTo>
                  <a:pt x="1378" y="1482"/>
                </a:lnTo>
                <a:lnTo>
                  <a:pt x="1378" y="1482"/>
                </a:lnTo>
                <a:lnTo>
                  <a:pt x="1379" y="1481"/>
                </a:lnTo>
                <a:lnTo>
                  <a:pt x="1380" y="1481"/>
                </a:lnTo>
                <a:lnTo>
                  <a:pt x="1381" y="1481"/>
                </a:lnTo>
                <a:lnTo>
                  <a:pt x="1382" y="1480"/>
                </a:lnTo>
                <a:lnTo>
                  <a:pt x="1383" y="1480"/>
                </a:lnTo>
                <a:lnTo>
                  <a:pt x="1384" y="1480"/>
                </a:lnTo>
                <a:lnTo>
                  <a:pt x="1385" y="1480"/>
                </a:lnTo>
                <a:lnTo>
                  <a:pt x="1385" y="1480"/>
                </a:lnTo>
                <a:lnTo>
                  <a:pt x="1386" y="1480"/>
                </a:lnTo>
                <a:lnTo>
                  <a:pt x="1387" y="1479"/>
                </a:lnTo>
                <a:lnTo>
                  <a:pt x="1388" y="1479"/>
                </a:lnTo>
                <a:lnTo>
                  <a:pt x="1389" y="1478"/>
                </a:lnTo>
                <a:lnTo>
                  <a:pt x="1390" y="1478"/>
                </a:lnTo>
                <a:lnTo>
                  <a:pt x="1391" y="1478"/>
                </a:lnTo>
                <a:lnTo>
                  <a:pt x="1392" y="1477"/>
                </a:lnTo>
                <a:lnTo>
                  <a:pt x="1393" y="1477"/>
                </a:lnTo>
                <a:lnTo>
                  <a:pt x="1393" y="1477"/>
                </a:lnTo>
                <a:lnTo>
                  <a:pt x="1394" y="1476"/>
                </a:lnTo>
                <a:lnTo>
                  <a:pt x="1395" y="1476"/>
                </a:lnTo>
                <a:lnTo>
                  <a:pt x="1396" y="1475"/>
                </a:lnTo>
                <a:lnTo>
                  <a:pt x="1397" y="1474"/>
                </a:lnTo>
                <a:lnTo>
                  <a:pt x="1398" y="1474"/>
                </a:lnTo>
                <a:lnTo>
                  <a:pt x="1399" y="1473"/>
                </a:lnTo>
                <a:lnTo>
                  <a:pt x="1400" y="1472"/>
                </a:lnTo>
                <a:lnTo>
                  <a:pt x="1400" y="1471"/>
                </a:lnTo>
                <a:lnTo>
                  <a:pt x="1401" y="1469"/>
                </a:lnTo>
                <a:lnTo>
                  <a:pt x="1402" y="1467"/>
                </a:lnTo>
                <a:lnTo>
                  <a:pt x="1403" y="1466"/>
                </a:lnTo>
                <a:lnTo>
                  <a:pt x="1404" y="1464"/>
                </a:lnTo>
                <a:lnTo>
                  <a:pt x="1405" y="1462"/>
                </a:lnTo>
                <a:lnTo>
                  <a:pt x="1406" y="1461"/>
                </a:lnTo>
                <a:lnTo>
                  <a:pt x="1407" y="1458"/>
                </a:lnTo>
                <a:lnTo>
                  <a:pt x="1408" y="1456"/>
                </a:lnTo>
                <a:lnTo>
                  <a:pt x="1408" y="1453"/>
                </a:lnTo>
                <a:lnTo>
                  <a:pt x="1409" y="1449"/>
                </a:lnTo>
                <a:lnTo>
                  <a:pt x="1410" y="1445"/>
                </a:lnTo>
                <a:lnTo>
                  <a:pt x="1411" y="1442"/>
                </a:lnTo>
                <a:lnTo>
                  <a:pt x="1412" y="1438"/>
                </a:lnTo>
                <a:lnTo>
                  <a:pt x="1413" y="1435"/>
                </a:lnTo>
                <a:lnTo>
                  <a:pt x="1414" y="1431"/>
                </a:lnTo>
                <a:lnTo>
                  <a:pt x="1415" y="1428"/>
                </a:lnTo>
                <a:lnTo>
                  <a:pt x="1415" y="1425"/>
                </a:lnTo>
                <a:lnTo>
                  <a:pt x="1417" y="1422"/>
                </a:lnTo>
                <a:lnTo>
                  <a:pt x="1417" y="1419"/>
                </a:lnTo>
                <a:lnTo>
                  <a:pt x="1418" y="1417"/>
                </a:lnTo>
                <a:lnTo>
                  <a:pt x="1419" y="1416"/>
                </a:lnTo>
                <a:lnTo>
                  <a:pt x="1420" y="1415"/>
                </a:lnTo>
                <a:lnTo>
                  <a:pt x="1421" y="1415"/>
                </a:lnTo>
                <a:lnTo>
                  <a:pt x="1422" y="1415"/>
                </a:lnTo>
                <a:lnTo>
                  <a:pt x="1422" y="1415"/>
                </a:lnTo>
                <a:lnTo>
                  <a:pt x="1424" y="1415"/>
                </a:lnTo>
                <a:lnTo>
                  <a:pt x="1424" y="1415"/>
                </a:lnTo>
                <a:lnTo>
                  <a:pt x="1425" y="1415"/>
                </a:lnTo>
                <a:lnTo>
                  <a:pt x="1426" y="1416"/>
                </a:lnTo>
                <a:lnTo>
                  <a:pt x="1427" y="1416"/>
                </a:lnTo>
                <a:lnTo>
                  <a:pt x="1428" y="1416"/>
                </a:lnTo>
                <a:lnTo>
                  <a:pt x="1429" y="1416"/>
                </a:lnTo>
                <a:lnTo>
                  <a:pt x="1430" y="1416"/>
                </a:lnTo>
                <a:lnTo>
                  <a:pt x="1431" y="1416"/>
                </a:lnTo>
                <a:lnTo>
                  <a:pt x="1431" y="1415"/>
                </a:lnTo>
                <a:lnTo>
                  <a:pt x="1432" y="1415"/>
                </a:lnTo>
                <a:lnTo>
                  <a:pt x="1433" y="1415"/>
                </a:lnTo>
                <a:lnTo>
                  <a:pt x="1434" y="1415"/>
                </a:lnTo>
                <a:lnTo>
                  <a:pt x="1435" y="1414"/>
                </a:lnTo>
                <a:lnTo>
                  <a:pt x="1436" y="1414"/>
                </a:lnTo>
                <a:lnTo>
                  <a:pt x="1437" y="1413"/>
                </a:lnTo>
                <a:lnTo>
                  <a:pt x="1438" y="1413"/>
                </a:lnTo>
                <a:lnTo>
                  <a:pt x="1439" y="1413"/>
                </a:lnTo>
                <a:lnTo>
                  <a:pt x="1439" y="1413"/>
                </a:lnTo>
                <a:lnTo>
                  <a:pt x="1440" y="1412"/>
                </a:lnTo>
                <a:lnTo>
                  <a:pt x="1441" y="1411"/>
                </a:lnTo>
                <a:lnTo>
                  <a:pt x="1442" y="1412"/>
                </a:lnTo>
                <a:lnTo>
                  <a:pt x="1443" y="1413"/>
                </a:lnTo>
                <a:lnTo>
                  <a:pt x="1444" y="1413"/>
                </a:lnTo>
                <a:lnTo>
                  <a:pt x="1445" y="1413"/>
                </a:lnTo>
                <a:lnTo>
                  <a:pt x="1446" y="1414"/>
                </a:lnTo>
                <a:lnTo>
                  <a:pt x="1446" y="1416"/>
                </a:lnTo>
                <a:lnTo>
                  <a:pt x="1447" y="1418"/>
                </a:lnTo>
                <a:lnTo>
                  <a:pt x="1448" y="1421"/>
                </a:lnTo>
                <a:lnTo>
                  <a:pt x="1449" y="1424"/>
                </a:lnTo>
                <a:lnTo>
                  <a:pt x="1450" y="1428"/>
                </a:lnTo>
                <a:lnTo>
                  <a:pt x="1451" y="1432"/>
                </a:lnTo>
                <a:lnTo>
                  <a:pt x="1452" y="1436"/>
                </a:lnTo>
                <a:lnTo>
                  <a:pt x="1453" y="1440"/>
                </a:lnTo>
                <a:lnTo>
                  <a:pt x="1454" y="1444"/>
                </a:lnTo>
                <a:lnTo>
                  <a:pt x="1454" y="1448"/>
                </a:lnTo>
                <a:lnTo>
                  <a:pt x="1455" y="1451"/>
                </a:lnTo>
                <a:lnTo>
                  <a:pt x="1456" y="1455"/>
                </a:lnTo>
                <a:lnTo>
                  <a:pt x="1457" y="1459"/>
                </a:lnTo>
                <a:lnTo>
                  <a:pt x="1458" y="1462"/>
                </a:lnTo>
                <a:lnTo>
                  <a:pt x="1459" y="1465"/>
                </a:lnTo>
                <a:lnTo>
                  <a:pt x="1460" y="1468"/>
                </a:lnTo>
                <a:lnTo>
                  <a:pt x="1461" y="1470"/>
                </a:lnTo>
                <a:lnTo>
                  <a:pt x="1461" y="1472"/>
                </a:lnTo>
                <a:lnTo>
                  <a:pt x="1462" y="1474"/>
                </a:lnTo>
                <a:lnTo>
                  <a:pt x="1463" y="1475"/>
                </a:lnTo>
                <a:lnTo>
                  <a:pt x="1464" y="1477"/>
                </a:lnTo>
                <a:lnTo>
                  <a:pt x="1465" y="1479"/>
                </a:lnTo>
                <a:lnTo>
                  <a:pt x="1466" y="1480"/>
                </a:lnTo>
                <a:lnTo>
                  <a:pt x="1467" y="1481"/>
                </a:lnTo>
                <a:lnTo>
                  <a:pt x="1468" y="1481"/>
                </a:lnTo>
                <a:lnTo>
                  <a:pt x="1468" y="1482"/>
                </a:lnTo>
                <a:lnTo>
                  <a:pt x="1469" y="1482"/>
                </a:lnTo>
                <a:lnTo>
                  <a:pt x="1470" y="1483"/>
                </a:lnTo>
                <a:lnTo>
                  <a:pt x="1471" y="1483"/>
                </a:lnTo>
                <a:lnTo>
                  <a:pt x="1472" y="1484"/>
                </a:lnTo>
                <a:lnTo>
                  <a:pt x="1473" y="1485"/>
                </a:lnTo>
                <a:lnTo>
                  <a:pt x="1474" y="1485"/>
                </a:lnTo>
                <a:lnTo>
                  <a:pt x="1475" y="1485"/>
                </a:lnTo>
                <a:lnTo>
                  <a:pt x="1476" y="1485"/>
                </a:lnTo>
                <a:lnTo>
                  <a:pt x="1476" y="1486"/>
                </a:lnTo>
                <a:lnTo>
                  <a:pt x="1477" y="1486"/>
                </a:lnTo>
                <a:lnTo>
                  <a:pt x="1478" y="1486"/>
                </a:lnTo>
                <a:lnTo>
                  <a:pt x="1479" y="1487"/>
                </a:lnTo>
                <a:lnTo>
                  <a:pt x="1480" y="1487"/>
                </a:lnTo>
                <a:lnTo>
                  <a:pt x="1481" y="1487"/>
                </a:lnTo>
                <a:lnTo>
                  <a:pt x="1482" y="1487"/>
                </a:lnTo>
                <a:lnTo>
                  <a:pt x="1483" y="1487"/>
                </a:lnTo>
                <a:lnTo>
                  <a:pt x="1483" y="1487"/>
                </a:lnTo>
                <a:lnTo>
                  <a:pt x="1484" y="1487"/>
                </a:lnTo>
                <a:lnTo>
                  <a:pt x="1485" y="1488"/>
                </a:lnTo>
                <a:lnTo>
                  <a:pt x="1486" y="1488"/>
                </a:lnTo>
                <a:lnTo>
                  <a:pt x="1487" y="1488"/>
                </a:lnTo>
                <a:lnTo>
                  <a:pt x="1488" y="1488"/>
                </a:lnTo>
                <a:lnTo>
                  <a:pt x="1489" y="1488"/>
                </a:lnTo>
                <a:lnTo>
                  <a:pt x="1490" y="1488"/>
                </a:lnTo>
                <a:lnTo>
                  <a:pt x="1490" y="1488"/>
                </a:lnTo>
                <a:lnTo>
                  <a:pt x="1491" y="1488"/>
                </a:lnTo>
                <a:lnTo>
                  <a:pt x="1492" y="1488"/>
                </a:lnTo>
                <a:lnTo>
                  <a:pt x="1493" y="1488"/>
                </a:lnTo>
                <a:lnTo>
                  <a:pt x="1494" y="1489"/>
                </a:lnTo>
                <a:lnTo>
                  <a:pt x="1495" y="1489"/>
                </a:lnTo>
                <a:lnTo>
                  <a:pt x="1496" y="1489"/>
                </a:lnTo>
                <a:lnTo>
                  <a:pt x="1497" y="1489"/>
                </a:lnTo>
                <a:lnTo>
                  <a:pt x="1498" y="1489"/>
                </a:lnTo>
                <a:lnTo>
                  <a:pt x="1498" y="1489"/>
                </a:lnTo>
                <a:lnTo>
                  <a:pt x="1499" y="1489"/>
                </a:lnTo>
                <a:lnTo>
                  <a:pt x="1500" y="1489"/>
                </a:lnTo>
                <a:lnTo>
                  <a:pt x="1501" y="1490"/>
                </a:lnTo>
                <a:lnTo>
                  <a:pt x="1502" y="1490"/>
                </a:lnTo>
                <a:lnTo>
                  <a:pt x="1503" y="1490"/>
                </a:lnTo>
                <a:lnTo>
                  <a:pt x="1504" y="1490"/>
                </a:lnTo>
                <a:lnTo>
                  <a:pt x="1505" y="1490"/>
                </a:lnTo>
                <a:lnTo>
                  <a:pt x="1505" y="1489"/>
                </a:lnTo>
                <a:lnTo>
                  <a:pt x="1506" y="1489"/>
                </a:lnTo>
                <a:lnTo>
                  <a:pt x="1507" y="1490"/>
                </a:lnTo>
                <a:lnTo>
                  <a:pt x="1508" y="1490"/>
                </a:lnTo>
                <a:lnTo>
                  <a:pt x="1509" y="1490"/>
                </a:lnTo>
                <a:lnTo>
                  <a:pt x="1510" y="1490"/>
                </a:lnTo>
                <a:lnTo>
                  <a:pt x="1511" y="1490"/>
                </a:lnTo>
                <a:lnTo>
                  <a:pt x="1512" y="1490"/>
                </a:lnTo>
                <a:lnTo>
                  <a:pt x="1512" y="1490"/>
                </a:lnTo>
                <a:lnTo>
                  <a:pt x="1513" y="1490"/>
                </a:lnTo>
                <a:lnTo>
                  <a:pt x="1514" y="1490"/>
                </a:lnTo>
                <a:lnTo>
                  <a:pt x="1515" y="1490"/>
                </a:lnTo>
                <a:lnTo>
                  <a:pt x="1516" y="1490"/>
                </a:lnTo>
                <a:lnTo>
                  <a:pt x="1517" y="1490"/>
                </a:lnTo>
                <a:lnTo>
                  <a:pt x="1518" y="1490"/>
                </a:lnTo>
                <a:lnTo>
                  <a:pt x="1519" y="1490"/>
                </a:lnTo>
                <a:lnTo>
                  <a:pt x="1520" y="1490"/>
                </a:lnTo>
                <a:lnTo>
                  <a:pt x="1520" y="1490"/>
                </a:lnTo>
                <a:lnTo>
                  <a:pt x="1522" y="1490"/>
                </a:lnTo>
                <a:lnTo>
                  <a:pt x="1522" y="1490"/>
                </a:lnTo>
                <a:lnTo>
                  <a:pt x="1523" y="1490"/>
                </a:lnTo>
                <a:lnTo>
                  <a:pt x="1524" y="1490"/>
                </a:lnTo>
                <a:lnTo>
                  <a:pt x="1525" y="1490"/>
                </a:lnTo>
                <a:lnTo>
                  <a:pt x="1526" y="1490"/>
                </a:lnTo>
                <a:lnTo>
                  <a:pt x="1527" y="1490"/>
                </a:lnTo>
                <a:lnTo>
                  <a:pt x="1527" y="1490"/>
                </a:lnTo>
                <a:lnTo>
                  <a:pt x="1529" y="1490"/>
                </a:lnTo>
                <a:lnTo>
                  <a:pt x="1529" y="1490"/>
                </a:lnTo>
                <a:lnTo>
                  <a:pt x="1530" y="1489"/>
                </a:lnTo>
                <a:lnTo>
                  <a:pt x="1531" y="1489"/>
                </a:lnTo>
                <a:lnTo>
                  <a:pt x="1532" y="1489"/>
                </a:lnTo>
                <a:lnTo>
                  <a:pt x="1533" y="1489"/>
                </a:lnTo>
                <a:lnTo>
                  <a:pt x="1534" y="1489"/>
                </a:lnTo>
                <a:lnTo>
                  <a:pt x="1534" y="1489"/>
                </a:lnTo>
                <a:lnTo>
                  <a:pt x="1536" y="1489"/>
                </a:lnTo>
                <a:lnTo>
                  <a:pt x="1536" y="1489"/>
                </a:lnTo>
                <a:lnTo>
                  <a:pt x="1537" y="1488"/>
                </a:lnTo>
                <a:lnTo>
                  <a:pt x="1538" y="1488"/>
                </a:lnTo>
                <a:lnTo>
                  <a:pt x="1539" y="1488"/>
                </a:lnTo>
                <a:lnTo>
                  <a:pt x="1540" y="1487"/>
                </a:lnTo>
                <a:lnTo>
                  <a:pt x="1541" y="1486"/>
                </a:lnTo>
                <a:lnTo>
                  <a:pt x="1542" y="1486"/>
                </a:lnTo>
                <a:lnTo>
                  <a:pt x="1543" y="1485"/>
                </a:lnTo>
                <a:lnTo>
                  <a:pt x="1544" y="1484"/>
                </a:lnTo>
                <a:lnTo>
                  <a:pt x="1544" y="1483"/>
                </a:lnTo>
                <a:lnTo>
                  <a:pt x="1545" y="1482"/>
                </a:lnTo>
                <a:lnTo>
                  <a:pt x="1546" y="1481"/>
                </a:lnTo>
                <a:lnTo>
                  <a:pt x="1547" y="1480"/>
                </a:lnTo>
                <a:lnTo>
                  <a:pt x="1548" y="1479"/>
                </a:lnTo>
                <a:lnTo>
                  <a:pt x="1549" y="1477"/>
                </a:lnTo>
                <a:lnTo>
                  <a:pt x="1550" y="1475"/>
                </a:lnTo>
                <a:lnTo>
                  <a:pt x="1551" y="1473"/>
                </a:lnTo>
                <a:lnTo>
                  <a:pt x="1551" y="1471"/>
                </a:lnTo>
                <a:lnTo>
                  <a:pt x="1552" y="1468"/>
                </a:lnTo>
                <a:lnTo>
                  <a:pt x="1553" y="1466"/>
                </a:lnTo>
                <a:lnTo>
                  <a:pt x="1554" y="1463"/>
                </a:lnTo>
                <a:lnTo>
                  <a:pt x="1555" y="1460"/>
                </a:lnTo>
                <a:lnTo>
                  <a:pt x="1556" y="1457"/>
                </a:lnTo>
                <a:lnTo>
                  <a:pt x="1557" y="1453"/>
                </a:lnTo>
                <a:lnTo>
                  <a:pt x="1558" y="1449"/>
                </a:lnTo>
                <a:lnTo>
                  <a:pt x="1558" y="1445"/>
                </a:lnTo>
                <a:lnTo>
                  <a:pt x="1559" y="1441"/>
                </a:lnTo>
                <a:lnTo>
                  <a:pt x="1560" y="1437"/>
                </a:lnTo>
                <a:lnTo>
                  <a:pt x="1561" y="1433"/>
                </a:lnTo>
                <a:lnTo>
                  <a:pt x="1562" y="1429"/>
                </a:lnTo>
                <a:lnTo>
                  <a:pt x="1563" y="1426"/>
                </a:lnTo>
                <a:lnTo>
                  <a:pt x="1564" y="1423"/>
                </a:lnTo>
                <a:lnTo>
                  <a:pt x="1565" y="1421"/>
                </a:lnTo>
                <a:lnTo>
                  <a:pt x="1566" y="1419"/>
                </a:lnTo>
                <a:lnTo>
                  <a:pt x="1566" y="1416"/>
                </a:lnTo>
                <a:lnTo>
                  <a:pt x="1567" y="1416"/>
                </a:lnTo>
                <a:lnTo>
                  <a:pt x="1568" y="1415"/>
                </a:lnTo>
                <a:lnTo>
                  <a:pt x="1569" y="1414"/>
                </a:lnTo>
                <a:lnTo>
                  <a:pt x="1570" y="1412"/>
                </a:lnTo>
                <a:lnTo>
                  <a:pt x="1571" y="1410"/>
                </a:lnTo>
                <a:lnTo>
                  <a:pt x="1572" y="1410"/>
                </a:lnTo>
                <a:lnTo>
                  <a:pt x="1573" y="1409"/>
                </a:lnTo>
                <a:lnTo>
                  <a:pt x="1573" y="1403"/>
                </a:lnTo>
                <a:lnTo>
                  <a:pt x="1574" y="1402"/>
                </a:lnTo>
                <a:lnTo>
                  <a:pt x="1575" y="1402"/>
                </a:lnTo>
                <a:lnTo>
                  <a:pt x="1576" y="1401"/>
                </a:lnTo>
                <a:lnTo>
                  <a:pt x="1577" y="1399"/>
                </a:lnTo>
                <a:lnTo>
                  <a:pt x="1578" y="1398"/>
                </a:lnTo>
                <a:lnTo>
                  <a:pt x="1579" y="1396"/>
                </a:lnTo>
                <a:lnTo>
                  <a:pt x="1580" y="1395"/>
                </a:lnTo>
                <a:lnTo>
                  <a:pt x="1580" y="1397"/>
                </a:lnTo>
                <a:lnTo>
                  <a:pt x="1581" y="1397"/>
                </a:lnTo>
                <a:lnTo>
                  <a:pt x="1582" y="1395"/>
                </a:lnTo>
                <a:lnTo>
                  <a:pt x="1583" y="1393"/>
                </a:lnTo>
                <a:lnTo>
                  <a:pt x="1584" y="1394"/>
                </a:lnTo>
                <a:lnTo>
                  <a:pt x="1585" y="1396"/>
                </a:lnTo>
                <a:lnTo>
                  <a:pt x="1586" y="1393"/>
                </a:lnTo>
                <a:lnTo>
                  <a:pt x="1587" y="1391"/>
                </a:lnTo>
                <a:lnTo>
                  <a:pt x="1588" y="1390"/>
                </a:lnTo>
                <a:lnTo>
                  <a:pt x="1588" y="1392"/>
                </a:lnTo>
                <a:lnTo>
                  <a:pt x="1589" y="1391"/>
                </a:lnTo>
                <a:lnTo>
                  <a:pt x="1590" y="1392"/>
                </a:lnTo>
                <a:lnTo>
                  <a:pt x="1591" y="1394"/>
                </a:lnTo>
                <a:lnTo>
                  <a:pt x="1592" y="1397"/>
                </a:lnTo>
                <a:lnTo>
                  <a:pt x="1593" y="1400"/>
                </a:lnTo>
                <a:lnTo>
                  <a:pt x="1594" y="1404"/>
                </a:lnTo>
                <a:lnTo>
                  <a:pt x="1595" y="1408"/>
                </a:lnTo>
                <a:lnTo>
                  <a:pt x="1595" y="1413"/>
                </a:lnTo>
                <a:lnTo>
                  <a:pt x="1596" y="1418"/>
                </a:lnTo>
                <a:lnTo>
                  <a:pt x="1597" y="1425"/>
                </a:lnTo>
                <a:lnTo>
                  <a:pt x="1598" y="1430"/>
                </a:lnTo>
                <a:lnTo>
                  <a:pt x="1599" y="1435"/>
                </a:lnTo>
                <a:lnTo>
                  <a:pt x="1600" y="1440"/>
                </a:lnTo>
                <a:lnTo>
                  <a:pt x="1601" y="1446"/>
                </a:lnTo>
                <a:lnTo>
                  <a:pt x="1602" y="1450"/>
                </a:lnTo>
                <a:lnTo>
                  <a:pt x="1603" y="1454"/>
                </a:lnTo>
                <a:lnTo>
                  <a:pt x="1603" y="1458"/>
                </a:lnTo>
                <a:lnTo>
                  <a:pt x="1604" y="1463"/>
                </a:lnTo>
                <a:lnTo>
                  <a:pt x="1605" y="1466"/>
                </a:lnTo>
                <a:lnTo>
                  <a:pt x="1606" y="1470"/>
                </a:lnTo>
                <a:lnTo>
                  <a:pt x="1607" y="1472"/>
                </a:lnTo>
                <a:lnTo>
                  <a:pt x="1608" y="1475"/>
                </a:lnTo>
                <a:lnTo>
                  <a:pt x="1609" y="1477"/>
                </a:lnTo>
                <a:lnTo>
                  <a:pt x="1610" y="1479"/>
                </a:lnTo>
                <a:lnTo>
                  <a:pt x="1610" y="1480"/>
                </a:lnTo>
                <a:lnTo>
                  <a:pt x="1611" y="1482"/>
                </a:lnTo>
                <a:lnTo>
                  <a:pt x="1612" y="1484"/>
                </a:lnTo>
                <a:lnTo>
                  <a:pt x="1613" y="1485"/>
                </a:lnTo>
                <a:lnTo>
                  <a:pt x="1614" y="1486"/>
                </a:lnTo>
                <a:lnTo>
                  <a:pt x="1615" y="1487"/>
                </a:lnTo>
                <a:lnTo>
                  <a:pt x="1616" y="1487"/>
                </a:lnTo>
                <a:lnTo>
                  <a:pt x="1617" y="1488"/>
                </a:lnTo>
                <a:lnTo>
                  <a:pt x="1617" y="1488"/>
                </a:lnTo>
                <a:lnTo>
                  <a:pt x="1618" y="1489"/>
                </a:lnTo>
                <a:lnTo>
                  <a:pt x="1619" y="1490"/>
                </a:lnTo>
                <a:lnTo>
                  <a:pt x="1620" y="1490"/>
                </a:lnTo>
                <a:lnTo>
                  <a:pt x="1621" y="1490"/>
                </a:lnTo>
                <a:lnTo>
                  <a:pt x="1622" y="1490"/>
                </a:lnTo>
                <a:lnTo>
                  <a:pt x="1623" y="1490"/>
                </a:lnTo>
                <a:lnTo>
                  <a:pt x="1624" y="1490"/>
                </a:lnTo>
                <a:lnTo>
                  <a:pt x="1625" y="1490"/>
                </a:lnTo>
                <a:lnTo>
                  <a:pt x="1625" y="1490"/>
                </a:lnTo>
                <a:lnTo>
                  <a:pt x="1626" y="1491"/>
                </a:lnTo>
                <a:lnTo>
                  <a:pt x="1627" y="1491"/>
                </a:lnTo>
                <a:lnTo>
                  <a:pt x="1628" y="1491"/>
                </a:lnTo>
                <a:lnTo>
                  <a:pt x="1629" y="1492"/>
                </a:lnTo>
                <a:lnTo>
                  <a:pt x="1630" y="1492"/>
                </a:lnTo>
                <a:lnTo>
                  <a:pt x="1631" y="1491"/>
                </a:lnTo>
                <a:lnTo>
                  <a:pt x="1632" y="1491"/>
                </a:lnTo>
                <a:lnTo>
                  <a:pt x="1632" y="1491"/>
                </a:lnTo>
                <a:lnTo>
                  <a:pt x="1634" y="1491"/>
                </a:lnTo>
                <a:lnTo>
                  <a:pt x="1634" y="1491"/>
                </a:lnTo>
                <a:lnTo>
                  <a:pt x="1635" y="1491"/>
                </a:lnTo>
                <a:lnTo>
                  <a:pt x="1636" y="1491"/>
                </a:lnTo>
                <a:lnTo>
                  <a:pt x="1637" y="1491"/>
                </a:lnTo>
                <a:lnTo>
                  <a:pt x="1638" y="1491"/>
                </a:lnTo>
                <a:lnTo>
                  <a:pt x="1639" y="1491"/>
                </a:lnTo>
                <a:lnTo>
                  <a:pt x="1639" y="1491"/>
                </a:lnTo>
                <a:lnTo>
                  <a:pt x="1641" y="1491"/>
                </a:lnTo>
                <a:lnTo>
                  <a:pt x="1641" y="1491"/>
                </a:lnTo>
                <a:lnTo>
                  <a:pt x="1642" y="1492"/>
                </a:lnTo>
                <a:lnTo>
                  <a:pt x="1643" y="1491"/>
                </a:lnTo>
                <a:lnTo>
                  <a:pt x="1644" y="1492"/>
                </a:lnTo>
                <a:lnTo>
                  <a:pt x="1645" y="1491"/>
                </a:lnTo>
                <a:lnTo>
                  <a:pt x="1646" y="1491"/>
                </a:lnTo>
                <a:lnTo>
                  <a:pt x="1647" y="1491"/>
                </a:lnTo>
                <a:lnTo>
                  <a:pt x="1648" y="1491"/>
                </a:lnTo>
                <a:lnTo>
                  <a:pt x="1648" y="1491"/>
                </a:lnTo>
                <a:lnTo>
                  <a:pt x="1649" y="1491"/>
                </a:lnTo>
                <a:lnTo>
                  <a:pt x="1650" y="1492"/>
                </a:lnTo>
                <a:lnTo>
                  <a:pt x="1651" y="1492"/>
                </a:lnTo>
                <a:lnTo>
                  <a:pt x="1652" y="1492"/>
                </a:lnTo>
                <a:lnTo>
                  <a:pt x="1653" y="1491"/>
                </a:lnTo>
                <a:lnTo>
                  <a:pt x="1654" y="1491"/>
                </a:lnTo>
                <a:lnTo>
                  <a:pt x="1655" y="1491"/>
                </a:lnTo>
                <a:lnTo>
                  <a:pt x="1656" y="1491"/>
                </a:lnTo>
                <a:lnTo>
                  <a:pt x="1656" y="1491"/>
                </a:lnTo>
                <a:lnTo>
                  <a:pt x="1657" y="1491"/>
                </a:lnTo>
                <a:lnTo>
                  <a:pt x="1658" y="1491"/>
                </a:lnTo>
                <a:lnTo>
                  <a:pt x="1659" y="1491"/>
                </a:lnTo>
                <a:lnTo>
                  <a:pt x="1660" y="1490"/>
                </a:lnTo>
                <a:lnTo>
                  <a:pt x="1661" y="1490"/>
                </a:lnTo>
                <a:lnTo>
                  <a:pt x="1662" y="1490"/>
                </a:lnTo>
                <a:lnTo>
                  <a:pt x="1663" y="1490"/>
                </a:lnTo>
                <a:lnTo>
                  <a:pt x="1663" y="1490"/>
                </a:lnTo>
                <a:lnTo>
                  <a:pt x="1664" y="1490"/>
                </a:lnTo>
                <a:lnTo>
                  <a:pt x="1665" y="1489"/>
                </a:lnTo>
                <a:lnTo>
                  <a:pt x="1666" y="1489"/>
                </a:lnTo>
                <a:lnTo>
                  <a:pt x="1667" y="1489"/>
                </a:lnTo>
                <a:lnTo>
                  <a:pt x="1668" y="1488"/>
                </a:lnTo>
                <a:lnTo>
                  <a:pt x="1669" y="1488"/>
                </a:lnTo>
                <a:lnTo>
                  <a:pt x="1670" y="1487"/>
                </a:lnTo>
                <a:lnTo>
                  <a:pt x="1671" y="1486"/>
                </a:lnTo>
                <a:lnTo>
                  <a:pt x="1671" y="1485"/>
                </a:lnTo>
                <a:lnTo>
                  <a:pt x="1672" y="1485"/>
                </a:lnTo>
                <a:lnTo>
                  <a:pt x="1673" y="1484"/>
                </a:lnTo>
                <a:lnTo>
                  <a:pt x="1674" y="1483"/>
                </a:lnTo>
                <a:lnTo>
                  <a:pt x="1675" y="1482"/>
                </a:lnTo>
                <a:lnTo>
                  <a:pt x="1676" y="1480"/>
                </a:lnTo>
                <a:lnTo>
                  <a:pt x="1677" y="1479"/>
                </a:lnTo>
                <a:lnTo>
                  <a:pt x="1678" y="1477"/>
                </a:lnTo>
                <a:lnTo>
                  <a:pt x="1678" y="1475"/>
                </a:lnTo>
                <a:lnTo>
                  <a:pt x="1679" y="1473"/>
                </a:lnTo>
                <a:lnTo>
                  <a:pt x="1680" y="1471"/>
                </a:lnTo>
                <a:lnTo>
                  <a:pt x="1681" y="1469"/>
                </a:lnTo>
                <a:lnTo>
                  <a:pt x="1682" y="1466"/>
                </a:lnTo>
                <a:lnTo>
                  <a:pt x="1683" y="1464"/>
                </a:lnTo>
                <a:lnTo>
                  <a:pt x="1684" y="1461"/>
                </a:lnTo>
                <a:lnTo>
                  <a:pt x="1685" y="1458"/>
                </a:lnTo>
                <a:lnTo>
                  <a:pt x="1685" y="1455"/>
                </a:lnTo>
                <a:lnTo>
                  <a:pt x="1686" y="1451"/>
                </a:lnTo>
                <a:lnTo>
                  <a:pt x="1687" y="1449"/>
                </a:lnTo>
                <a:lnTo>
                  <a:pt x="1688" y="1446"/>
                </a:lnTo>
                <a:lnTo>
                  <a:pt x="1689" y="1442"/>
                </a:lnTo>
                <a:lnTo>
                  <a:pt x="1690" y="1438"/>
                </a:lnTo>
                <a:lnTo>
                  <a:pt x="1691" y="1435"/>
                </a:lnTo>
                <a:lnTo>
                  <a:pt x="1692" y="1433"/>
                </a:lnTo>
                <a:lnTo>
                  <a:pt x="1693" y="1430"/>
                </a:lnTo>
                <a:lnTo>
                  <a:pt x="1693" y="1427"/>
                </a:lnTo>
                <a:lnTo>
                  <a:pt x="1694" y="1426"/>
                </a:lnTo>
                <a:lnTo>
                  <a:pt x="1695" y="1425"/>
                </a:lnTo>
                <a:lnTo>
                  <a:pt x="1696" y="1425"/>
                </a:lnTo>
                <a:lnTo>
                  <a:pt x="1697" y="1423"/>
                </a:lnTo>
                <a:lnTo>
                  <a:pt x="1698" y="1423"/>
                </a:lnTo>
                <a:lnTo>
                  <a:pt x="1699" y="1423"/>
                </a:lnTo>
                <a:lnTo>
                  <a:pt x="1700" y="1424"/>
                </a:lnTo>
                <a:lnTo>
                  <a:pt x="1700" y="1423"/>
                </a:lnTo>
                <a:lnTo>
                  <a:pt x="1701" y="1423"/>
                </a:lnTo>
                <a:lnTo>
                  <a:pt x="1702" y="1423"/>
                </a:lnTo>
                <a:lnTo>
                  <a:pt x="1703" y="1423"/>
                </a:lnTo>
                <a:lnTo>
                  <a:pt x="1704" y="1422"/>
                </a:lnTo>
                <a:lnTo>
                  <a:pt x="1705" y="1420"/>
                </a:lnTo>
                <a:lnTo>
                  <a:pt x="1706" y="1419"/>
                </a:lnTo>
                <a:lnTo>
                  <a:pt x="1707" y="1418"/>
                </a:lnTo>
                <a:lnTo>
                  <a:pt x="1707" y="1418"/>
                </a:lnTo>
                <a:lnTo>
                  <a:pt x="1708" y="1418"/>
                </a:lnTo>
                <a:lnTo>
                  <a:pt x="1709" y="1415"/>
                </a:lnTo>
                <a:lnTo>
                  <a:pt x="1710" y="1413"/>
                </a:lnTo>
                <a:lnTo>
                  <a:pt x="1711" y="1412"/>
                </a:lnTo>
                <a:lnTo>
                  <a:pt x="1712" y="1411"/>
                </a:lnTo>
                <a:lnTo>
                  <a:pt x="1713" y="1409"/>
                </a:lnTo>
                <a:lnTo>
                  <a:pt x="1714" y="1407"/>
                </a:lnTo>
                <a:lnTo>
                  <a:pt x="1715" y="1404"/>
                </a:lnTo>
                <a:lnTo>
                  <a:pt x="1715" y="1404"/>
                </a:lnTo>
                <a:lnTo>
                  <a:pt x="1716" y="1404"/>
                </a:lnTo>
                <a:lnTo>
                  <a:pt x="1717" y="1402"/>
                </a:lnTo>
                <a:lnTo>
                  <a:pt x="1718" y="1401"/>
                </a:lnTo>
                <a:lnTo>
                  <a:pt x="1719" y="1402"/>
                </a:lnTo>
                <a:lnTo>
                  <a:pt x="1720" y="1402"/>
                </a:lnTo>
                <a:lnTo>
                  <a:pt x="1721" y="1403"/>
                </a:lnTo>
                <a:lnTo>
                  <a:pt x="1722" y="1403"/>
                </a:lnTo>
                <a:lnTo>
                  <a:pt x="1722" y="1405"/>
                </a:lnTo>
                <a:lnTo>
                  <a:pt x="1723" y="1408"/>
                </a:lnTo>
                <a:lnTo>
                  <a:pt x="1724" y="1410"/>
                </a:lnTo>
                <a:lnTo>
                  <a:pt x="1725" y="1412"/>
                </a:lnTo>
                <a:lnTo>
                  <a:pt x="1726" y="1414"/>
                </a:lnTo>
                <a:lnTo>
                  <a:pt x="1727" y="1417"/>
                </a:lnTo>
                <a:lnTo>
                  <a:pt x="1728" y="1420"/>
                </a:lnTo>
                <a:lnTo>
                  <a:pt x="1729" y="1423"/>
                </a:lnTo>
                <a:lnTo>
                  <a:pt x="1729" y="1426"/>
                </a:lnTo>
                <a:lnTo>
                  <a:pt x="1730" y="1429"/>
                </a:lnTo>
                <a:lnTo>
                  <a:pt x="1731" y="1432"/>
                </a:lnTo>
                <a:lnTo>
                  <a:pt x="1732" y="1435"/>
                </a:lnTo>
                <a:lnTo>
                  <a:pt x="1733" y="1439"/>
                </a:lnTo>
                <a:lnTo>
                  <a:pt x="1734" y="1442"/>
                </a:lnTo>
                <a:lnTo>
                  <a:pt x="1735" y="1443"/>
                </a:lnTo>
                <a:lnTo>
                  <a:pt x="1736" y="1445"/>
                </a:lnTo>
                <a:lnTo>
                  <a:pt x="1737" y="1447"/>
                </a:lnTo>
                <a:lnTo>
                  <a:pt x="1737" y="1449"/>
                </a:lnTo>
                <a:lnTo>
                  <a:pt x="1739" y="1450"/>
                </a:lnTo>
                <a:lnTo>
                  <a:pt x="1739" y="1450"/>
                </a:lnTo>
                <a:lnTo>
                  <a:pt x="1740" y="1451"/>
                </a:lnTo>
                <a:lnTo>
                  <a:pt x="1741" y="1451"/>
                </a:lnTo>
                <a:lnTo>
                  <a:pt x="1742" y="1451"/>
                </a:lnTo>
                <a:lnTo>
                  <a:pt x="1743" y="1450"/>
                </a:lnTo>
                <a:lnTo>
                  <a:pt x="1744" y="1451"/>
                </a:lnTo>
                <a:lnTo>
                  <a:pt x="1744" y="1451"/>
                </a:lnTo>
                <a:lnTo>
                  <a:pt x="1746" y="1452"/>
                </a:lnTo>
                <a:lnTo>
                  <a:pt x="1746" y="1453"/>
                </a:lnTo>
                <a:lnTo>
                  <a:pt x="1747" y="1454"/>
                </a:lnTo>
                <a:lnTo>
                  <a:pt x="1748" y="1455"/>
                </a:lnTo>
                <a:lnTo>
                  <a:pt x="1749" y="1455"/>
                </a:lnTo>
                <a:lnTo>
                  <a:pt x="1750" y="1457"/>
                </a:lnTo>
                <a:lnTo>
                  <a:pt x="1751" y="1459"/>
                </a:lnTo>
                <a:lnTo>
                  <a:pt x="1751" y="1459"/>
                </a:lnTo>
                <a:lnTo>
                  <a:pt x="1753" y="1461"/>
                </a:lnTo>
                <a:lnTo>
                  <a:pt x="1753" y="1463"/>
                </a:lnTo>
                <a:lnTo>
                  <a:pt x="1754" y="1465"/>
                </a:lnTo>
                <a:lnTo>
                  <a:pt x="1755" y="1466"/>
                </a:lnTo>
                <a:lnTo>
                  <a:pt x="1756" y="1468"/>
                </a:lnTo>
                <a:lnTo>
                  <a:pt x="1757" y="1469"/>
                </a:lnTo>
                <a:lnTo>
                  <a:pt x="1758" y="1471"/>
                </a:lnTo>
                <a:lnTo>
                  <a:pt x="1759" y="1472"/>
                </a:lnTo>
                <a:lnTo>
                  <a:pt x="1760" y="1474"/>
                </a:lnTo>
                <a:lnTo>
                  <a:pt x="1761" y="1475"/>
                </a:lnTo>
                <a:lnTo>
                  <a:pt x="1761" y="1477"/>
                </a:lnTo>
                <a:lnTo>
                  <a:pt x="1762" y="1477"/>
                </a:lnTo>
                <a:lnTo>
                  <a:pt x="1763" y="1478"/>
                </a:lnTo>
                <a:lnTo>
                  <a:pt x="1764" y="1479"/>
                </a:lnTo>
                <a:lnTo>
                  <a:pt x="1765" y="1479"/>
                </a:lnTo>
                <a:lnTo>
                  <a:pt x="1766" y="1480"/>
                </a:lnTo>
                <a:lnTo>
                  <a:pt x="1767" y="1480"/>
                </a:lnTo>
                <a:lnTo>
                  <a:pt x="1768" y="1481"/>
                </a:lnTo>
                <a:lnTo>
                  <a:pt x="1768" y="1481"/>
                </a:lnTo>
                <a:lnTo>
                  <a:pt x="1769" y="1481"/>
                </a:lnTo>
                <a:lnTo>
                  <a:pt x="1770" y="1481"/>
                </a:lnTo>
                <a:lnTo>
                  <a:pt x="1771" y="1481"/>
                </a:lnTo>
                <a:lnTo>
                  <a:pt x="1772" y="1481"/>
                </a:lnTo>
                <a:lnTo>
                  <a:pt x="1773" y="1481"/>
                </a:lnTo>
                <a:lnTo>
                  <a:pt x="1774" y="1481"/>
                </a:lnTo>
                <a:lnTo>
                  <a:pt x="1775" y="1481"/>
                </a:lnTo>
                <a:lnTo>
                  <a:pt x="1775" y="1481"/>
                </a:lnTo>
                <a:lnTo>
                  <a:pt x="1776" y="1481"/>
                </a:lnTo>
                <a:lnTo>
                  <a:pt x="1777" y="1480"/>
                </a:lnTo>
                <a:lnTo>
                  <a:pt x="1778" y="1480"/>
                </a:lnTo>
                <a:lnTo>
                  <a:pt x="1779" y="1480"/>
                </a:lnTo>
                <a:lnTo>
                  <a:pt x="1780" y="1479"/>
                </a:lnTo>
                <a:lnTo>
                  <a:pt x="1781" y="1478"/>
                </a:lnTo>
                <a:lnTo>
                  <a:pt x="1782" y="1478"/>
                </a:lnTo>
                <a:lnTo>
                  <a:pt x="1783" y="1477"/>
                </a:lnTo>
                <a:lnTo>
                  <a:pt x="1783" y="1477"/>
                </a:lnTo>
                <a:lnTo>
                  <a:pt x="1784" y="1476"/>
                </a:lnTo>
                <a:lnTo>
                  <a:pt x="1785" y="1475"/>
                </a:lnTo>
                <a:lnTo>
                  <a:pt x="1786" y="1475"/>
                </a:lnTo>
                <a:lnTo>
                  <a:pt x="1787" y="1474"/>
                </a:lnTo>
                <a:lnTo>
                  <a:pt x="1788" y="1474"/>
                </a:lnTo>
                <a:lnTo>
                  <a:pt x="1789" y="1474"/>
                </a:lnTo>
                <a:lnTo>
                  <a:pt x="1790" y="1473"/>
                </a:lnTo>
                <a:lnTo>
                  <a:pt x="1790" y="1473"/>
                </a:lnTo>
                <a:lnTo>
                  <a:pt x="1791" y="1473"/>
                </a:lnTo>
                <a:lnTo>
                  <a:pt x="1792" y="1472"/>
                </a:lnTo>
                <a:lnTo>
                  <a:pt x="1793" y="1472"/>
                </a:lnTo>
                <a:lnTo>
                  <a:pt x="1794" y="1472"/>
                </a:lnTo>
                <a:lnTo>
                  <a:pt x="1795" y="1472"/>
                </a:lnTo>
                <a:lnTo>
                  <a:pt x="1796" y="1472"/>
                </a:lnTo>
                <a:lnTo>
                  <a:pt x="1797" y="1472"/>
                </a:lnTo>
                <a:lnTo>
                  <a:pt x="1797" y="1472"/>
                </a:lnTo>
                <a:lnTo>
                  <a:pt x="1798" y="1472"/>
                </a:lnTo>
                <a:lnTo>
                  <a:pt x="1799" y="1472"/>
                </a:lnTo>
                <a:lnTo>
                  <a:pt x="1800" y="1472"/>
                </a:lnTo>
                <a:lnTo>
                  <a:pt x="1801" y="1472"/>
                </a:lnTo>
                <a:lnTo>
                  <a:pt x="1802" y="1472"/>
                </a:lnTo>
                <a:lnTo>
                  <a:pt x="1803" y="1472"/>
                </a:lnTo>
                <a:lnTo>
                  <a:pt x="1804" y="1472"/>
                </a:lnTo>
                <a:lnTo>
                  <a:pt x="1805" y="1471"/>
                </a:lnTo>
                <a:lnTo>
                  <a:pt x="1805" y="1471"/>
                </a:lnTo>
                <a:lnTo>
                  <a:pt x="1806" y="1470"/>
                </a:lnTo>
                <a:lnTo>
                  <a:pt x="1807" y="1470"/>
                </a:lnTo>
                <a:lnTo>
                  <a:pt x="1808" y="1470"/>
                </a:lnTo>
                <a:lnTo>
                  <a:pt x="1809" y="1469"/>
                </a:lnTo>
                <a:lnTo>
                  <a:pt x="1810" y="1469"/>
                </a:lnTo>
                <a:lnTo>
                  <a:pt x="1811" y="1468"/>
                </a:lnTo>
                <a:lnTo>
                  <a:pt x="1812" y="1467"/>
                </a:lnTo>
                <a:lnTo>
                  <a:pt x="1812" y="1467"/>
                </a:lnTo>
                <a:lnTo>
                  <a:pt x="1813" y="1466"/>
                </a:lnTo>
                <a:lnTo>
                  <a:pt x="1814" y="1464"/>
                </a:lnTo>
                <a:lnTo>
                  <a:pt x="1815" y="1463"/>
                </a:lnTo>
                <a:lnTo>
                  <a:pt x="1816" y="1461"/>
                </a:lnTo>
                <a:lnTo>
                  <a:pt x="1817" y="1460"/>
                </a:lnTo>
                <a:lnTo>
                  <a:pt x="1818" y="1458"/>
                </a:lnTo>
                <a:lnTo>
                  <a:pt x="1819" y="1456"/>
                </a:lnTo>
                <a:lnTo>
                  <a:pt x="1820" y="1454"/>
                </a:lnTo>
                <a:lnTo>
                  <a:pt x="1820" y="1451"/>
                </a:lnTo>
                <a:lnTo>
                  <a:pt x="1821" y="1449"/>
                </a:lnTo>
                <a:lnTo>
                  <a:pt x="1822" y="1447"/>
                </a:lnTo>
                <a:lnTo>
                  <a:pt x="1823" y="1444"/>
                </a:lnTo>
                <a:lnTo>
                  <a:pt x="1824" y="1440"/>
                </a:lnTo>
                <a:lnTo>
                  <a:pt x="1825" y="1438"/>
                </a:lnTo>
                <a:lnTo>
                  <a:pt x="1826" y="1436"/>
                </a:lnTo>
                <a:lnTo>
                  <a:pt x="1827" y="1435"/>
                </a:lnTo>
                <a:lnTo>
                  <a:pt x="1827" y="1432"/>
                </a:lnTo>
                <a:lnTo>
                  <a:pt x="1828" y="1430"/>
                </a:lnTo>
                <a:lnTo>
                  <a:pt x="1829" y="1429"/>
                </a:lnTo>
                <a:lnTo>
                  <a:pt x="1830" y="1429"/>
                </a:lnTo>
                <a:lnTo>
                  <a:pt x="1831" y="1427"/>
                </a:lnTo>
                <a:lnTo>
                  <a:pt x="1832" y="1426"/>
                </a:lnTo>
                <a:lnTo>
                  <a:pt x="1833" y="1426"/>
                </a:lnTo>
                <a:lnTo>
                  <a:pt x="1834" y="1427"/>
                </a:lnTo>
                <a:lnTo>
                  <a:pt x="1834" y="1426"/>
                </a:lnTo>
                <a:lnTo>
                  <a:pt x="1835" y="1425"/>
                </a:lnTo>
                <a:lnTo>
                  <a:pt x="1836" y="1425"/>
                </a:lnTo>
                <a:lnTo>
                  <a:pt x="1837" y="1426"/>
                </a:lnTo>
                <a:lnTo>
                  <a:pt x="1838" y="1425"/>
                </a:lnTo>
                <a:lnTo>
                  <a:pt x="1839" y="1424"/>
                </a:lnTo>
                <a:lnTo>
                  <a:pt x="1840" y="1424"/>
                </a:lnTo>
                <a:lnTo>
                  <a:pt x="1841" y="1424"/>
                </a:lnTo>
                <a:lnTo>
                  <a:pt x="1842" y="1423"/>
                </a:lnTo>
                <a:lnTo>
                  <a:pt x="1842" y="1423"/>
                </a:lnTo>
                <a:lnTo>
                  <a:pt x="1843" y="1423"/>
                </a:lnTo>
                <a:lnTo>
                  <a:pt x="1844" y="1422"/>
                </a:lnTo>
                <a:lnTo>
                  <a:pt x="1845" y="1421"/>
                </a:lnTo>
                <a:lnTo>
                  <a:pt x="1846" y="1422"/>
                </a:lnTo>
                <a:lnTo>
                  <a:pt x="1847" y="1422"/>
                </a:lnTo>
                <a:lnTo>
                  <a:pt x="1848" y="1422"/>
                </a:lnTo>
                <a:lnTo>
                  <a:pt x="1849" y="1421"/>
                </a:lnTo>
                <a:lnTo>
                  <a:pt x="1849" y="1423"/>
                </a:lnTo>
                <a:lnTo>
                  <a:pt x="1851" y="1424"/>
                </a:lnTo>
                <a:lnTo>
                  <a:pt x="1851" y="1425"/>
                </a:lnTo>
                <a:lnTo>
                  <a:pt x="1852" y="1426"/>
                </a:lnTo>
                <a:lnTo>
                  <a:pt x="1853" y="1428"/>
                </a:lnTo>
                <a:lnTo>
                  <a:pt x="1854" y="1431"/>
                </a:lnTo>
                <a:lnTo>
                  <a:pt x="1855" y="1432"/>
                </a:lnTo>
                <a:lnTo>
                  <a:pt x="1856" y="1433"/>
                </a:lnTo>
                <a:lnTo>
                  <a:pt x="1856" y="1435"/>
                </a:lnTo>
                <a:lnTo>
                  <a:pt x="1858" y="1437"/>
                </a:lnTo>
                <a:lnTo>
                  <a:pt x="1858" y="1439"/>
                </a:lnTo>
                <a:lnTo>
                  <a:pt x="1859" y="1439"/>
                </a:lnTo>
                <a:lnTo>
                  <a:pt x="1860" y="1439"/>
                </a:lnTo>
                <a:lnTo>
                  <a:pt x="1861" y="1439"/>
                </a:lnTo>
                <a:lnTo>
                  <a:pt x="1862" y="1438"/>
                </a:lnTo>
                <a:lnTo>
                  <a:pt x="1863" y="1437"/>
                </a:lnTo>
                <a:lnTo>
                  <a:pt x="1864" y="1435"/>
                </a:lnTo>
                <a:lnTo>
                  <a:pt x="1865" y="1434"/>
                </a:lnTo>
                <a:lnTo>
                  <a:pt x="1866" y="1432"/>
                </a:lnTo>
                <a:lnTo>
                  <a:pt x="1866" y="1430"/>
                </a:lnTo>
                <a:lnTo>
                  <a:pt x="1867" y="1428"/>
                </a:lnTo>
                <a:lnTo>
                  <a:pt x="1868" y="1425"/>
                </a:lnTo>
                <a:lnTo>
                  <a:pt x="1869" y="1423"/>
                </a:lnTo>
                <a:lnTo>
                  <a:pt x="1870" y="1421"/>
                </a:lnTo>
                <a:lnTo>
                  <a:pt x="1871" y="1419"/>
                </a:lnTo>
                <a:lnTo>
                  <a:pt x="1872" y="1418"/>
                </a:lnTo>
                <a:lnTo>
                  <a:pt x="1873" y="1416"/>
                </a:lnTo>
                <a:lnTo>
                  <a:pt x="1873" y="1416"/>
                </a:lnTo>
                <a:lnTo>
                  <a:pt x="1874" y="1415"/>
                </a:lnTo>
                <a:lnTo>
                  <a:pt x="1875" y="1415"/>
                </a:lnTo>
                <a:lnTo>
                  <a:pt x="1876" y="1414"/>
                </a:lnTo>
                <a:lnTo>
                  <a:pt x="1877" y="1415"/>
                </a:lnTo>
                <a:lnTo>
                  <a:pt x="1878" y="1416"/>
                </a:lnTo>
                <a:lnTo>
                  <a:pt x="1879" y="1417"/>
                </a:lnTo>
                <a:lnTo>
                  <a:pt x="1880" y="1418"/>
                </a:lnTo>
                <a:lnTo>
                  <a:pt x="1880" y="1420"/>
                </a:lnTo>
                <a:lnTo>
                  <a:pt x="1881" y="1421"/>
                </a:lnTo>
                <a:lnTo>
                  <a:pt x="1882" y="1422"/>
                </a:lnTo>
                <a:lnTo>
                  <a:pt x="1883" y="1423"/>
                </a:lnTo>
                <a:lnTo>
                  <a:pt x="1884" y="1424"/>
                </a:lnTo>
                <a:lnTo>
                  <a:pt x="1885" y="1426"/>
                </a:lnTo>
                <a:lnTo>
                  <a:pt x="1886" y="1427"/>
                </a:lnTo>
                <a:lnTo>
                  <a:pt x="1887" y="1429"/>
                </a:lnTo>
                <a:lnTo>
                  <a:pt x="1888" y="1431"/>
                </a:lnTo>
                <a:lnTo>
                  <a:pt x="1888" y="1433"/>
                </a:lnTo>
                <a:lnTo>
                  <a:pt x="1889" y="1435"/>
                </a:lnTo>
                <a:lnTo>
                  <a:pt x="1890" y="1437"/>
                </a:lnTo>
                <a:lnTo>
                  <a:pt x="1891" y="1440"/>
                </a:lnTo>
                <a:lnTo>
                  <a:pt x="1892" y="1442"/>
                </a:lnTo>
                <a:lnTo>
                  <a:pt x="1893" y="1445"/>
                </a:lnTo>
                <a:lnTo>
                  <a:pt x="1894" y="1448"/>
                </a:lnTo>
                <a:lnTo>
                  <a:pt x="1895" y="1451"/>
                </a:lnTo>
                <a:lnTo>
                  <a:pt x="1895" y="1455"/>
                </a:lnTo>
                <a:lnTo>
                  <a:pt x="1896" y="1457"/>
                </a:lnTo>
                <a:lnTo>
                  <a:pt x="1897" y="1460"/>
                </a:lnTo>
                <a:lnTo>
                  <a:pt x="1898" y="1462"/>
                </a:lnTo>
                <a:lnTo>
                  <a:pt x="1899" y="1465"/>
                </a:lnTo>
                <a:lnTo>
                  <a:pt x="1900" y="1468"/>
                </a:lnTo>
                <a:lnTo>
                  <a:pt x="1901" y="1469"/>
                </a:lnTo>
                <a:lnTo>
                  <a:pt x="1902" y="1471"/>
                </a:lnTo>
                <a:lnTo>
                  <a:pt x="1902" y="1473"/>
                </a:lnTo>
                <a:lnTo>
                  <a:pt x="1903" y="1474"/>
                </a:lnTo>
                <a:lnTo>
                  <a:pt x="1904" y="1475"/>
                </a:lnTo>
                <a:lnTo>
                  <a:pt x="1905" y="1476"/>
                </a:lnTo>
                <a:lnTo>
                  <a:pt x="1906" y="1477"/>
                </a:lnTo>
                <a:lnTo>
                  <a:pt x="1907" y="1477"/>
                </a:lnTo>
                <a:lnTo>
                  <a:pt x="1908" y="1478"/>
                </a:lnTo>
                <a:lnTo>
                  <a:pt x="1909" y="1478"/>
                </a:lnTo>
                <a:lnTo>
                  <a:pt x="1910" y="1479"/>
                </a:lnTo>
                <a:lnTo>
                  <a:pt x="1910" y="1479"/>
                </a:lnTo>
                <a:lnTo>
                  <a:pt x="1911" y="1479"/>
                </a:lnTo>
                <a:lnTo>
                  <a:pt x="1912" y="1479"/>
                </a:lnTo>
                <a:lnTo>
                  <a:pt x="1913" y="1479"/>
                </a:lnTo>
                <a:lnTo>
                  <a:pt x="1914" y="1479"/>
                </a:lnTo>
                <a:lnTo>
                  <a:pt x="1915" y="1478"/>
                </a:lnTo>
                <a:lnTo>
                  <a:pt x="1916" y="1478"/>
                </a:lnTo>
                <a:lnTo>
                  <a:pt x="1917" y="1478"/>
                </a:lnTo>
                <a:lnTo>
                  <a:pt x="1917" y="1478"/>
                </a:lnTo>
                <a:lnTo>
                  <a:pt x="1918" y="1478"/>
                </a:lnTo>
                <a:lnTo>
                  <a:pt x="1919" y="1478"/>
                </a:lnTo>
                <a:lnTo>
                  <a:pt x="1920" y="1477"/>
                </a:lnTo>
                <a:lnTo>
                  <a:pt x="1921" y="1476"/>
                </a:lnTo>
                <a:lnTo>
                  <a:pt x="1922" y="1476"/>
                </a:lnTo>
                <a:lnTo>
                  <a:pt x="1923" y="1475"/>
                </a:lnTo>
                <a:lnTo>
                  <a:pt x="1924" y="1475"/>
                </a:lnTo>
                <a:lnTo>
                  <a:pt x="1924" y="1474"/>
                </a:lnTo>
                <a:lnTo>
                  <a:pt x="1925" y="1474"/>
                </a:lnTo>
                <a:lnTo>
                  <a:pt x="1926" y="1472"/>
                </a:lnTo>
                <a:lnTo>
                  <a:pt x="1927" y="1471"/>
                </a:lnTo>
                <a:lnTo>
                  <a:pt x="1928" y="1470"/>
                </a:lnTo>
                <a:lnTo>
                  <a:pt x="1929" y="1468"/>
                </a:lnTo>
                <a:lnTo>
                  <a:pt x="1930" y="1467"/>
                </a:lnTo>
                <a:lnTo>
                  <a:pt x="1931" y="1465"/>
                </a:lnTo>
                <a:lnTo>
                  <a:pt x="1932" y="1464"/>
                </a:lnTo>
                <a:lnTo>
                  <a:pt x="1932" y="1461"/>
                </a:lnTo>
                <a:lnTo>
                  <a:pt x="1933" y="1459"/>
                </a:lnTo>
                <a:lnTo>
                  <a:pt x="1934" y="1456"/>
                </a:lnTo>
                <a:lnTo>
                  <a:pt x="1935" y="1452"/>
                </a:lnTo>
                <a:lnTo>
                  <a:pt x="1936" y="1447"/>
                </a:lnTo>
                <a:lnTo>
                  <a:pt x="1937" y="1443"/>
                </a:lnTo>
                <a:lnTo>
                  <a:pt x="1938" y="1437"/>
                </a:lnTo>
                <a:lnTo>
                  <a:pt x="1939" y="1431"/>
                </a:lnTo>
                <a:lnTo>
                  <a:pt x="1939" y="1423"/>
                </a:lnTo>
                <a:lnTo>
                  <a:pt x="1940" y="1414"/>
                </a:lnTo>
                <a:lnTo>
                  <a:pt x="1941" y="1405"/>
                </a:lnTo>
                <a:lnTo>
                  <a:pt x="1942" y="1393"/>
                </a:lnTo>
                <a:lnTo>
                  <a:pt x="1943" y="1379"/>
                </a:lnTo>
                <a:lnTo>
                  <a:pt x="1944" y="1364"/>
                </a:lnTo>
                <a:lnTo>
                  <a:pt x="1945" y="1348"/>
                </a:lnTo>
                <a:lnTo>
                  <a:pt x="1946" y="1329"/>
                </a:lnTo>
                <a:lnTo>
                  <a:pt x="1946" y="1307"/>
                </a:lnTo>
                <a:lnTo>
                  <a:pt x="1947" y="1283"/>
                </a:lnTo>
                <a:lnTo>
                  <a:pt x="1948" y="1258"/>
                </a:lnTo>
                <a:lnTo>
                  <a:pt x="1949" y="1230"/>
                </a:lnTo>
                <a:lnTo>
                  <a:pt x="1950" y="1195"/>
                </a:lnTo>
                <a:lnTo>
                  <a:pt x="1951" y="1158"/>
                </a:lnTo>
                <a:lnTo>
                  <a:pt x="1952" y="1119"/>
                </a:lnTo>
                <a:lnTo>
                  <a:pt x="1953" y="1078"/>
                </a:lnTo>
                <a:lnTo>
                  <a:pt x="1954" y="1029"/>
                </a:lnTo>
                <a:lnTo>
                  <a:pt x="1954" y="973"/>
                </a:lnTo>
                <a:lnTo>
                  <a:pt x="1955" y="920"/>
                </a:lnTo>
                <a:lnTo>
                  <a:pt x="1956" y="863"/>
                </a:lnTo>
                <a:lnTo>
                  <a:pt x="1957" y="801"/>
                </a:lnTo>
                <a:lnTo>
                  <a:pt x="1958" y="726"/>
                </a:lnTo>
                <a:lnTo>
                  <a:pt x="1959" y="661"/>
                </a:lnTo>
                <a:lnTo>
                  <a:pt x="1960" y="597"/>
                </a:lnTo>
                <a:lnTo>
                  <a:pt x="1961" y="530"/>
                </a:lnTo>
                <a:lnTo>
                  <a:pt x="1961" y="453"/>
                </a:lnTo>
                <a:lnTo>
                  <a:pt x="1962" y="392"/>
                </a:lnTo>
                <a:lnTo>
                  <a:pt x="1963" y="339"/>
                </a:lnTo>
                <a:lnTo>
                  <a:pt x="1964" y="289"/>
                </a:lnTo>
                <a:lnTo>
                  <a:pt x="1965" y="238"/>
                </a:lnTo>
                <a:lnTo>
                  <a:pt x="1966" y="194"/>
                </a:lnTo>
                <a:lnTo>
                  <a:pt x="1967" y="165"/>
                </a:lnTo>
                <a:lnTo>
                  <a:pt x="1968" y="140"/>
                </a:lnTo>
                <a:lnTo>
                  <a:pt x="1969" y="119"/>
                </a:lnTo>
                <a:lnTo>
                  <a:pt x="1970" y="95"/>
                </a:lnTo>
                <a:lnTo>
                  <a:pt x="1970" y="84"/>
                </a:lnTo>
                <a:lnTo>
                  <a:pt x="1971" y="75"/>
                </a:lnTo>
                <a:lnTo>
                  <a:pt x="1972" y="63"/>
                </a:lnTo>
                <a:lnTo>
                  <a:pt x="1973" y="44"/>
                </a:lnTo>
                <a:lnTo>
                  <a:pt x="1974" y="32"/>
                </a:lnTo>
                <a:lnTo>
                  <a:pt x="1975" y="29"/>
                </a:lnTo>
                <a:lnTo>
                  <a:pt x="1976" y="20"/>
                </a:lnTo>
                <a:lnTo>
                  <a:pt x="1977" y="8"/>
                </a:lnTo>
                <a:lnTo>
                  <a:pt x="1978" y="0"/>
                </a:lnTo>
                <a:lnTo>
                  <a:pt x="1978" y="5"/>
                </a:lnTo>
                <a:lnTo>
                  <a:pt x="1979" y="23"/>
                </a:lnTo>
                <a:lnTo>
                  <a:pt x="1980" y="41"/>
                </a:lnTo>
                <a:lnTo>
                  <a:pt x="1981" y="59"/>
                </a:lnTo>
                <a:lnTo>
                  <a:pt x="1982" y="75"/>
                </a:lnTo>
                <a:lnTo>
                  <a:pt x="1983" y="110"/>
                </a:lnTo>
                <a:lnTo>
                  <a:pt x="1984" y="155"/>
                </a:lnTo>
                <a:lnTo>
                  <a:pt x="1985" y="209"/>
                </a:lnTo>
                <a:lnTo>
                  <a:pt x="1985" y="251"/>
                </a:lnTo>
                <a:lnTo>
                  <a:pt x="1986" y="299"/>
                </a:lnTo>
                <a:lnTo>
                  <a:pt x="1987" y="355"/>
                </a:lnTo>
                <a:lnTo>
                  <a:pt x="1988" y="418"/>
                </a:lnTo>
                <a:lnTo>
                  <a:pt x="1989" y="471"/>
                </a:lnTo>
                <a:lnTo>
                  <a:pt x="1990" y="522"/>
                </a:lnTo>
                <a:lnTo>
                  <a:pt x="1991" y="572"/>
                </a:lnTo>
                <a:lnTo>
                  <a:pt x="1992" y="630"/>
                </a:lnTo>
                <a:lnTo>
                  <a:pt x="1992" y="678"/>
                </a:lnTo>
                <a:lnTo>
                  <a:pt x="1993" y="717"/>
                </a:lnTo>
                <a:lnTo>
                  <a:pt x="1994" y="751"/>
                </a:lnTo>
                <a:lnTo>
                  <a:pt x="1995" y="787"/>
                </a:lnTo>
                <a:lnTo>
                  <a:pt x="1996" y="819"/>
                </a:lnTo>
                <a:lnTo>
                  <a:pt x="1997" y="841"/>
                </a:lnTo>
                <a:lnTo>
                  <a:pt x="1998" y="858"/>
                </a:lnTo>
                <a:lnTo>
                  <a:pt x="1999" y="878"/>
                </a:lnTo>
                <a:lnTo>
                  <a:pt x="2000" y="901"/>
                </a:lnTo>
                <a:lnTo>
                  <a:pt x="2000" y="918"/>
                </a:lnTo>
                <a:lnTo>
                  <a:pt x="2001" y="932"/>
                </a:lnTo>
                <a:lnTo>
                  <a:pt x="2002" y="948"/>
                </a:lnTo>
                <a:lnTo>
                  <a:pt x="2003" y="969"/>
                </a:lnTo>
                <a:lnTo>
                  <a:pt x="2004" y="993"/>
                </a:lnTo>
                <a:lnTo>
                  <a:pt x="2005" y="1015"/>
                </a:lnTo>
                <a:lnTo>
                  <a:pt x="2006" y="1037"/>
                </a:lnTo>
                <a:lnTo>
                  <a:pt x="2007" y="1062"/>
                </a:lnTo>
                <a:lnTo>
                  <a:pt x="2007" y="1089"/>
                </a:lnTo>
                <a:lnTo>
                  <a:pt x="2008" y="1118"/>
                </a:lnTo>
                <a:lnTo>
                  <a:pt x="2009" y="1145"/>
                </a:lnTo>
                <a:lnTo>
                  <a:pt x="2010" y="1169"/>
                </a:lnTo>
                <a:lnTo>
                  <a:pt x="2011" y="1192"/>
                </a:lnTo>
                <a:lnTo>
                  <a:pt x="2012" y="1216"/>
                </a:lnTo>
                <a:lnTo>
                  <a:pt x="2013" y="1238"/>
                </a:lnTo>
                <a:lnTo>
                  <a:pt x="2014" y="1258"/>
                </a:lnTo>
                <a:lnTo>
                  <a:pt x="2015" y="1274"/>
                </a:lnTo>
                <a:lnTo>
                  <a:pt x="2015" y="1288"/>
                </a:lnTo>
                <a:lnTo>
                  <a:pt x="2016" y="1303"/>
                </a:lnTo>
                <a:lnTo>
                  <a:pt x="2017" y="1315"/>
                </a:lnTo>
                <a:lnTo>
                  <a:pt x="2018" y="1326"/>
                </a:lnTo>
                <a:lnTo>
                  <a:pt x="2019" y="1335"/>
                </a:lnTo>
                <a:lnTo>
                  <a:pt x="2020" y="1344"/>
                </a:lnTo>
                <a:lnTo>
                  <a:pt x="2021" y="1352"/>
                </a:lnTo>
                <a:lnTo>
                  <a:pt x="2022" y="1363"/>
                </a:lnTo>
                <a:lnTo>
                  <a:pt x="2022" y="1372"/>
                </a:lnTo>
                <a:lnTo>
                  <a:pt x="2023" y="1379"/>
                </a:lnTo>
                <a:lnTo>
                  <a:pt x="2024" y="1386"/>
                </a:lnTo>
                <a:lnTo>
                  <a:pt x="2025" y="1395"/>
                </a:lnTo>
                <a:lnTo>
                  <a:pt x="2026" y="1403"/>
                </a:lnTo>
                <a:lnTo>
                  <a:pt x="2027" y="1410"/>
                </a:lnTo>
                <a:lnTo>
                  <a:pt x="2028" y="1416"/>
                </a:lnTo>
                <a:lnTo>
                  <a:pt x="2029" y="1424"/>
                </a:lnTo>
                <a:lnTo>
                  <a:pt x="2029" y="1432"/>
                </a:lnTo>
                <a:lnTo>
                  <a:pt x="2030" y="1438"/>
                </a:lnTo>
                <a:lnTo>
                  <a:pt x="2031" y="1443"/>
                </a:lnTo>
                <a:lnTo>
                  <a:pt x="2032" y="1448"/>
                </a:lnTo>
                <a:lnTo>
                  <a:pt x="2033" y="1453"/>
                </a:lnTo>
                <a:lnTo>
                  <a:pt x="2034" y="1457"/>
                </a:lnTo>
                <a:lnTo>
                  <a:pt x="2035" y="1460"/>
                </a:lnTo>
                <a:lnTo>
                  <a:pt x="2036" y="1463"/>
                </a:lnTo>
                <a:lnTo>
                  <a:pt x="2037" y="1466"/>
                </a:lnTo>
                <a:lnTo>
                  <a:pt x="2037" y="1469"/>
                </a:lnTo>
                <a:lnTo>
                  <a:pt x="2038" y="1471"/>
                </a:lnTo>
                <a:lnTo>
                  <a:pt x="2039" y="1472"/>
                </a:lnTo>
                <a:lnTo>
                  <a:pt x="2040" y="1474"/>
                </a:lnTo>
                <a:lnTo>
                  <a:pt x="2041" y="1474"/>
                </a:lnTo>
                <a:lnTo>
                  <a:pt x="2042" y="1475"/>
                </a:lnTo>
                <a:lnTo>
                  <a:pt x="2043" y="1476"/>
                </a:lnTo>
                <a:lnTo>
                  <a:pt x="2044" y="1477"/>
                </a:lnTo>
                <a:lnTo>
                  <a:pt x="2044" y="1478"/>
                </a:lnTo>
                <a:lnTo>
                  <a:pt x="2045" y="1478"/>
                </a:lnTo>
                <a:lnTo>
                  <a:pt x="2046" y="1479"/>
                </a:lnTo>
                <a:lnTo>
                  <a:pt x="2047" y="1479"/>
                </a:lnTo>
                <a:lnTo>
                  <a:pt x="2048" y="1479"/>
                </a:lnTo>
                <a:lnTo>
                  <a:pt x="2049" y="1480"/>
                </a:lnTo>
                <a:lnTo>
                  <a:pt x="2050" y="1480"/>
                </a:lnTo>
                <a:lnTo>
                  <a:pt x="2051" y="1480"/>
                </a:lnTo>
                <a:lnTo>
                  <a:pt x="2051" y="1480"/>
                </a:lnTo>
                <a:lnTo>
                  <a:pt x="2052" y="1480"/>
                </a:lnTo>
                <a:lnTo>
                  <a:pt x="2053" y="1480"/>
                </a:lnTo>
                <a:lnTo>
                  <a:pt x="2054" y="1481"/>
                </a:lnTo>
                <a:lnTo>
                  <a:pt x="2055" y="1481"/>
                </a:lnTo>
                <a:lnTo>
                  <a:pt x="2056" y="1481"/>
                </a:lnTo>
                <a:lnTo>
                  <a:pt x="2057" y="1481"/>
                </a:lnTo>
                <a:lnTo>
                  <a:pt x="2058" y="1481"/>
                </a:lnTo>
                <a:lnTo>
                  <a:pt x="2059" y="1481"/>
                </a:lnTo>
                <a:lnTo>
                  <a:pt x="2059" y="1481"/>
                </a:lnTo>
                <a:lnTo>
                  <a:pt x="2060" y="1481"/>
                </a:lnTo>
                <a:lnTo>
                  <a:pt x="2061" y="1481"/>
                </a:lnTo>
                <a:lnTo>
                  <a:pt x="2062" y="1481"/>
                </a:lnTo>
                <a:lnTo>
                  <a:pt x="2063" y="1481"/>
                </a:lnTo>
                <a:lnTo>
                  <a:pt x="2064" y="1481"/>
                </a:lnTo>
                <a:lnTo>
                  <a:pt x="2065" y="1481"/>
                </a:lnTo>
                <a:lnTo>
                  <a:pt x="2066" y="1481"/>
                </a:lnTo>
                <a:lnTo>
                  <a:pt x="2066" y="1481"/>
                </a:lnTo>
                <a:lnTo>
                  <a:pt x="2067" y="1481"/>
                </a:lnTo>
                <a:lnTo>
                  <a:pt x="2068" y="1481"/>
                </a:lnTo>
                <a:lnTo>
                  <a:pt x="2069" y="1481"/>
                </a:lnTo>
                <a:lnTo>
                  <a:pt x="2070" y="1481"/>
                </a:lnTo>
                <a:lnTo>
                  <a:pt x="2071" y="1480"/>
                </a:lnTo>
                <a:lnTo>
                  <a:pt x="2072" y="1480"/>
                </a:lnTo>
                <a:lnTo>
                  <a:pt x="2073" y="1481"/>
                </a:lnTo>
                <a:lnTo>
                  <a:pt x="2073" y="1481"/>
                </a:lnTo>
                <a:lnTo>
                  <a:pt x="2074" y="1481"/>
                </a:lnTo>
                <a:lnTo>
                  <a:pt x="2075" y="1481"/>
                </a:lnTo>
                <a:lnTo>
                  <a:pt x="2076" y="1481"/>
                </a:lnTo>
                <a:lnTo>
                  <a:pt x="2077" y="1482"/>
                </a:lnTo>
                <a:lnTo>
                  <a:pt x="2078" y="1481"/>
                </a:lnTo>
                <a:lnTo>
                  <a:pt x="2079" y="1481"/>
                </a:lnTo>
                <a:lnTo>
                  <a:pt x="2080" y="1481"/>
                </a:lnTo>
                <a:lnTo>
                  <a:pt x="2081" y="1481"/>
                </a:lnTo>
                <a:lnTo>
                  <a:pt x="2081" y="1481"/>
                </a:lnTo>
                <a:lnTo>
                  <a:pt x="2083" y="1481"/>
                </a:lnTo>
                <a:lnTo>
                  <a:pt x="2083" y="1482"/>
                </a:lnTo>
                <a:lnTo>
                  <a:pt x="2084" y="1482"/>
                </a:lnTo>
                <a:lnTo>
                  <a:pt x="2085" y="1482"/>
                </a:lnTo>
                <a:lnTo>
                  <a:pt x="2086" y="1482"/>
                </a:lnTo>
                <a:lnTo>
                  <a:pt x="2087" y="1482"/>
                </a:lnTo>
                <a:lnTo>
                  <a:pt x="2088" y="1482"/>
                </a:lnTo>
                <a:lnTo>
                  <a:pt x="2088" y="1482"/>
                </a:lnTo>
                <a:lnTo>
                  <a:pt x="2090" y="1482"/>
                </a:lnTo>
                <a:lnTo>
                  <a:pt x="2090" y="1482"/>
                </a:lnTo>
                <a:lnTo>
                  <a:pt x="2091" y="1482"/>
                </a:lnTo>
                <a:lnTo>
                  <a:pt x="2092" y="1482"/>
                </a:lnTo>
                <a:lnTo>
                  <a:pt x="2093" y="1482"/>
                </a:lnTo>
                <a:lnTo>
                  <a:pt x="2094" y="1482"/>
                </a:lnTo>
                <a:lnTo>
                  <a:pt x="2095" y="1483"/>
                </a:lnTo>
                <a:lnTo>
                  <a:pt x="2095" y="1483"/>
                </a:lnTo>
                <a:lnTo>
                  <a:pt x="2097" y="1483"/>
                </a:lnTo>
                <a:lnTo>
                  <a:pt x="2097" y="1483"/>
                </a:lnTo>
                <a:lnTo>
                  <a:pt x="2098" y="1483"/>
                </a:lnTo>
                <a:lnTo>
                  <a:pt x="2099" y="1483"/>
                </a:lnTo>
                <a:lnTo>
                  <a:pt x="2100" y="1483"/>
                </a:lnTo>
                <a:lnTo>
                  <a:pt x="2101" y="1483"/>
                </a:lnTo>
                <a:lnTo>
                  <a:pt x="2102" y="1482"/>
                </a:lnTo>
                <a:lnTo>
                  <a:pt x="2103" y="1482"/>
                </a:lnTo>
                <a:lnTo>
                  <a:pt x="2104" y="1483"/>
                </a:lnTo>
                <a:lnTo>
                  <a:pt x="2105" y="1483"/>
                </a:lnTo>
                <a:lnTo>
                  <a:pt x="2105" y="1483"/>
                </a:lnTo>
                <a:lnTo>
                  <a:pt x="2106" y="1483"/>
                </a:lnTo>
                <a:lnTo>
                  <a:pt x="2107" y="1483"/>
                </a:lnTo>
                <a:lnTo>
                  <a:pt x="2108" y="1482"/>
                </a:lnTo>
                <a:lnTo>
                  <a:pt x="2109" y="1482"/>
                </a:lnTo>
                <a:lnTo>
                  <a:pt x="2110" y="1482"/>
                </a:lnTo>
                <a:lnTo>
                  <a:pt x="2111" y="1482"/>
                </a:lnTo>
                <a:lnTo>
                  <a:pt x="2112" y="1482"/>
                </a:lnTo>
                <a:lnTo>
                  <a:pt x="2112" y="1481"/>
                </a:lnTo>
                <a:lnTo>
                  <a:pt x="2113" y="1481"/>
                </a:lnTo>
                <a:lnTo>
                  <a:pt x="2114" y="1481"/>
                </a:lnTo>
                <a:lnTo>
                  <a:pt x="2115" y="1480"/>
                </a:lnTo>
                <a:lnTo>
                  <a:pt x="2116" y="1480"/>
                </a:lnTo>
                <a:lnTo>
                  <a:pt x="2117" y="1479"/>
                </a:lnTo>
                <a:lnTo>
                  <a:pt x="2118" y="1478"/>
                </a:lnTo>
                <a:lnTo>
                  <a:pt x="2119" y="1478"/>
                </a:lnTo>
                <a:lnTo>
                  <a:pt x="2119" y="1477"/>
                </a:lnTo>
                <a:lnTo>
                  <a:pt x="2120" y="1476"/>
                </a:lnTo>
                <a:lnTo>
                  <a:pt x="2121" y="1475"/>
                </a:lnTo>
                <a:lnTo>
                  <a:pt x="2122" y="1474"/>
                </a:lnTo>
                <a:lnTo>
                  <a:pt x="2123" y="1472"/>
                </a:lnTo>
                <a:lnTo>
                  <a:pt x="2124" y="1471"/>
                </a:lnTo>
                <a:lnTo>
                  <a:pt x="2125" y="1469"/>
                </a:lnTo>
                <a:lnTo>
                  <a:pt x="2126" y="1467"/>
                </a:lnTo>
                <a:lnTo>
                  <a:pt x="2127" y="1465"/>
                </a:lnTo>
                <a:lnTo>
                  <a:pt x="2127" y="1462"/>
                </a:lnTo>
                <a:lnTo>
                  <a:pt x="2128" y="1459"/>
                </a:lnTo>
                <a:lnTo>
                  <a:pt x="2129" y="1456"/>
                </a:lnTo>
                <a:lnTo>
                  <a:pt x="2130" y="1453"/>
                </a:lnTo>
                <a:lnTo>
                  <a:pt x="2131" y="1449"/>
                </a:lnTo>
                <a:lnTo>
                  <a:pt x="2132" y="1444"/>
                </a:lnTo>
                <a:lnTo>
                  <a:pt x="2133" y="1439"/>
                </a:lnTo>
                <a:lnTo>
                  <a:pt x="2134" y="1434"/>
                </a:lnTo>
                <a:lnTo>
                  <a:pt x="2134" y="1429"/>
                </a:lnTo>
                <a:lnTo>
                  <a:pt x="2135" y="1422"/>
                </a:lnTo>
                <a:lnTo>
                  <a:pt x="2136" y="1414"/>
                </a:lnTo>
                <a:lnTo>
                  <a:pt x="2137" y="1407"/>
                </a:lnTo>
                <a:lnTo>
                  <a:pt x="2138" y="1398"/>
                </a:lnTo>
                <a:lnTo>
                  <a:pt x="2139" y="1388"/>
                </a:lnTo>
                <a:lnTo>
                  <a:pt x="2140" y="1377"/>
                </a:lnTo>
                <a:lnTo>
                  <a:pt x="2141" y="1366"/>
                </a:lnTo>
                <a:lnTo>
                  <a:pt x="2141" y="1355"/>
                </a:lnTo>
                <a:lnTo>
                  <a:pt x="2142" y="1343"/>
                </a:lnTo>
                <a:lnTo>
                  <a:pt x="2143" y="1330"/>
                </a:lnTo>
                <a:lnTo>
                  <a:pt x="2144" y="1318"/>
                </a:lnTo>
                <a:lnTo>
                  <a:pt x="2145" y="1304"/>
                </a:lnTo>
                <a:lnTo>
                  <a:pt x="2146" y="1290"/>
                </a:lnTo>
                <a:lnTo>
                  <a:pt x="2147" y="1278"/>
                </a:lnTo>
                <a:lnTo>
                  <a:pt x="2148" y="1267"/>
                </a:lnTo>
                <a:lnTo>
                  <a:pt x="2149" y="1254"/>
                </a:lnTo>
                <a:lnTo>
                  <a:pt x="2149" y="1242"/>
                </a:lnTo>
                <a:lnTo>
                  <a:pt x="2150" y="1233"/>
                </a:lnTo>
                <a:lnTo>
                  <a:pt x="2151" y="1226"/>
                </a:lnTo>
                <a:lnTo>
                  <a:pt x="2152" y="1216"/>
                </a:lnTo>
                <a:lnTo>
                  <a:pt x="2153" y="1203"/>
                </a:lnTo>
                <a:lnTo>
                  <a:pt x="2154" y="1198"/>
                </a:lnTo>
                <a:lnTo>
                  <a:pt x="2155" y="1196"/>
                </a:lnTo>
                <a:lnTo>
                  <a:pt x="2156" y="1190"/>
                </a:lnTo>
                <a:lnTo>
                  <a:pt x="2156" y="1181"/>
                </a:lnTo>
                <a:lnTo>
                  <a:pt x="2157" y="1179"/>
                </a:lnTo>
                <a:lnTo>
                  <a:pt x="2158" y="1181"/>
                </a:lnTo>
                <a:lnTo>
                  <a:pt x="2159" y="1181"/>
                </a:lnTo>
                <a:lnTo>
                  <a:pt x="2160" y="1181"/>
                </a:lnTo>
                <a:lnTo>
                  <a:pt x="2161" y="1185"/>
                </a:lnTo>
                <a:lnTo>
                  <a:pt x="2162" y="1191"/>
                </a:lnTo>
                <a:lnTo>
                  <a:pt x="2163" y="1197"/>
                </a:lnTo>
                <a:lnTo>
                  <a:pt x="2164" y="1209"/>
                </a:lnTo>
                <a:lnTo>
                  <a:pt x="2164" y="1223"/>
                </a:lnTo>
                <a:lnTo>
                  <a:pt x="2165" y="1233"/>
                </a:lnTo>
                <a:lnTo>
                  <a:pt x="2166" y="1244"/>
                </a:lnTo>
                <a:lnTo>
                  <a:pt x="2167" y="1259"/>
                </a:lnTo>
                <a:lnTo>
                  <a:pt x="2168" y="1278"/>
                </a:lnTo>
                <a:lnTo>
                  <a:pt x="2169" y="1292"/>
                </a:lnTo>
                <a:lnTo>
                  <a:pt x="2170" y="1305"/>
                </a:lnTo>
                <a:lnTo>
                  <a:pt x="2171" y="1321"/>
                </a:lnTo>
                <a:lnTo>
                  <a:pt x="2171" y="1339"/>
                </a:lnTo>
                <a:lnTo>
                  <a:pt x="2172" y="1353"/>
                </a:lnTo>
                <a:lnTo>
                  <a:pt x="2173" y="1366"/>
                </a:lnTo>
                <a:lnTo>
                  <a:pt x="2174" y="1381"/>
                </a:lnTo>
                <a:lnTo>
                  <a:pt x="2175" y="1394"/>
                </a:lnTo>
                <a:lnTo>
                  <a:pt x="2176" y="1405"/>
                </a:lnTo>
                <a:lnTo>
                  <a:pt x="2177" y="1415"/>
                </a:lnTo>
                <a:lnTo>
                  <a:pt x="2178" y="1425"/>
                </a:lnTo>
                <a:lnTo>
                  <a:pt x="2178" y="1435"/>
                </a:lnTo>
                <a:lnTo>
                  <a:pt x="2179" y="1442"/>
                </a:lnTo>
                <a:lnTo>
                  <a:pt x="2180" y="1448"/>
                </a:lnTo>
                <a:lnTo>
                  <a:pt x="2181" y="1453"/>
                </a:lnTo>
                <a:lnTo>
                  <a:pt x="2182" y="1458"/>
                </a:lnTo>
                <a:lnTo>
                  <a:pt x="2183" y="1461"/>
                </a:lnTo>
                <a:lnTo>
                  <a:pt x="2184" y="1465"/>
                </a:lnTo>
                <a:lnTo>
                  <a:pt x="2185" y="1468"/>
                </a:lnTo>
                <a:lnTo>
                  <a:pt x="2186" y="1470"/>
                </a:lnTo>
                <a:lnTo>
                  <a:pt x="2186" y="1472"/>
                </a:lnTo>
                <a:lnTo>
                  <a:pt x="2187" y="1473"/>
                </a:lnTo>
                <a:lnTo>
                  <a:pt x="2188" y="1474"/>
                </a:lnTo>
                <a:lnTo>
                  <a:pt x="2189" y="1475"/>
                </a:lnTo>
                <a:lnTo>
                  <a:pt x="2190" y="1475"/>
                </a:lnTo>
                <a:lnTo>
                  <a:pt x="2191" y="1475"/>
                </a:lnTo>
                <a:lnTo>
                  <a:pt x="2192" y="1476"/>
                </a:lnTo>
                <a:lnTo>
                  <a:pt x="2193" y="1476"/>
                </a:lnTo>
                <a:lnTo>
                  <a:pt x="2193" y="1476"/>
                </a:lnTo>
                <a:lnTo>
                  <a:pt x="2195" y="1476"/>
                </a:lnTo>
                <a:lnTo>
                  <a:pt x="2195" y="1476"/>
                </a:lnTo>
                <a:lnTo>
                  <a:pt x="2196" y="1476"/>
                </a:lnTo>
                <a:lnTo>
                  <a:pt x="2197" y="1476"/>
                </a:lnTo>
                <a:lnTo>
                  <a:pt x="2198" y="1475"/>
                </a:lnTo>
                <a:lnTo>
                  <a:pt x="2199" y="1475"/>
                </a:lnTo>
                <a:lnTo>
                  <a:pt x="2200" y="1474"/>
                </a:lnTo>
                <a:lnTo>
                  <a:pt x="2200" y="1474"/>
                </a:lnTo>
                <a:lnTo>
                  <a:pt x="2202" y="1473"/>
                </a:lnTo>
                <a:lnTo>
                  <a:pt x="2202" y="1472"/>
                </a:lnTo>
                <a:lnTo>
                  <a:pt x="2203" y="1471"/>
                </a:lnTo>
                <a:lnTo>
                  <a:pt x="2204" y="1470"/>
                </a:lnTo>
                <a:lnTo>
                  <a:pt x="2205" y="1468"/>
                </a:lnTo>
                <a:lnTo>
                  <a:pt x="2206" y="1466"/>
                </a:lnTo>
                <a:lnTo>
                  <a:pt x="2207" y="1464"/>
                </a:lnTo>
                <a:lnTo>
                  <a:pt x="2208" y="1462"/>
                </a:lnTo>
                <a:lnTo>
                  <a:pt x="2209" y="1459"/>
                </a:lnTo>
                <a:lnTo>
                  <a:pt x="2210" y="1456"/>
                </a:lnTo>
                <a:lnTo>
                  <a:pt x="2210" y="1453"/>
                </a:lnTo>
                <a:lnTo>
                  <a:pt x="2211" y="1449"/>
                </a:lnTo>
                <a:lnTo>
                  <a:pt x="2212" y="1445"/>
                </a:lnTo>
                <a:lnTo>
                  <a:pt x="2213" y="1439"/>
                </a:lnTo>
                <a:lnTo>
                  <a:pt x="2214" y="1433"/>
                </a:lnTo>
                <a:lnTo>
                  <a:pt x="2215" y="1428"/>
                </a:lnTo>
                <a:lnTo>
                  <a:pt x="2216" y="1421"/>
                </a:lnTo>
                <a:lnTo>
                  <a:pt x="2217" y="1414"/>
                </a:lnTo>
                <a:lnTo>
                  <a:pt x="2217" y="1406"/>
                </a:lnTo>
                <a:lnTo>
                  <a:pt x="2218" y="1398"/>
                </a:lnTo>
                <a:lnTo>
                  <a:pt x="2219" y="1390"/>
                </a:lnTo>
                <a:lnTo>
                  <a:pt x="2220" y="1380"/>
                </a:lnTo>
                <a:lnTo>
                  <a:pt x="2221" y="1369"/>
                </a:lnTo>
                <a:lnTo>
                  <a:pt x="2222" y="1357"/>
                </a:lnTo>
                <a:lnTo>
                  <a:pt x="2223" y="1346"/>
                </a:lnTo>
                <a:lnTo>
                  <a:pt x="2224" y="1333"/>
                </a:lnTo>
                <a:lnTo>
                  <a:pt x="2224" y="1320"/>
                </a:lnTo>
                <a:lnTo>
                  <a:pt x="2225" y="1305"/>
                </a:lnTo>
                <a:lnTo>
                  <a:pt x="2226" y="1291"/>
                </a:lnTo>
                <a:lnTo>
                  <a:pt x="2227" y="1276"/>
                </a:lnTo>
                <a:lnTo>
                  <a:pt x="2228" y="1259"/>
                </a:lnTo>
                <a:lnTo>
                  <a:pt x="2229" y="1242"/>
                </a:lnTo>
                <a:lnTo>
                  <a:pt x="2230" y="1225"/>
                </a:lnTo>
                <a:lnTo>
                  <a:pt x="2231" y="1210"/>
                </a:lnTo>
                <a:lnTo>
                  <a:pt x="2232" y="1194"/>
                </a:lnTo>
                <a:lnTo>
                  <a:pt x="2232" y="1180"/>
                </a:lnTo>
                <a:lnTo>
                  <a:pt x="2233" y="1162"/>
                </a:lnTo>
                <a:lnTo>
                  <a:pt x="2234" y="1147"/>
                </a:lnTo>
                <a:lnTo>
                  <a:pt x="2235" y="1135"/>
                </a:lnTo>
                <a:lnTo>
                  <a:pt x="2236" y="1126"/>
                </a:lnTo>
                <a:lnTo>
                  <a:pt x="2237" y="1117"/>
                </a:lnTo>
                <a:lnTo>
                  <a:pt x="2238" y="1101"/>
                </a:lnTo>
                <a:lnTo>
                  <a:pt x="2239" y="1094"/>
                </a:lnTo>
                <a:lnTo>
                  <a:pt x="2239" y="1091"/>
                </a:lnTo>
                <a:lnTo>
                  <a:pt x="2240" y="1088"/>
                </a:lnTo>
                <a:lnTo>
                  <a:pt x="2241" y="1079"/>
                </a:lnTo>
                <a:lnTo>
                  <a:pt x="2242" y="1075"/>
                </a:lnTo>
                <a:lnTo>
                  <a:pt x="2243" y="1076"/>
                </a:lnTo>
                <a:lnTo>
                  <a:pt x="2244" y="1081"/>
                </a:lnTo>
                <a:lnTo>
                  <a:pt x="2245" y="1085"/>
                </a:lnTo>
                <a:lnTo>
                  <a:pt x="2246" y="1090"/>
                </a:lnTo>
                <a:lnTo>
                  <a:pt x="2246" y="1099"/>
                </a:lnTo>
                <a:lnTo>
                  <a:pt x="2247" y="1108"/>
                </a:lnTo>
                <a:lnTo>
                  <a:pt x="2248" y="1124"/>
                </a:lnTo>
                <a:lnTo>
                  <a:pt x="2249" y="1142"/>
                </a:lnTo>
                <a:lnTo>
                  <a:pt x="2250" y="1156"/>
                </a:lnTo>
                <a:lnTo>
                  <a:pt x="2251" y="1171"/>
                </a:lnTo>
                <a:lnTo>
                  <a:pt x="2252" y="1188"/>
                </a:lnTo>
                <a:lnTo>
                  <a:pt x="2253" y="1211"/>
                </a:lnTo>
                <a:lnTo>
                  <a:pt x="2254" y="1227"/>
                </a:lnTo>
                <a:lnTo>
                  <a:pt x="2254" y="1242"/>
                </a:lnTo>
                <a:lnTo>
                  <a:pt x="2255" y="1256"/>
                </a:lnTo>
                <a:lnTo>
                  <a:pt x="2256" y="1272"/>
                </a:lnTo>
                <a:lnTo>
                  <a:pt x="2257" y="1285"/>
                </a:lnTo>
                <a:lnTo>
                  <a:pt x="2258" y="1294"/>
                </a:lnTo>
                <a:lnTo>
                  <a:pt x="2259" y="1303"/>
                </a:lnTo>
                <a:lnTo>
                  <a:pt x="2260" y="1312"/>
                </a:lnTo>
                <a:lnTo>
                  <a:pt x="2261" y="1319"/>
                </a:lnTo>
                <a:lnTo>
                  <a:pt x="2261" y="1324"/>
                </a:lnTo>
                <a:lnTo>
                  <a:pt x="2262" y="1328"/>
                </a:lnTo>
                <a:lnTo>
                  <a:pt x="2263" y="1331"/>
                </a:lnTo>
                <a:lnTo>
                  <a:pt x="2264" y="1333"/>
                </a:lnTo>
                <a:lnTo>
                  <a:pt x="2265" y="1331"/>
                </a:lnTo>
                <a:lnTo>
                  <a:pt x="2266" y="1328"/>
                </a:lnTo>
                <a:lnTo>
                  <a:pt x="2267" y="1325"/>
                </a:lnTo>
                <a:lnTo>
                  <a:pt x="2268" y="1320"/>
                </a:lnTo>
                <a:lnTo>
                  <a:pt x="2268" y="1310"/>
                </a:lnTo>
                <a:lnTo>
                  <a:pt x="2269" y="1301"/>
                </a:lnTo>
                <a:lnTo>
                  <a:pt x="2270" y="1291"/>
                </a:lnTo>
                <a:lnTo>
                  <a:pt x="2271" y="1279"/>
                </a:lnTo>
                <a:lnTo>
                  <a:pt x="2272" y="1262"/>
                </a:lnTo>
                <a:lnTo>
                  <a:pt x="2273" y="1241"/>
                </a:lnTo>
                <a:lnTo>
                  <a:pt x="2274" y="1225"/>
                </a:lnTo>
                <a:lnTo>
                  <a:pt x="2275" y="1206"/>
                </a:lnTo>
                <a:lnTo>
                  <a:pt x="2276" y="1183"/>
                </a:lnTo>
                <a:lnTo>
                  <a:pt x="2276" y="1153"/>
                </a:lnTo>
                <a:lnTo>
                  <a:pt x="2277" y="1131"/>
                </a:lnTo>
                <a:lnTo>
                  <a:pt x="2278" y="1109"/>
                </a:lnTo>
                <a:lnTo>
                  <a:pt x="2279" y="1085"/>
                </a:lnTo>
                <a:lnTo>
                  <a:pt x="2280" y="1054"/>
                </a:lnTo>
                <a:lnTo>
                  <a:pt x="2281" y="1030"/>
                </a:lnTo>
                <a:lnTo>
                  <a:pt x="2282" y="1011"/>
                </a:lnTo>
                <a:lnTo>
                  <a:pt x="2283" y="992"/>
                </a:lnTo>
                <a:lnTo>
                  <a:pt x="2283" y="972"/>
                </a:lnTo>
                <a:lnTo>
                  <a:pt x="2284" y="956"/>
                </a:lnTo>
                <a:lnTo>
                  <a:pt x="2285" y="947"/>
                </a:lnTo>
                <a:lnTo>
                  <a:pt x="2286" y="942"/>
                </a:lnTo>
                <a:lnTo>
                  <a:pt x="2287" y="939"/>
                </a:lnTo>
                <a:lnTo>
                  <a:pt x="2288" y="937"/>
                </a:lnTo>
                <a:lnTo>
                  <a:pt x="2289" y="940"/>
                </a:lnTo>
                <a:lnTo>
                  <a:pt x="2290" y="948"/>
                </a:lnTo>
                <a:lnTo>
                  <a:pt x="2290" y="964"/>
                </a:lnTo>
                <a:lnTo>
                  <a:pt x="2291" y="988"/>
                </a:lnTo>
                <a:lnTo>
                  <a:pt x="2292" y="1005"/>
                </a:lnTo>
                <a:lnTo>
                  <a:pt x="2293" y="1023"/>
                </a:lnTo>
                <a:lnTo>
                  <a:pt x="2294" y="1048"/>
                </a:lnTo>
                <a:lnTo>
                  <a:pt x="2295" y="1082"/>
                </a:lnTo>
                <a:lnTo>
                  <a:pt x="2296" y="1109"/>
                </a:lnTo>
                <a:lnTo>
                  <a:pt x="2297" y="1133"/>
                </a:lnTo>
                <a:lnTo>
                  <a:pt x="2298" y="1159"/>
                </a:lnTo>
                <a:lnTo>
                  <a:pt x="2298" y="1193"/>
                </a:lnTo>
                <a:lnTo>
                  <a:pt x="2300" y="1223"/>
                </a:lnTo>
                <a:lnTo>
                  <a:pt x="2300" y="1246"/>
                </a:lnTo>
                <a:lnTo>
                  <a:pt x="2301" y="1269"/>
                </a:lnTo>
                <a:lnTo>
                  <a:pt x="2302" y="1294"/>
                </a:lnTo>
                <a:lnTo>
                  <a:pt x="2303" y="1317"/>
                </a:lnTo>
                <a:lnTo>
                  <a:pt x="2304" y="1335"/>
                </a:lnTo>
                <a:lnTo>
                  <a:pt x="2305" y="1352"/>
                </a:lnTo>
                <a:lnTo>
                  <a:pt x="2305" y="1368"/>
                </a:lnTo>
                <a:lnTo>
                  <a:pt x="2307" y="1384"/>
                </a:lnTo>
                <a:lnTo>
                  <a:pt x="2307" y="1396"/>
                </a:lnTo>
                <a:lnTo>
                  <a:pt x="2308" y="1408"/>
                </a:lnTo>
                <a:lnTo>
                  <a:pt x="2309" y="1417"/>
                </a:lnTo>
                <a:lnTo>
                  <a:pt x="2310" y="1425"/>
                </a:lnTo>
                <a:lnTo>
                  <a:pt x="2311" y="1431"/>
                </a:lnTo>
                <a:lnTo>
                  <a:pt x="2312" y="1437"/>
                </a:lnTo>
                <a:lnTo>
                  <a:pt x="2313" y="1442"/>
                </a:lnTo>
                <a:lnTo>
                  <a:pt x="2314" y="1446"/>
                </a:lnTo>
                <a:lnTo>
                  <a:pt x="2314" y="1449"/>
                </a:lnTo>
                <a:lnTo>
                  <a:pt x="2315" y="1451"/>
                </a:lnTo>
                <a:lnTo>
                  <a:pt x="2316" y="1453"/>
                </a:lnTo>
                <a:lnTo>
                  <a:pt x="2317" y="1455"/>
                </a:lnTo>
                <a:lnTo>
                  <a:pt x="2318" y="1455"/>
                </a:lnTo>
                <a:lnTo>
                  <a:pt x="2319" y="1456"/>
                </a:lnTo>
                <a:lnTo>
                  <a:pt x="2320" y="1456"/>
                </a:lnTo>
                <a:lnTo>
                  <a:pt x="2321" y="1456"/>
                </a:lnTo>
                <a:lnTo>
                  <a:pt x="2322" y="1456"/>
                </a:lnTo>
                <a:lnTo>
                  <a:pt x="2322" y="1455"/>
                </a:lnTo>
                <a:lnTo>
                  <a:pt x="2323" y="1455"/>
                </a:lnTo>
                <a:lnTo>
                  <a:pt x="2324" y="1454"/>
                </a:lnTo>
                <a:lnTo>
                  <a:pt x="2325" y="1453"/>
                </a:lnTo>
                <a:lnTo>
                  <a:pt x="2326" y="1452"/>
                </a:lnTo>
                <a:lnTo>
                  <a:pt x="2327" y="1451"/>
                </a:lnTo>
                <a:lnTo>
                  <a:pt x="2328" y="1451"/>
                </a:lnTo>
                <a:lnTo>
                  <a:pt x="2329" y="1450"/>
                </a:lnTo>
                <a:lnTo>
                  <a:pt x="2329" y="1450"/>
                </a:lnTo>
                <a:lnTo>
                  <a:pt x="2330" y="1449"/>
                </a:lnTo>
                <a:lnTo>
                  <a:pt x="2331" y="1449"/>
                </a:lnTo>
                <a:lnTo>
                  <a:pt x="2332" y="1449"/>
                </a:lnTo>
                <a:lnTo>
                  <a:pt x="2333" y="1449"/>
                </a:lnTo>
                <a:lnTo>
                  <a:pt x="2334" y="1449"/>
                </a:lnTo>
                <a:lnTo>
                  <a:pt x="2335" y="1449"/>
                </a:lnTo>
                <a:lnTo>
                  <a:pt x="2336" y="1449"/>
                </a:lnTo>
                <a:lnTo>
                  <a:pt x="2336" y="1450"/>
                </a:lnTo>
                <a:lnTo>
                  <a:pt x="2337" y="1450"/>
                </a:lnTo>
                <a:lnTo>
                  <a:pt x="2338" y="1451"/>
                </a:lnTo>
                <a:lnTo>
                  <a:pt x="2339" y="1451"/>
                </a:lnTo>
                <a:lnTo>
                  <a:pt x="2340" y="1451"/>
                </a:lnTo>
                <a:lnTo>
                  <a:pt x="2341" y="1451"/>
                </a:lnTo>
                <a:lnTo>
                  <a:pt x="2342" y="1451"/>
                </a:lnTo>
                <a:lnTo>
                  <a:pt x="2343" y="1451"/>
                </a:lnTo>
                <a:lnTo>
                  <a:pt x="2344" y="1450"/>
                </a:lnTo>
                <a:lnTo>
                  <a:pt x="2344" y="1449"/>
                </a:lnTo>
                <a:lnTo>
                  <a:pt x="2345" y="1449"/>
                </a:lnTo>
                <a:lnTo>
                  <a:pt x="2346" y="1447"/>
                </a:lnTo>
                <a:lnTo>
                  <a:pt x="2347" y="1445"/>
                </a:lnTo>
                <a:lnTo>
                  <a:pt x="2348" y="1442"/>
                </a:lnTo>
                <a:lnTo>
                  <a:pt x="2349" y="1440"/>
                </a:lnTo>
                <a:lnTo>
                  <a:pt x="2350" y="1437"/>
                </a:lnTo>
                <a:lnTo>
                  <a:pt x="2351" y="1433"/>
                </a:lnTo>
                <a:lnTo>
                  <a:pt x="2351" y="1430"/>
                </a:lnTo>
                <a:lnTo>
                  <a:pt x="2352" y="1425"/>
                </a:lnTo>
                <a:lnTo>
                  <a:pt x="2353" y="1421"/>
                </a:lnTo>
                <a:lnTo>
                  <a:pt x="2354" y="1417"/>
                </a:lnTo>
                <a:lnTo>
                  <a:pt x="2355" y="1412"/>
                </a:lnTo>
                <a:lnTo>
                  <a:pt x="2356" y="1407"/>
                </a:lnTo>
                <a:lnTo>
                  <a:pt x="2357" y="1402"/>
                </a:lnTo>
                <a:lnTo>
                  <a:pt x="2358" y="1398"/>
                </a:lnTo>
                <a:lnTo>
                  <a:pt x="2358" y="1394"/>
                </a:lnTo>
                <a:lnTo>
                  <a:pt x="2359" y="1390"/>
                </a:lnTo>
                <a:lnTo>
                  <a:pt x="2360" y="1388"/>
                </a:lnTo>
                <a:lnTo>
                  <a:pt x="2361" y="1386"/>
                </a:lnTo>
                <a:lnTo>
                  <a:pt x="2362" y="1384"/>
                </a:lnTo>
                <a:lnTo>
                  <a:pt x="2363" y="1383"/>
                </a:lnTo>
                <a:lnTo>
                  <a:pt x="2364" y="1383"/>
                </a:lnTo>
                <a:lnTo>
                  <a:pt x="2365" y="1383"/>
                </a:lnTo>
                <a:lnTo>
                  <a:pt x="2366" y="1383"/>
                </a:lnTo>
                <a:lnTo>
                  <a:pt x="2366" y="1384"/>
                </a:lnTo>
                <a:lnTo>
                  <a:pt x="2367" y="1387"/>
                </a:lnTo>
                <a:lnTo>
                  <a:pt x="2368" y="1390"/>
                </a:lnTo>
                <a:lnTo>
                  <a:pt x="2369" y="1392"/>
                </a:lnTo>
                <a:lnTo>
                  <a:pt x="2370" y="1396"/>
                </a:lnTo>
                <a:lnTo>
                  <a:pt x="2371" y="1400"/>
                </a:lnTo>
                <a:lnTo>
                  <a:pt x="2372" y="1405"/>
                </a:lnTo>
                <a:lnTo>
                  <a:pt x="2373" y="1409"/>
                </a:lnTo>
                <a:lnTo>
                  <a:pt x="2373" y="1413"/>
                </a:lnTo>
                <a:lnTo>
                  <a:pt x="2374" y="1418"/>
                </a:lnTo>
                <a:lnTo>
                  <a:pt x="2375" y="1422"/>
                </a:lnTo>
                <a:lnTo>
                  <a:pt x="2376" y="1427"/>
                </a:lnTo>
                <a:lnTo>
                  <a:pt x="2377" y="1431"/>
                </a:lnTo>
                <a:lnTo>
                  <a:pt x="2378" y="1434"/>
                </a:lnTo>
                <a:lnTo>
                  <a:pt x="2379" y="1437"/>
                </a:lnTo>
                <a:lnTo>
                  <a:pt x="2380" y="1440"/>
                </a:lnTo>
                <a:lnTo>
                  <a:pt x="2381" y="1443"/>
                </a:lnTo>
                <a:lnTo>
                  <a:pt x="2381" y="1446"/>
                </a:lnTo>
                <a:lnTo>
                  <a:pt x="2382" y="1448"/>
                </a:lnTo>
                <a:lnTo>
                  <a:pt x="2383" y="1448"/>
                </a:lnTo>
                <a:lnTo>
                  <a:pt x="2384" y="1449"/>
                </a:lnTo>
                <a:lnTo>
                  <a:pt x="2385" y="1449"/>
                </a:lnTo>
                <a:lnTo>
                  <a:pt x="2386" y="1449"/>
                </a:lnTo>
                <a:lnTo>
                  <a:pt x="2387" y="1448"/>
                </a:lnTo>
                <a:lnTo>
                  <a:pt x="2388" y="1447"/>
                </a:lnTo>
                <a:lnTo>
                  <a:pt x="2388" y="1445"/>
                </a:lnTo>
                <a:lnTo>
                  <a:pt x="2389" y="1443"/>
                </a:lnTo>
                <a:lnTo>
                  <a:pt x="2390" y="1440"/>
                </a:lnTo>
                <a:lnTo>
                  <a:pt x="2391" y="1436"/>
                </a:lnTo>
                <a:lnTo>
                  <a:pt x="2392" y="1431"/>
                </a:lnTo>
                <a:lnTo>
                  <a:pt x="2393" y="1426"/>
                </a:lnTo>
                <a:lnTo>
                  <a:pt x="2394" y="1420"/>
                </a:lnTo>
                <a:lnTo>
                  <a:pt x="2395" y="1414"/>
                </a:lnTo>
                <a:lnTo>
                  <a:pt x="2395" y="1407"/>
                </a:lnTo>
                <a:lnTo>
                  <a:pt x="2396" y="1399"/>
                </a:lnTo>
                <a:lnTo>
                  <a:pt x="2397" y="1390"/>
                </a:lnTo>
                <a:lnTo>
                  <a:pt x="2398" y="1381"/>
                </a:lnTo>
                <a:lnTo>
                  <a:pt x="2399" y="1370"/>
                </a:lnTo>
                <a:lnTo>
                  <a:pt x="2400" y="1357"/>
                </a:lnTo>
                <a:lnTo>
                  <a:pt x="2401" y="1344"/>
                </a:lnTo>
                <a:lnTo>
                  <a:pt x="2402" y="1332"/>
                </a:lnTo>
                <a:lnTo>
                  <a:pt x="2403" y="1320"/>
                </a:lnTo>
                <a:lnTo>
                  <a:pt x="2403" y="1305"/>
                </a:lnTo>
                <a:lnTo>
                  <a:pt x="2404" y="1290"/>
                </a:lnTo>
                <a:lnTo>
                  <a:pt x="2405" y="1278"/>
                </a:lnTo>
                <a:lnTo>
                  <a:pt x="2406" y="1266"/>
                </a:lnTo>
                <a:lnTo>
                  <a:pt x="2407" y="1254"/>
                </a:lnTo>
                <a:lnTo>
                  <a:pt x="2408" y="1241"/>
                </a:lnTo>
                <a:lnTo>
                  <a:pt x="2409" y="1233"/>
                </a:lnTo>
                <a:lnTo>
                  <a:pt x="2410" y="1226"/>
                </a:lnTo>
                <a:lnTo>
                  <a:pt x="2410" y="1218"/>
                </a:lnTo>
                <a:lnTo>
                  <a:pt x="2412" y="1212"/>
                </a:lnTo>
                <a:lnTo>
                  <a:pt x="2412" y="1208"/>
                </a:lnTo>
                <a:lnTo>
                  <a:pt x="2413" y="1206"/>
                </a:lnTo>
                <a:lnTo>
                  <a:pt x="2414" y="1205"/>
                </a:lnTo>
                <a:lnTo>
                  <a:pt x="2415" y="1205"/>
                </a:lnTo>
                <a:lnTo>
                  <a:pt x="2416" y="1207"/>
                </a:lnTo>
                <a:lnTo>
                  <a:pt x="2417" y="1209"/>
                </a:lnTo>
                <a:lnTo>
                  <a:pt x="2417" y="1213"/>
                </a:lnTo>
                <a:lnTo>
                  <a:pt x="2419" y="1221"/>
                </a:lnTo>
                <a:lnTo>
                  <a:pt x="2419" y="1229"/>
                </a:lnTo>
                <a:lnTo>
                  <a:pt x="2420" y="1235"/>
                </a:lnTo>
                <a:lnTo>
                  <a:pt x="2421" y="1243"/>
                </a:lnTo>
                <a:lnTo>
                  <a:pt x="2422" y="1253"/>
                </a:lnTo>
                <a:lnTo>
                  <a:pt x="2423" y="1263"/>
                </a:lnTo>
                <a:lnTo>
                  <a:pt x="2424" y="1272"/>
                </a:lnTo>
                <a:lnTo>
                  <a:pt x="2425" y="1280"/>
                </a:lnTo>
                <a:lnTo>
                  <a:pt x="2426" y="1290"/>
                </a:lnTo>
                <a:lnTo>
                  <a:pt x="2427" y="1301"/>
                </a:lnTo>
                <a:lnTo>
                  <a:pt x="2427" y="1310"/>
                </a:lnTo>
                <a:lnTo>
                  <a:pt x="2428" y="1318"/>
                </a:lnTo>
                <a:lnTo>
                  <a:pt x="2429" y="1327"/>
                </a:lnTo>
                <a:lnTo>
                  <a:pt x="2430" y="1334"/>
                </a:lnTo>
                <a:lnTo>
                  <a:pt x="2431" y="1342"/>
                </a:lnTo>
                <a:lnTo>
                  <a:pt x="2432" y="1348"/>
                </a:lnTo>
                <a:lnTo>
                  <a:pt x="2433" y="1355"/>
                </a:lnTo>
                <a:lnTo>
                  <a:pt x="2434" y="1361"/>
                </a:lnTo>
                <a:lnTo>
                  <a:pt x="2434" y="1368"/>
                </a:lnTo>
                <a:lnTo>
                  <a:pt x="2435" y="1373"/>
                </a:lnTo>
                <a:lnTo>
                  <a:pt x="2436" y="1379"/>
                </a:lnTo>
                <a:lnTo>
                  <a:pt x="2437" y="1384"/>
                </a:lnTo>
                <a:lnTo>
                  <a:pt x="2438" y="1388"/>
                </a:lnTo>
                <a:lnTo>
                  <a:pt x="2439" y="1393"/>
                </a:lnTo>
                <a:lnTo>
                  <a:pt x="2440" y="1398"/>
                </a:lnTo>
                <a:lnTo>
                  <a:pt x="2441" y="1402"/>
                </a:lnTo>
                <a:lnTo>
                  <a:pt x="2441" y="1408"/>
                </a:lnTo>
                <a:lnTo>
                  <a:pt x="2442" y="1412"/>
                </a:lnTo>
                <a:lnTo>
                  <a:pt x="2443" y="1417"/>
                </a:lnTo>
                <a:lnTo>
                  <a:pt x="2444" y="1421"/>
                </a:lnTo>
                <a:lnTo>
                  <a:pt x="2445" y="1425"/>
                </a:lnTo>
                <a:lnTo>
                  <a:pt x="2446" y="1430"/>
                </a:lnTo>
                <a:lnTo>
                  <a:pt x="2447" y="1434"/>
                </a:lnTo>
                <a:lnTo>
                  <a:pt x="2448" y="1438"/>
                </a:lnTo>
                <a:lnTo>
                  <a:pt x="2449" y="1442"/>
                </a:lnTo>
                <a:lnTo>
                  <a:pt x="2449" y="1446"/>
                </a:lnTo>
                <a:lnTo>
                  <a:pt x="2450" y="1450"/>
                </a:lnTo>
                <a:lnTo>
                  <a:pt x="2451" y="1453"/>
                </a:lnTo>
                <a:lnTo>
                  <a:pt x="2452" y="1457"/>
                </a:lnTo>
                <a:lnTo>
                  <a:pt x="2453" y="1459"/>
                </a:lnTo>
                <a:lnTo>
                  <a:pt x="2454" y="1462"/>
                </a:lnTo>
                <a:lnTo>
                  <a:pt x="2455" y="1464"/>
                </a:lnTo>
                <a:lnTo>
                  <a:pt x="2456" y="1467"/>
                </a:lnTo>
                <a:lnTo>
                  <a:pt x="2456" y="1469"/>
                </a:lnTo>
                <a:lnTo>
                  <a:pt x="2457" y="1471"/>
                </a:lnTo>
                <a:lnTo>
                  <a:pt x="2458" y="1472"/>
                </a:lnTo>
                <a:lnTo>
                  <a:pt x="2459" y="1473"/>
                </a:lnTo>
                <a:lnTo>
                  <a:pt x="2460" y="1474"/>
                </a:lnTo>
                <a:lnTo>
                  <a:pt x="2461" y="1475"/>
                </a:lnTo>
                <a:lnTo>
                  <a:pt x="2462" y="1475"/>
                </a:lnTo>
                <a:lnTo>
                  <a:pt x="2463" y="1475"/>
                </a:lnTo>
                <a:lnTo>
                  <a:pt x="2463" y="1476"/>
                </a:lnTo>
                <a:lnTo>
                  <a:pt x="2464" y="1476"/>
                </a:lnTo>
                <a:lnTo>
                  <a:pt x="2465" y="1477"/>
                </a:lnTo>
                <a:lnTo>
                  <a:pt x="2466" y="1477"/>
                </a:lnTo>
                <a:lnTo>
                  <a:pt x="2467" y="1477"/>
                </a:lnTo>
                <a:lnTo>
                  <a:pt x="2468" y="1476"/>
                </a:lnTo>
                <a:lnTo>
                  <a:pt x="2469" y="1476"/>
                </a:lnTo>
                <a:lnTo>
                  <a:pt x="2470" y="1476"/>
                </a:lnTo>
                <a:lnTo>
                  <a:pt x="2471" y="1476"/>
                </a:lnTo>
                <a:lnTo>
                  <a:pt x="2471" y="1476"/>
                </a:lnTo>
                <a:lnTo>
                  <a:pt x="2472" y="1475"/>
                </a:lnTo>
                <a:lnTo>
                  <a:pt x="2473" y="1475"/>
                </a:lnTo>
                <a:lnTo>
                  <a:pt x="2474" y="1475"/>
                </a:lnTo>
                <a:lnTo>
                  <a:pt x="2475" y="1475"/>
                </a:lnTo>
                <a:lnTo>
                  <a:pt x="2476" y="1474"/>
                </a:lnTo>
                <a:lnTo>
                  <a:pt x="2477" y="1474"/>
                </a:lnTo>
                <a:lnTo>
                  <a:pt x="2478" y="1474"/>
                </a:lnTo>
                <a:lnTo>
                  <a:pt x="2478" y="1473"/>
                </a:lnTo>
                <a:lnTo>
                  <a:pt x="2479" y="1473"/>
                </a:lnTo>
                <a:lnTo>
                  <a:pt x="2480" y="1474"/>
                </a:lnTo>
                <a:lnTo>
                  <a:pt x="2481" y="1474"/>
                </a:lnTo>
                <a:lnTo>
                  <a:pt x="2482" y="1473"/>
                </a:lnTo>
                <a:lnTo>
                  <a:pt x="2483" y="1473"/>
                </a:lnTo>
                <a:lnTo>
                  <a:pt x="2484" y="1473"/>
                </a:lnTo>
                <a:lnTo>
                  <a:pt x="2485" y="1473"/>
                </a:lnTo>
                <a:lnTo>
                  <a:pt x="2485" y="1474"/>
                </a:lnTo>
                <a:lnTo>
                  <a:pt x="2486" y="1474"/>
                </a:lnTo>
                <a:lnTo>
                  <a:pt x="2487" y="1474"/>
                </a:lnTo>
                <a:lnTo>
                  <a:pt x="2488" y="1474"/>
                </a:lnTo>
                <a:lnTo>
                  <a:pt x="2489" y="1474"/>
                </a:lnTo>
                <a:lnTo>
                  <a:pt x="2490" y="1474"/>
                </a:lnTo>
                <a:lnTo>
                  <a:pt x="2491" y="1475"/>
                </a:lnTo>
                <a:lnTo>
                  <a:pt x="2492" y="1475"/>
                </a:lnTo>
                <a:lnTo>
                  <a:pt x="2493" y="1475"/>
                </a:lnTo>
                <a:lnTo>
                  <a:pt x="2493" y="1476"/>
                </a:lnTo>
                <a:lnTo>
                  <a:pt x="2494" y="1476"/>
                </a:lnTo>
                <a:lnTo>
                  <a:pt x="2495" y="1476"/>
                </a:lnTo>
                <a:lnTo>
                  <a:pt x="2496" y="1477"/>
                </a:lnTo>
                <a:lnTo>
                  <a:pt x="2497" y="1477"/>
                </a:lnTo>
                <a:lnTo>
                  <a:pt x="2498" y="1477"/>
                </a:lnTo>
                <a:lnTo>
                  <a:pt x="2499" y="1477"/>
                </a:lnTo>
                <a:lnTo>
                  <a:pt x="2500" y="1477"/>
                </a:lnTo>
                <a:lnTo>
                  <a:pt x="2500" y="1477"/>
                </a:lnTo>
                <a:lnTo>
                  <a:pt x="2501" y="1477"/>
                </a:lnTo>
                <a:lnTo>
                  <a:pt x="2502" y="1477"/>
                </a:lnTo>
                <a:lnTo>
                  <a:pt x="2503" y="1477"/>
                </a:lnTo>
                <a:lnTo>
                  <a:pt x="2504" y="1476"/>
                </a:lnTo>
                <a:lnTo>
                  <a:pt x="2505" y="1475"/>
                </a:lnTo>
                <a:lnTo>
                  <a:pt x="2506" y="1475"/>
                </a:lnTo>
                <a:lnTo>
                  <a:pt x="2507" y="1475"/>
                </a:lnTo>
                <a:lnTo>
                  <a:pt x="2507" y="1475"/>
                </a:lnTo>
                <a:lnTo>
                  <a:pt x="2508" y="1474"/>
                </a:lnTo>
                <a:lnTo>
                  <a:pt x="2509" y="1474"/>
                </a:lnTo>
                <a:lnTo>
                  <a:pt x="2510" y="1473"/>
                </a:lnTo>
                <a:lnTo>
                  <a:pt x="2511" y="1472"/>
                </a:lnTo>
                <a:lnTo>
                  <a:pt x="2512" y="1471"/>
                </a:lnTo>
                <a:lnTo>
                  <a:pt x="2513" y="1470"/>
                </a:lnTo>
                <a:lnTo>
                  <a:pt x="2514" y="1468"/>
                </a:lnTo>
                <a:lnTo>
                  <a:pt x="2515" y="1467"/>
                </a:lnTo>
                <a:lnTo>
                  <a:pt x="2515" y="1466"/>
                </a:lnTo>
                <a:lnTo>
                  <a:pt x="2517" y="1464"/>
                </a:lnTo>
                <a:lnTo>
                  <a:pt x="2517" y="1463"/>
                </a:lnTo>
                <a:lnTo>
                  <a:pt x="2518" y="1461"/>
                </a:lnTo>
                <a:lnTo>
                  <a:pt x="2519" y="1460"/>
                </a:lnTo>
                <a:lnTo>
                  <a:pt x="2520" y="1457"/>
                </a:lnTo>
                <a:lnTo>
                  <a:pt x="2521" y="1455"/>
                </a:lnTo>
                <a:lnTo>
                  <a:pt x="2522" y="1452"/>
                </a:lnTo>
                <a:lnTo>
                  <a:pt x="2522" y="1450"/>
                </a:lnTo>
                <a:lnTo>
                  <a:pt x="2524" y="1448"/>
                </a:lnTo>
                <a:lnTo>
                  <a:pt x="2524" y="1445"/>
                </a:lnTo>
                <a:lnTo>
                  <a:pt x="2525" y="1442"/>
                </a:lnTo>
                <a:lnTo>
                  <a:pt x="2526" y="1440"/>
                </a:lnTo>
                <a:lnTo>
                  <a:pt x="2527" y="1437"/>
                </a:lnTo>
                <a:lnTo>
                  <a:pt x="2528" y="1435"/>
                </a:lnTo>
                <a:lnTo>
                  <a:pt x="2529" y="1433"/>
                </a:lnTo>
                <a:lnTo>
                  <a:pt x="2530" y="1431"/>
                </a:lnTo>
                <a:lnTo>
                  <a:pt x="2531" y="1430"/>
                </a:lnTo>
                <a:lnTo>
                  <a:pt x="2531" y="1430"/>
                </a:lnTo>
                <a:lnTo>
                  <a:pt x="2532" y="1429"/>
                </a:lnTo>
                <a:lnTo>
                  <a:pt x="2533" y="1429"/>
                </a:lnTo>
                <a:lnTo>
                  <a:pt x="2534" y="1429"/>
                </a:lnTo>
                <a:lnTo>
                  <a:pt x="2535" y="1429"/>
                </a:lnTo>
                <a:lnTo>
                  <a:pt x="2536" y="1430"/>
                </a:lnTo>
                <a:lnTo>
                  <a:pt x="2537" y="1430"/>
                </a:lnTo>
                <a:lnTo>
                  <a:pt x="2538" y="1431"/>
                </a:lnTo>
                <a:lnTo>
                  <a:pt x="2539" y="1433"/>
                </a:lnTo>
                <a:lnTo>
                  <a:pt x="2539" y="1434"/>
                </a:lnTo>
                <a:lnTo>
                  <a:pt x="2540" y="1436"/>
                </a:lnTo>
                <a:lnTo>
                  <a:pt x="2541" y="1438"/>
                </a:lnTo>
                <a:lnTo>
                  <a:pt x="2542" y="1439"/>
                </a:lnTo>
                <a:lnTo>
                  <a:pt x="2543" y="1441"/>
                </a:lnTo>
                <a:lnTo>
                  <a:pt x="2544" y="1443"/>
                </a:lnTo>
                <a:lnTo>
                  <a:pt x="2545" y="1445"/>
                </a:lnTo>
                <a:lnTo>
                  <a:pt x="2546" y="1447"/>
                </a:lnTo>
                <a:lnTo>
                  <a:pt x="2546" y="1449"/>
                </a:lnTo>
                <a:lnTo>
                  <a:pt x="2547" y="1452"/>
                </a:lnTo>
                <a:lnTo>
                  <a:pt x="2548" y="1454"/>
                </a:lnTo>
                <a:lnTo>
                  <a:pt x="2549" y="1455"/>
                </a:lnTo>
                <a:lnTo>
                  <a:pt x="2550" y="1456"/>
                </a:lnTo>
                <a:lnTo>
                  <a:pt x="2551" y="1457"/>
                </a:lnTo>
                <a:lnTo>
                  <a:pt x="2552" y="1459"/>
                </a:lnTo>
                <a:lnTo>
                  <a:pt x="2553" y="1459"/>
                </a:lnTo>
                <a:lnTo>
                  <a:pt x="2553" y="1460"/>
                </a:lnTo>
                <a:lnTo>
                  <a:pt x="2554" y="1460"/>
                </a:lnTo>
                <a:lnTo>
                  <a:pt x="2555" y="1460"/>
                </a:lnTo>
                <a:lnTo>
                  <a:pt x="2556" y="1460"/>
                </a:lnTo>
                <a:lnTo>
                  <a:pt x="2557" y="1459"/>
                </a:lnTo>
                <a:lnTo>
                  <a:pt x="2558" y="1457"/>
                </a:lnTo>
                <a:lnTo>
                  <a:pt x="2559" y="1455"/>
                </a:lnTo>
                <a:lnTo>
                  <a:pt x="2560" y="1453"/>
                </a:lnTo>
                <a:lnTo>
                  <a:pt x="2561" y="1451"/>
                </a:lnTo>
                <a:lnTo>
                  <a:pt x="2561" y="1449"/>
                </a:lnTo>
                <a:lnTo>
                  <a:pt x="2562" y="1446"/>
                </a:lnTo>
                <a:lnTo>
                  <a:pt x="2563" y="1442"/>
                </a:lnTo>
                <a:lnTo>
                  <a:pt x="2564" y="1438"/>
                </a:lnTo>
                <a:lnTo>
                  <a:pt x="2565" y="1433"/>
                </a:lnTo>
                <a:lnTo>
                  <a:pt x="2566" y="1428"/>
                </a:lnTo>
                <a:lnTo>
                  <a:pt x="2567" y="1422"/>
                </a:lnTo>
                <a:lnTo>
                  <a:pt x="2568" y="1416"/>
                </a:lnTo>
                <a:lnTo>
                  <a:pt x="2568" y="1409"/>
                </a:lnTo>
                <a:lnTo>
                  <a:pt x="2569" y="1401"/>
                </a:lnTo>
                <a:lnTo>
                  <a:pt x="2570" y="1394"/>
                </a:lnTo>
                <a:lnTo>
                  <a:pt x="2571" y="1385"/>
                </a:lnTo>
                <a:lnTo>
                  <a:pt x="2572" y="1375"/>
                </a:lnTo>
                <a:lnTo>
                  <a:pt x="2573" y="1364"/>
                </a:lnTo>
                <a:lnTo>
                  <a:pt x="2574" y="1353"/>
                </a:lnTo>
                <a:lnTo>
                  <a:pt x="2575" y="1342"/>
                </a:lnTo>
                <a:lnTo>
                  <a:pt x="2576" y="1331"/>
                </a:lnTo>
                <a:lnTo>
                  <a:pt x="2576" y="1317"/>
                </a:lnTo>
                <a:lnTo>
                  <a:pt x="2577" y="1304"/>
                </a:lnTo>
                <a:lnTo>
                  <a:pt x="2578" y="1290"/>
                </a:lnTo>
                <a:lnTo>
                  <a:pt x="2579" y="1277"/>
                </a:lnTo>
                <a:lnTo>
                  <a:pt x="2580" y="1263"/>
                </a:lnTo>
                <a:lnTo>
                  <a:pt x="2581" y="1249"/>
                </a:lnTo>
                <a:lnTo>
                  <a:pt x="2582" y="1237"/>
                </a:lnTo>
                <a:lnTo>
                  <a:pt x="2583" y="1225"/>
                </a:lnTo>
                <a:lnTo>
                  <a:pt x="2583" y="1213"/>
                </a:lnTo>
                <a:lnTo>
                  <a:pt x="2584" y="1202"/>
                </a:lnTo>
                <a:lnTo>
                  <a:pt x="2585" y="1193"/>
                </a:lnTo>
                <a:lnTo>
                  <a:pt x="2586" y="1184"/>
                </a:lnTo>
                <a:lnTo>
                  <a:pt x="2587" y="1176"/>
                </a:lnTo>
                <a:lnTo>
                  <a:pt x="2588" y="1170"/>
                </a:lnTo>
                <a:lnTo>
                  <a:pt x="2589" y="1164"/>
                </a:lnTo>
                <a:lnTo>
                  <a:pt x="2590" y="1159"/>
                </a:lnTo>
                <a:lnTo>
                  <a:pt x="2590" y="1158"/>
                </a:lnTo>
                <a:lnTo>
                  <a:pt x="2591" y="1159"/>
                </a:lnTo>
                <a:lnTo>
                  <a:pt x="2592" y="1158"/>
                </a:lnTo>
                <a:lnTo>
                  <a:pt x="2593" y="1159"/>
                </a:lnTo>
                <a:lnTo>
                  <a:pt x="2594" y="1162"/>
                </a:lnTo>
                <a:lnTo>
                  <a:pt x="2595" y="1166"/>
                </a:lnTo>
                <a:lnTo>
                  <a:pt x="2596" y="1170"/>
                </a:lnTo>
                <a:lnTo>
                  <a:pt x="2597" y="1175"/>
                </a:lnTo>
                <a:lnTo>
                  <a:pt x="2598" y="1181"/>
                </a:lnTo>
                <a:lnTo>
                  <a:pt x="2598" y="1190"/>
                </a:lnTo>
                <a:lnTo>
                  <a:pt x="2599" y="1196"/>
                </a:lnTo>
                <a:lnTo>
                  <a:pt x="2600" y="1203"/>
                </a:lnTo>
                <a:lnTo>
                  <a:pt x="2601" y="1208"/>
                </a:lnTo>
                <a:lnTo>
                  <a:pt x="2602" y="1214"/>
                </a:lnTo>
                <a:lnTo>
                  <a:pt x="2603" y="1219"/>
                </a:lnTo>
                <a:lnTo>
                  <a:pt x="2604" y="1223"/>
                </a:lnTo>
                <a:lnTo>
                  <a:pt x="2605" y="1226"/>
                </a:lnTo>
                <a:lnTo>
                  <a:pt x="2605" y="1227"/>
                </a:lnTo>
                <a:lnTo>
                  <a:pt x="2606" y="1226"/>
                </a:lnTo>
                <a:lnTo>
                  <a:pt x="2607" y="1224"/>
                </a:lnTo>
                <a:lnTo>
                  <a:pt x="2608" y="1221"/>
                </a:lnTo>
                <a:lnTo>
                  <a:pt x="2609" y="1215"/>
                </a:lnTo>
                <a:lnTo>
                  <a:pt x="2610" y="1206"/>
                </a:lnTo>
                <a:lnTo>
                  <a:pt x="2611" y="1196"/>
                </a:lnTo>
                <a:lnTo>
                  <a:pt x="2612" y="1187"/>
                </a:lnTo>
                <a:lnTo>
                  <a:pt x="2612" y="1176"/>
                </a:lnTo>
                <a:lnTo>
                  <a:pt x="2613" y="1162"/>
                </a:lnTo>
                <a:lnTo>
                  <a:pt x="2614" y="1146"/>
                </a:lnTo>
                <a:lnTo>
                  <a:pt x="2615" y="1132"/>
                </a:lnTo>
                <a:lnTo>
                  <a:pt x="2616" y="1117"/>
                </a:lnTo>
                <a:lnTo>
                  <a:pt x="2617" y="1096"/>
                </a:lnTo>
                <a:lnTo>
                  <a:pt x="2618" y="1073"/>
                </a:lnTo>
                <a:lnTo>
                  <a:pt x="2619" y="1052"/>
                </a:lnTo>
                <a:lnTo>
                  <a:pt x="2620" y="1032"/>
                </a:lnTo>
                <a:lnTo>
                  <a:pt x="2620" y="1007"/>
                </a:lnTo>
                <a:lnTo>
                  <a:pt x="2622" y="978"/>
                </a:lnTo>
                <a:lnTo>
                  <a:pt x="2622" y="952"/>
                </a:lnTo>
                <a:lnTo>
                  <a:pt x="2623" y="927"/>
                </a:lnTo>
                <a:lnTo>
                  <a:pt x="2624" y="899"/>
                </a:lnTo>
                <a:lnTo>
                  <a:pt x="2625" y="865"/>
                </a:lnTo>
                <a:lnTo>
                  <a:pt x="2626" y="838"/>
                </a:lnTo>
                <a:lnTo>
                  <a:pt x="2627" y="811"/>
                </a:lnTo>
                <a:lnTo>
                  <a:pt x="2627" y="784"/>
                </a:lnTo>
                <a:lnTo>
                  <a:pt x="2629" y="754"/>
                </a:lnTo>
                <a:lnTo>
                  <a:pt x="2629" y="734"/>
                </a:lnTo>
                <a:lnTo>
                  <a:pt x="2630" y="710"/>
                </a:lnTo>
                <a:lnTo>
                  <a:pt x="2631" y="688"/>
                </a:lnTo>
                <a:lnTo>
                  <a:pt x="2632" y="660"/>
                </a:lnTo>
                <a:lnTo>
                  <a:pt x="2633" y="650"/>
                </a:lnTo>
                <a:lnTo>
                  <a:pt x="2634" y="637"/>
                </a:lnTo>
                <a:lnTo>
                  <a:pt x="2634" y="628"/>
                </a:lnTo>
                <a:lnTo>
                  <a:pt x="2636" y="611"/>
                </a:lnTo>
                <a:lnTo>
                  <a:pt x="2636" y="612"/>
                </a:lnTo>
                <a:lnTo>
                  <a:pt x="2637" y="618"/>
                </a:lnTo>
                <a:lnTo>
                  <a:pt x="2638" y="626"/>
                </a:lnTo>
                <a:lnTo>
                  <a:pt x="2639" y="621"/>
                </a:lnTo>
                <a:lnTo>
                  <a:pt x="2640" y="632"/>
                </a:lnTo>
                <a:lnTo>
                  <a:pt x="2641" y="655"/>
                </a:lnTo>
                <a:lnTo>
                  <a:pt x="2642" y="680"/>
                </a:lnTo>
                <a:lnTo>
                  <a:pt x="2643" y="706"/>
                </a:lnTo>
                <a:lnTo>
                  <a:pt x="2644" y="734"/>
                </a:lnTo>
                <a:lnTo>
                  <a:pt x="2644" y="765"/>
                </a:lnTo>
                <a:lnTo>
                  <a:pt x="2645" y="799"/>
                </a:lnTo>
                <a:lnTo>
                  <a:pt x="2646" y="837"/>
                </a:lnTo>
                <a:lnTo>
                  <a:pt x="2647" y="883"/>
                </a:lnTo>
                <a:lnTo>
                  <a:pt x="2648" y="918"/>
                </a:lnTo>
                <a:lnTo>
                  <a:pt x="2649" y="953"/>
                </a:lnTo>
                <a:lnTo>
                  <a:pt x="2650" y="990"/>
                </a:lnTo>
                <a:lnTo>
                  <a:pt x="2651" y="1051"/>
                </a:lnTo>
                <a:lnTo>
                  <a:pt x="2651" y="1085"/>
                </a:lnTo>
                <a:lnTo>
                  <a:pt x="2652" y="1114"/>
                </a:lnTo>
                <a:lnTo>
                  <a:pt x="2653" y="1141"/>
                </a:lnTo>
                <a:lnTo>
                  <a:pt x="2654" y="1181"/>
                </a:lnTo>
                <a:lnTo>
                  <a:pt x="2655" y="1207"/>
                </a:lnTo>
                <a:lnTo>
                  <a:pt x="2656" y="1227"/>
                </a:lnTo>
                <a:lnTo>
                  <a:pt x="2657" y="1245"/>
                </a:lnTo>
                <a:lnTo>
                  <a:pt x="2658" y="1267"/>
                </a:lnTo>
                <a:lnTo>
                  <a:pt x="2658" y="1285"/>
                </a:lnTo>
                <a:lnTo>
                  <a:pt x="2659" y="1295"/>
                </a:lnTo>
                <a:lnTo>
                  <a:pt x="2660" y="1303"/>
                </a:lnTo>
                <a:lnTo>
                  <a:pt x="2661" y="1310"/>
                </a:lnTo>
                <a:lnTo>
                  <a:pt x="2662" y="1317"/>
                </a:lnTo>
                <a:lnTo>
                  <a:pt x="2663" y="1316"/>
                </a:lnTo>
                <a:lnTo>
                  <a:pt x="2664" y="1314"/>
                </a:lnTo>
                <a:lnTo>
                  <a:pt x="2665" y="1309"/>
                </a:lnTo>
                <a:lnTo>
                  <a:pt x="2666" y="1305"/>
                </a:lnTo>
                <a:lnTo>
                  <a:pt x="2666" y="1295"/>
                </a:lnTo>
                <a:lnTo>
                  <a:pt x="2667" y="1281"/>
                </a:lnTo>
                <a:lnTo>
                  <a:pt x="2668" y="1264"/>
                </a:lnTo>
                <a:lnTo>
                  <a:pt x="2669" y="1247"/>
                </a:lnTo>
                <a:lnTo>
                  <a:pt x="2670" y="1228"/>
                </a:lnTo>
                <a:lnTo>
                  <a:pt x="2671" y="1203"/>
                </a:lnTo>
                <a:lnTo>
                  <a:pt x="2672" y="1172"/>
                </a:lnTo>
                <a:lnTo>
                  <a:pt x="2673" y="1139"/>
                </a:lnTo>
                <a:lnTo>
                  <a:pt x="2673" y="1107"/>
                </a:lnTo>
                <a:lnTo>
                  <a:pt x="2674" y="1070"/>
                </a:lnTo>
                <a:lnTo>
                  <a:pt x="2675" y="1021"/>
                </a:lnTo>
                <a:lnTo>
                  <a:pt x="2676" y="967"/>
                </a:lnTo>
                <a:lnTo>
                  <a:pt x="2677" y="916"/>
                </a:lnTo>
                <a:lnTo>
                  <a:pt x="2678" y="863"/>
                </a:lnTo>
                <a:lnTo>
                  <a:pt x="2679" y="802"/>
                </a:lnTo>
                <a:lnTo>
                  <a:pt x="2680" y="735"/>
                </a:lnTo>
                <a:lnTo>
                  <a:pt x="2680" y="674"/>
                </a:lnTo>
                <a:lnTo>
                  <a:pt x="2681" y="614"/>
                </a:lnTo>
                <a:lnTo>
                  <a:pt x="2682" y="551"/>
                </a:lnTo>
                <a:lnTo>
                  <a:pt x="2683" y="475"/>
                </a:lnTo>
                <a:lnTo>
                  <a:pt x="2684" y="409"/>
                </a:lnTo>
                <a:lnTo>
                  <a:pt x="2685" y="357"/>
                </a:lnTo>
                <a:lnTo>
                  <a:pt x="2686" y="314"/>
                </a:lnTo>
                <a:lnTo>
                  <a:pt x="2687" y="252"/>
                </a:lnTo>
                <a:lnTo>
                  <a:pt x="2688" y="192"/>
                </a:lnTo>
                <a:lnTo>
                  <a:pt x="2688" y="157"/>
                </a:lnTo>
                <a:lnTo>
                  <a:pt x="2689" y="145"/>
                </a:lnTo>
                <a:lnTo>
                  <a:pt x="2690" y="127"/>
                </a:lnTo>
                <a:lnTo>
                  <a:pt x="2691" y="90"/>
                </a:lnTo>
                <a:lnTo>
                  <a:pt x="2692" y="75"/>
                </a:lnTo>
                <a:lnTo>
                  <a:pt x="2693" y="83"/>
                </a:lnTo>
                <a:lnTo>
                  <a:pt x="2694" y="110"/>
                </a:lnTo>
                <a:lnTo>
                  <a:pt x="2695" y="132"/>
                </a:lnTo>
                <a:lnTo>
                  <a:pt x="2695" y="146"/>
                </a:lnTo>
                <a:lnTo>
                  <a:pt x="2696" y="173"/>
                </a:lnTo>
                <a:lnTo>
                  <a:pt x="2697" y="220"/>
                </a:lnTo>
                <a:lnTo>
                  <a:pt x="2698" y="272"/>
                </a:lnTo>
                <a:lnTo>
                  <a:pt x="2699" y="308"/>
                </a:lnTo>
                <a:lnTo>
                  <a:pt x="2700" y="352"/>
                </a:lnTo>
                <a:lnTo>
                  <a:pt x="2701" y="408"/>
                </a:lnTo>
                <a:lnTo>
                  <a:pt x="2702" y="479"/>
                </a:lnTo>
                <a:lnTo>
                  <a:pt x="2702" y="552"/>
                </a:lnTo>
                <a:lnTo>
                  <a:pt x="2703" y="608"/>
                </a:lnTo>
                <a:lnTo>
                  <a:pt x="2704" y="664"/>
                </a:lnTo>
                <a:lnTo>
                  <a:pt x="2705" y="738"/>
                </a:lnTo>
                <a:lnTo>
                  <a:pt x="2706" y="811"/>
                </a:lnTo>
                <a:lnTo>
                  <a:pt x="2707" y="872"/>
                </a:lnTo>
                <a:lnTo>
                  <a:pt x="2708" y="927"/>
                </a:lnTo>
                <a:lnTo>
                  <a:pt x="2709" y="989"/>
                </a:lnTo>
                <a:lnTo>
                  <a:pt x="2710" y="1070"/>
                </a:lnTo>
                <a:lnTo>
                  <a:pt x="2710" y="1130"/>
                </a:lnTo>
                <a:lnTo>
                  <a:pt x="2711" y="1172"/>
                </a:lnTo>
                <a:lnTo>
                  <a:pt x="2712" y="1209"/>
                </a:lnTo>
                <a:lnTo>
                  <a:pt x="2713" y="1249"/>
                </a:lnTo>
                <a:lnTo>
                  <a:pt x="2714" y="1286"/>
                </a:lnTo>
                <a:lnTo>
                  <a:pt x="2715" y="1310"/>
                </a:lnTo>
                <a:lnTo>
                  <a:pt x="2716" y="1328"/>
                </a:lnTo>
                <a:lnTo>
                  <a:pt x="2717" y="1347"/>
                </a:lnTo>
                <a:lnTo>
                  <a:pt x="2717" y="1369"/>
                </a:lnTo>
                <a:lnTo>
                  <a:pt x="2718" y="1381"/>
                </a:lnTo>
                <a:lnTo>
                  <a:pt x="2719" y="1389"/>
                </a:lnTo>
                <a:lnTo>
                  <a:pt x="2720" y="1395"/>
                </a:lnTo>
                <a:lnTo>
                  <a:pt x="2721" y="1403"/>
                </a:lnTo>
                <a:lnTo>
                  <a:pt x="2722" y="1407"/>
                </a:lnTo>
                <a:lnTo>
                  <a:pt x="2723" y="1409"/>
                </a:lnTo>
                <a:lnTo>
                  <a:pt x="2724" y="1411"/>
                </a:lnTo>
                <a:lnTo>
                  <a:pt x="2725" y="1413"/>
                </a:lnTo>
                <a:lnTo>
                  <a:pt x="2725" y="1414"/>
                </a:lnTo>
                <a:lnTo>
                  <a:pt x="2726" y="1414"/>
                </a:lnTo>
                <a:lnTo>
                  <a:pt x="2727" y="1413"/>
                </a:lnTo>
                <a:lnTo>
                  <a:pt x="2728" y="1411"/>
                </a:lnTo>
                <a:lnTo>
                  <a:pt x="2729" y="1410"/>
                </a:lnTo>
                <a:lnTo>
                  <a:pt x="2730" y="1408"/>
                </a:lnTo>
                <a:lnTo>
                  <a:pt x="2731" y="1406"/>
                </a:lnTo>
                <a:lnTo>
                  <a:pt x="2732" y="1404"/>
                </a:lnTo>
                <a:lnTo>
                  <a:pt x="2732" y="1402"/>
                </a:lnTo>
                <a:lnTo>
                  <a:pt x="2733" y="1400"/>
                </a:lnTo>
                <a:lnTo>
                  <a:pt x="2734" y="1398"/>
                </a:lnTo>
                <a:lnTo>
                  <a:pt x="2735" y="1396"/>
                </a:lnTo>
                <a:lnTo>
                  <a:pt x="2736" y="1392"/>
                </a:lnTo>
                <a:lnTo>
                  <a:pt x="2737" y="1390"/>
                </a:lnTo>
                <a:lnTo>
                  <a:pt x="2738" y="1389"/>
                </a:lnTo>
                <a:lnTo>
                  <a:pt x="2739" y="1386"/>
                </a:lnTo>
                <a:lnTo>
                  <a:pt x="2739" y="1384"/>
                </a:lnTo>
                <a:lnTo>
                  <a:pt x="2740" y="1383"/>
                </a:lnTo>
                <a:lnTo>
                  <a:pt x="2741" y="1383"/>
                </a:lnTo>
                <a:lnTo>
                  <a:pt x="2742" y="1384"/>
                </a:lnTo>
                <a:lnTo>
                  <a:pt x="2743" y="1384"/>
                </a:lnTo>
                <a:lnTo>
                  <a:pt x="2744" y="1384"/>
                </a:lnTo>
                <a:lnTo>
                  <a:pt x="2745" y="1385"/>
                </a:lnTo>
                <a:lnTo>
                  <a:pt x="2746" y="1388"/>
                </a:lnTo>
                <a:lnTo>
                  <a:pt x="2747" y="1391"/>
                </a:lnTo>
                <a:lnTo>
                  <a:pt x="2748" y="1394"/>
                </a:lnTo>
                <a:lnTo>
                  <a:pt x="2748" y="1397"/>
                </a:lnTo>
                <a:lnTo>
                  <a:pt x="2749" y="1401"/>
                </a:lnTo>
                <a:lnTo>
                  <a:pt x="2750" y="1405"/>
                </a:lnTo>
                <a:lnTo>
                  <a:pt x="2751" y="1409"/>
                </a:lnTo>
                <a:lnTo>
                  <a:pt x="2752" y="1413"/>
                </a:lnTo>
                <a:lnTo>
                  <a:pt x="2753" y="1417"/>
                </a:lnTo>
                <a:lnTo>
                  <a:pt x="2754" y="1421"/>
                </a:lnTo>
                <a:lnTo>
                  <a:pt x="2755" y="1426"/>
                </a:lnTo>
                <a:lnTo>
                  <a:pt x="2756" y="1430"/>
                </a:lnTo>
                <a:lnTo>
                  <a:pt x="2756" y="1433"/>
                </a:lnTo>
                <a:lnTo>
                  <a:pt x="2757" y="1437"/>
                </a:lnTo>
                <a:lnTo>
                  <a:pt x="2758" y="1440"/>
                </a:lnTo>
                <a:lnTo>
                  <a:pt x="2759" y="1443"/>
                </a:lnTo>
                <a:lnTo>
                  <a:pt x="2760" y="1445"/>
                </a:lnTo>
                <a:lnTo>
                  <a:pt x="2761" y="1447"/>
                </a:lnTo>
                <a:lnTo>
                  <a:pt x="2762" y="1450"/>
                </a:lnTo>
                <a:lnTo>
                  <a:pt x="2763" y="1452"/>
                </a:lnTo>
                <a:lnTo>
                  <a:pt x="2763" y="1453"/>
                </a:lnTo>
                <a:lnTo>
                  <a:pt x="2764" y="1454"/>
                </a:lnTo>
                <a:lnTo>
                  <a:pt x="2765" y="1455"/>
                </a:lnTo>
                <a:lnTo>
                  <a:pt x="2766" y="1456"/>
                </a:lnTo>
                <a:lnTo>
                  <a:pt x="2767" y="1457"/>
                </a:lnTo>
                <a:lnTo>
                  <a:pt x="2768" y="1458"/>
                </a:lnTo>
                <a:lnTo>
                  <a:pt x="2769" y="1459"/>
                </a:lnTo>
                <a:lnTo>
                  <a:pt x="2770" y="1459"/>
                </a:lnTo>
                <a:lnTo>
                  <a:pt x="2771" y="1459"/>
                </a:lnTo>
                <a:lnTo>
                  <a:pt x="2771" y="1460"/>
                </a:lnTo>
                <a:lnTo>
                  <a:pt x="2772" y="1460"/>
                </a:lnTo>
                <a:lnTo>
                  <a:pt x="2773" y="1459"/>
                </a:lnTo>
                <a:lnTo>
                  <a:pt x="2774" y="1459"/>
                </a:lnTo>
                <a:lnTo>
                  <a:pt x="2775" y="1459"/>
                </a:lnTo>
                <a:lnTo>
                  <a:pt x="2776" y="1459"/>
                </a:lnTo>
                <a:lnTo>
                  <a:pt x="2777" y="1459"/>
                </a:lnTo>
                <a:lnTo>
                  <a:pt x="2778" y="1458"/>
                </a:lnTo>
                <a:lnTo>
                  <a:pt x="2778" y="1458"/>
                </a:lnTo>
                <a:lnTo>
                  <a:pt x="2779" y="1458"/>
                </a:lnTo>
                <a:lnTo>
                  <a:pt x="2780" y="1457"/>
                </a:lnTo>
                <a:lnTo>
                  <a:pt x="2781" y="1457"/>
                </a:lnTo>
                <a:lnTo>
                  <a:pt x="2782" y="1456"/>
                </a:lnTo>
                <a:lnTo>
                  <a:pt x="2783" y="1456"/>
                </a:lnTo>
                <a:lnTo>
                  <a:pt x="2784" y="1456"/>
                </a:lnTo>
                <a:lnTo>
                  <a:pt x="2785" y="1455"/>
                </a:lnTo>
                <a:lnTo>
                  <a:pt x="2785" y="1455"/>
                </a:lnTo>
                <a:lnTo>
                  <a:pt x="2786" y="1455"/>
                </a:lnTo>
                <a:lnTo>
                  <a:pt x="2787" y="1454"/>
                </a:lnTo>
                <a:lnTo>
                  <a:pt x="2788" y="1453"/>
                </a:lnTo>
                <a:lnTo>
                  <a:pt x="2789" y="1453"/>
                </a:lnTo>
                <a:lnTo>
                  <a:pt x="2790" y="1452"/>
                </a:lnTo>
                <a:lnTo>
                  <a:pt x="2791" y="1452"/>
                </a:lnTo>
                <a:lnTo>
                  <a:pt x="2792" y="1451"/>
                </a:lnTo>
                <a:lnTo>
                  <a:pt x="2793" y="1451"/>
                </a:lnTo>
                <a:lnTo>
                  <a:pt x="2793" y="1451"/>
                </a:lnTo>
                <a:lnTo>
                  <a:pt x="2794" y="1450"/>
                </a:lnTo>
                <a:lnTo>
                  <a:pt x="2795" y="1449"/>
                </a:lnTo>
                <a:lnTo>
                  <a:pt x="2796" y="1448"/>
                </a:lnTo>
                <a:lnTo>
                  <a:pt x="2797" y="1447"/>
                </a:lnTo>
                <a:lnTo>
                  <a:pt x="2798" y="1447"/>
                </a:lnTo>
                <a:lnTo>
                  <a:pt x="2799" y="1446"/>
                </a:lnTo>
                <a:lnTo>
                  <a:pt x="2800" y="1446"/>
                </a:lnTo>
                <a:lnTo>
                  <a:pt x="2800" y="1445"/>
                </a:lnTo>
                <a:lnTo>
                  <a:pt x="2801" y="1444"/>
                </a:lnTo>
                <a:lnTo>
                  <a:pt x="2802" y="1443"/>
                </a:lnTo>
                <a:lnTo>
                  <a:pt x="2803" y="1442"/>
                </a:lnTo>
                <a:lnTo>
                  <a:pt x="2804" y="1442"/>
                </a:lnTo>
                <a:lnTo>
                  <a:pt x="2805" y="1440"/>
                </a:lnTo>
                <a:lnTo>
                  <a:pt x="2806" y="1440"/>
                </a:lnTo>
                <a:lnTo>
                  <a:pt x="2807" y="1438"/>
                </a:lnTo>
                <a:lnTo>
                  <a:pt x="2807" y="1437"/>
                </a:lnTo>
                <a:lnTo>
                  <a:pt x="2808" y="1436"/>
                </a:lnTo>
                <a:lnTo>
                  <a:pt x="2809" y="1435"/>
                </a:lnTo>
                <a:lnTo>
                  <a:pt x="2810" y="1433"/>
                </a:lnTo>
                <a:lnTo>
                  <a:pt x="2811" y="1431"/>
                </a:lnTo>
                <a:lnTo>
                  <a:pt x="2812" y="1430"/>
                </a:lnTo>
                <a:lnTo>
                  <a:pt x="2813" y="1428"/>
                </a:lnTo>
                <a:lnTo>
                  <a:pt x="2814" y="1426"/>
                </a:lnTo>
                <a:lnTo>
                  <a:pt x="2815" y="1423"/>
                </a:lnTo>
                <a:lnTo>
                  <a:pt x="2815" y="1421"/>
                </a:lnTo>
                <a:lnTo>
                  <a:pt x="2816" y="1419"/>
                </a:lnTo>
                <a:lnTo>
                  <a:pt x="2817" y="1416"/>
                </a:lnTo>
                <a:lnTo>
                  <a:pt x="2818" y="1413"/>
                </a:lnTo>
                <a:lnTo>
                  <a:pt x="2819" y="1410"/>
                </a:lnTo>
                <a:lnTo>
                  <a:pt x="2820" y="1407"/>
                </a:lnTo>
                <a:lnTo>
                  <a:pt x="2821" y="1403"/>
                </a:lnTo>
                <a:lnTo>
                  <a:pt x="2822" y="1399"/>
                </a:lnTo>
                <a:lnTo>
                  <a:pt x="2822" y="1396"/>
                </a:lnTo>
                <a:lnTo>
                  <a:pt x="2823" y="1392"/>
                </a:lnTo>
                <a:lnTo>
                  <a:pt x="2824" y="1386"/>
                </a:lnTo>
                <a:lnTo>
                  <a:pt x="2825" y="1381"/>
                </a:lnTo>
                <a:lnTo>
                  <a:pt x="2826" y="1376"/>
                </a:lnTo>
                <a:lnTo>
                  <a:pt x="2827" y="1371"/>
                </a:lnTo>
                <a:lnTo>
                  <a:pt x="2828" y="1365"/>
                </a:lnTo>
                <a:lnTo>
                  <a:pt x="2829" y="1359"/>
                </a:lnTo>
                <a:lnTo>
                  <a:pt x="2829" y="1353"/>
                </a:lnTo>
                <a:lnTo>
                  <a:pt x="2830" y="1347"/>
                </a:lnTo>
                <a:lnTo>
                  <a:pt x="2831" y="1341"/>
                </a:lnTo>
                <a:lnTo>
                  <a:pt x="2832" y="1335"/>
                </a:lnTo>
                <a:lnTo>
                  <a:pt x="2833" y="1329"/>
                </a:lnTo>
                <a:lnTo>
                  <a:pt x="2834" y="1323"/>
                </a:lnTo>
                <a:lnTo>
                  <a:pt x="2835" y="1319"/>
                </a:lnTo>
                <a:lnTo>
                  <a:pt x="2836" y="1316"/>
                </a:lnTo>
                <a:lnTo>
                  <a:pt x="2837" y="1313"/>
                </a:lnTo>
                <a:lnTo>
                  <a:pt x="2837" y="1310"/>
                </a:lnTo>
                <a:lnTo>
                  <a:pt x="2838" y="1309"/>
                </a:lnTo>
                <a:lnTo>
                  <a:pt x="2839" y="1308"/>
                </a:lnTo>
                <a:lnTo>
                  <a:pt x="2840" y="1310"/>
                </a:lnTo>
                <a:lnTo>
                  <a:pt x="2841" y="1312"/>
                </a:lnTo>
                <a:lnTo>
                  <a:pt x="2842" y="1314"/>
                </a:lnTo>
                <a:lnTo>
                  <a:pt x="2843" y="1319"/>
                </a:lnTo>
                <a:lnTo>
                  <a:pt x="2844" y="1325"/>
                </a:lnTo>
                <a:lnTo>
                  <a:pt x="2844" y="1332"/>
                </a:lnTo>
                <a:lnTo>
                  <a:pt x="2845" y="1338"/>
                </a:lnTo>
                <a:lnTo>
                  <a:pt x="2846" y="1345"/>
                </a:lnTo>
                <a:lnTo>
                  <a:pt x="2847" y="1352"/>
                </a:lnTo>
                <a:lnTo>
                  <a:pt x="2848" y="1361"/>
                </a:lnTo>
                <a:lnTo>
                  <a:pt x="2849" y="1369"/>
                </a:lnTo>
                <a:lnTo>
                  <a:pt x="2850" y="1377"/>
                </a:lnTo>
                <a:lnTo>
                  <a:pt x="2851" y="1386"/>
                </a:lnTo>
                <a:lnTo>
                  <a:pt x="2851" y="1394"/>
                </a:lnTo>
                <a:lnTo>
                  <a:pt x="2852" y="1402"/>
                </a:lnTo>
                <a:lnTo>
                  <a:pt x="2853" y="1409"/>
                </a:lnTo>
                <a:lnTo>
                  <a:pt x="2854" y="1416"/>
                </a:lnTo>
                <a:lnTo>
                  <a:pt x="2855" y="1421"/>
                </a:lnTo>
                <a:lnTo>
                  <a:pt x="2856" y="1427"/>
                </a:lnTo>
                <a:lnTo>
                  <a:pt x="2857" y="1432"/>
                </a:lnTo>
                <a:lnTo>
                  <a:pt x="2858" y="1437"/>
                </a:lnTo>
                <a:lnTo>
                  <a:pt x="2859" y="1441"/>
                </a:lnTo>
                <a:lnTo>
                  <a:pt x="2859" y="1445"/>
                </a:lnTo>
                <a:lnTo>
                  <a:pt x="2861" y="1448"/>
                </a:lnTo>
                <a:lnTo>
                  <a:pt x="2861" y="1450"/>
                </a:lnTo>
                <a:lnTo>
                  <a:pt x="2862" y="1452"/>
                </a:lnTo>
                <a:lnTo>
                  <a:pt x="2863" y="1454"/>
                </a:lnTo>
                <a:lnTo>
                  <a:pt x="2864" y="1455"/>
                </a:lnTo>
                <a:lnTo>
                  <a:pt x="2865" y="1457"/>
                </a:lnTo>
                <a:lnTo>
                  <a:pt x="2866" y="1459"/>
                </a:lnTo>
                <a:lnTo>
                  <a:pt x="2866" y="1460"/>
                </a:lnTo>
                <a:lnTo>
                  <a:pt x="2868" y="1461"/>
                </a:lnTo>
                <a:lnTo>
                  <a:pt x="2868" y="1461"/>
                </a:lnTo>
                <a:lnTo>
                  <a:pt x="2869" y="1461"/>
                </a:lnTo>
                <a:lnTo>
                  <a:pt x="2870" y="1462"/>
                </a:lnTo>
                <a:lnTo>
                  <a:pt x="2871" y="1462"/>
                </a:lnTo>
                <a:lnTo>
                  <a:pt x="2872" y="1463"/>
                </a:lnTo>
                <a:lnTo>
                  <a:pt x="2873" y="1464"/>
                </a:lnTo>
                <a:lnTo>
                  <a:pt x="2874" y="1464"/>
                </a:lnTo>
                <a:lnTo>
                  <a:pt x="2875" y="1465"/>
                </a:lnTo>
                <a:lnTo>
                  <a:pt x="2875" y="1465"/>
                </a:lnTo>
                <a:lnTo>
                  <a:pt x="2876" y="1465"/>
                </a:lnTo>
                <a:lnTo>
                  <a:pt x="2877" y="1465"/>
                </a:lnTo>
                <a:lnTo>
                  <a:pt x="2878" y="1465"/>
                </a:lnTo>
                <a:lnTo>
                  <a:pt x="2879" y="1466"/>
                </a:lnTo>
                <a:lnTo>
                  <a:pt x="2880" y="1466"/>
                </a:lnTo>
                <a:lnTo>
                  <a:pt x="2881" y="1466"/>
                </a:lnTo>
                <a:lnTo>
                  <a:pt x="2882" y="1467"/>
                </a:lnTo>
                <a:lnTo>
                  <a:pt x="2883" y="1467"/>
                </a:lnTo>
                <a:lnTo>
                  <a:pt x="2883" y="1467"/>
                </a:lnTo>
                <a:lnTo>
                  <a:pt x="2884" y="1467"/>
                </a:lnTo>
                <a:lnTo>
                  <a:pt x="2885" y="1466"/>
                </a:lnTo>
                <a:lnTo>
                  <a:pt x="2886" y="1466"/>
                </a:lnTo>
                <a:lnTo>
                  <a:pt x="2887" y="1467"/>
                </a:lnTo>
                <a:lnTo>
                  <a:pt x="2888" y="1467"/>
                </a:lnTo>
                <a:lnTo>
                  <a:pt x="2889" y="1468"/>
                </a:lnTo>
                <a:lnTo>
                  <a:pt x="2890" y="1468"/>
                </a:lnTo>
                <a:lnTo>
                  <a:pt x="2890" y="1468"/>
                </a:lnTo>
                <a:lnTo>
                  <a:pt x="2891" y="1468"/>
                </a:lnTo>
                <a:lnTo>
                  <a:pt x="2892" y="1468"/>
                </a:lnTo>
                <a:lnTo>
                  <a:pt x="2893" y="1468"/>
                </a:lnTo>
                <a:lnTo>
                  <a:pt x="2894" y="1468"/>
                </a:lnTo>
                <a:lnTo>
                  <a:pt x="2895" y="1468"/>
                </a:lnTo>
                <a:lnTo>
                  <a:pt x="2896" y="1468"/>
                </a:lnTo>
                <a:lnTo>
                  <a:pt x="2897" y="1468"/>
                </a:lnTo>
                <a:lnTo>
                  <a:pt x="2897" y="1468"/>
                </a:lnTo>
                <a:lnTo>
                  <a:pt x="2898" y="1467"/>
                </a:lnTo>
                <a:lnTo>
                  <a:pt x="2899" y="1466"/>
                </a:lnTo>
                <a:lnTo>
                  <a:pt x="2900" y="1466"/>
                </a:lnTo>
                <a:lnTo>
                  <a:pt x="2901" y="1466"/>
                </a:lnTo>
                <a:lnTo>
                  <a:pt x="2902" y="1466"/>
                </a:lnTo>
                <a:lnTo>
                  <a:pt x="2903" y="1466"/>
                </a:lnTo>
                <a:lnTo>
                  <a:pt x="2904" y="1465"/>
                </a:lnTo>
                <a:lnTo>
                  <a:pt x="2905" y="1465"/>
                </a:lnTo>
                <a:lnTo>
                  <a:pt x="2905" y="1464"/>
                </a:lnTo>
                <a:lnTo>
                  <a:pt x="2906" y="1463"/>
                </a:lnTo>
                <a:lnTo>
                  <a:pt x="2907" y="1462"/>
                </a:lnTo>
                <a:lnTo>
                  <a:pt x="2908" y="1462"/>
                </a:lnTo>
                <a:lnTo>
                  <a:pt x="2909" y="1461"/>
                </a:lnTo>
                <a:lnTo>
                  <a:pt x="2910" y="1461"/>
                </a:lnTo>
                <a:lnTo>
                  <a:pt x="2911" y="1460"/>
                </a:lnTo>
                <a:lnTo>
                  <a:pt x="2912" y="1460"/>
                </a:lnTo>
                <a:lnTo>
                  <a:pt x="2912" y="1459"/>
                </a:lnTo>
                <a:lnTo>
                  <a:pt x="2913" y="1458"/>
                </a:lnTo>
                <a:lnTo>
                  <a:pt x="2914" y="1458"/>
                </a:lnTo>
                <a:lnTo>
                  <a:pt x="2915" y="1457"/>
                </a:lnTo>
                <a:lnTo>
                  <a:pt x="2916" y="1457"/>
                </a:lnTo>
                <a:lnTo>
                  <a:pt x="2917" y="1457"/>
                </a:lnTo>
                <a:lnTo>
                  <a:pt x="2918" y="1457"/>
                </a:lnTo>
                <a:lnTo>
                  <a:pt x="2919" y="1457"/>
                </a:lnTo>
                <a:lnTo>
                  <a:pt x="2920" y="1457"/>
                </a:lnTo>
                <a:lnTo>
                  <a:pt x="2920" y="1456"/>
                </a:lnTo>
                <a:lnTo>
                  <a:pt x="2921" y="1456"/>
                </a:lnTo>
                <a:lnTo>
                  <a:pt x="2922" y="1457"/>
                </a:lnTo>
                <a:lnTo>
                  <a:pt x="2923" y="1457"/>
                </a:lnTo>
                <a:lnTo>
                  <a:pt x="2924" y="1457"/>
                </a:lnTo>
                <a:lnTo>
                  <a:pt x="2925" y="1458"/>
                </a:lnTo>
                <a:lnTo>
                  <a:pt x="2926" y="1458"/>
                </a:lnTo>
                <a:lnTo>
                  <a:pt x="2927" y="1459"/>
                </a:lnTo>
                <a:lnTo>
                  <a:pt x="2927" y="1459"/>
                </a:lnTo>
                <a:lnTo>
                  <a:pt x="2928" y="1459"/>
                </a:lnTo>
                <a:lnTo>
                  <a:pt x="2929" y="1460"/>
                </a:lnTo>
                <a:lnTo>
                  <a:pt x="2930" y="1460"/>
                </a:lnTo>
                <a:lnTo>
                  <a:pt x="2931" y="1461"/>
                </a:lnTo>
                <a:lnTo>
                  <a:pt x="2932" y="1462"/>
                </a:lnTo>
                <a:lnTo>
                  <a:pt x="2933" y="1462"/>
                </a:lnTo>
                <a:lnTo>
                  <a:pt x="2934" y="1463"/>
                </a:lnTo>
                <a:lnTo>
                  <a:pt x="2934" y="1463"/>
                </a:lnTo>
                <a:lnTo>
                  <a:pt x="2935" y="1463"/>
                </a:lnTo>
                <a:lnTo>
                  <a:pt x="2936" y="1462"/>
                </a:lnTo>
                <a:lnTo>
                  <a:pt x="2937" y="1462"/>
                </a:lnTo>
                <a:lnTo>
                  <a:pt x="2938" y="1461"/>
                </a:lnTo>
                <a:lnTo>
                  <a:pt x="2939" y="1461"/>
                </a:lnTo>
                <a:lnTo>
                  <a:pt x="2940" y="1461"/>
                </a:lnTo>
                <a:lnTo>
                  <a:pt x="2941" y="1461"/>
                </a:lnTo>
                <a:lnTo>
                  <a:pt x="2942" y="1461"/>
                </a:lnTo>
                <a:lnTo>
                  <a:pt x="2942" y="1459"/>
                </a:lnTo>
                <a:lnTo>
                  <a:pt x="2943" y="1458"/>
                </a:lnTo>
                <a:lnTo>
                  <a:pt x="2944" y="1457"/>
                </a:lnTo>
                <a:lnTo>
                  <a:pt x="2945" y="1455"/>
                </a:lnTo>
                <a:lnTo>
                  <a:pt x="2946" y="1453"/>
                </a:lnTo>
                <a:lnTo>
                  <a:pt x="2947" y="1451"/>
                </a:lnTo>
                <a:lnTo>
                  <a:pt x="2948" y="1449"/>
                </a:lnTo>
                <a:lnTo>
                  <a:pt x="2949" y="1447"/>
                </a:lnTo>
                <a:lnTo>
                  <a:pt x="2949" y="1443"/>
                </a:lnTo>
                <a:lnTo>
                  <a:pt x="2950" y="1440"/>
                </a:lnTo>
                <a:lnTo>
                  <a:pt x="2951" y="1436"/>
                </a:lnTo>
                <a:lnTo>
                  <a:pt x="2952" y="1431"/>
                </a:lnTo>
                <a:lnTo>
                  <a:pt x="2953" y="1426"/>
                </a:lnTo>
                <a:lnTo>
                  <a:pt x="2954" y="1421"/>
                </a:lnTo>
                <a:lnTo>
                  <a:pt x="2955" y="1415"/>
                </a:lnTo>
                <a:lnTo>
                  <a:pt x="2956" y="1409"/>
                </a:lnTo>
                <a:lnTo>
                  <a:pt x="2956" y="1401"/>
                </a:lnTo>
                <a:lnTo>
                  <a:pt x="2957" y="1393"/>
                </a:lnTo>
                <a:lnTo>
                  <a:pt x="2958" y="1385"/>
                </a:lnTo>
                <a:lnTo>
                  <a:pt x="2959" y="1376"/>
                </a:lnTo>
                <a:lnTo>
                  <a:pt x="2960" y="1367"/>
                </a:lnTo>
                <a:lnTo>
                  <a:pt x="2961" y="1356"/>
                </a:lnTo>
                <a:lnTo>
                  <a:pt x="2962" y="1345"/>
                </a:lnTo>
                <a:lnTo>
                  <a:pt x="2963" y="1334"/>
                </a:lnTo>
                <a:lnTo>
                  <a:pt x="2964" y="1323"/>
                </a:lnTo>
                <a:lnTo>
                  <a:pt x="2964" y="1309"/>
                </a:lnTo>
                <a:lnTo>
                  <a:pt x="2966" y="1294"/>
                </a:lnTo>
                <a:lnTo>
                  <a:pt x="2966" y="1281"/>
                </a:lnTo>
                <a:lnTo>
                  <a:pt x="2967" y="1267"/>
                </a:lnTo>
                <a:lnTo>
                  <a:pt x="2968" y="1250"/>
                </a:lnTo>
                <a:lnTo>
                  <a:pt x="2969" y="1232"/>
                </a:lnTo>
                <a:lnTo>
                  <a:pt x="2970" y="1216"/>
                </a:lnTo>
                <a:lnTo>
                  <a:pt x="2971" y="1199"/>
                </a:lnTo>
                <a:lnTo>
                  <a:pt x="2971" y="1177"/>
                </a:lnTo>
                <a:lnTo>
                  <a:pt x="2973" y="1156"/>
                </a:lnTo>
                <a:lnTo>
                  <a:pt x="2973" y="1136"/>
                </a:lnTo>
                <a:lnTo>
                  <a:pt x="2974" y="1118"/>
                </a:lnTo>
                <a:lnTo>
                  <a:pt x="2975" y="1097"/>
                </a:lnTo>
                <a:lnTo>
                  <a:pt x="2976" y="1077"/>
                </a:lnTo>
                <a:lnTo>
                  <a:pt x="2977" y="1059"/>
                </a:lnTo>
                <a:lnTo>
                  <a:pt x="2978" y="1045"/>
                </a:lnTo>
                <a:lnTo>
                  <a:pt x="2978" y="1031"/>
                </a:lnTo>
                <a:lnTo>
                  <a:pt x="2980" y="1017"/>
                </a:lnTo>
                <a:lnTo>
                  <a:pt x="2980" y="1005"/>
                </a:lnTo>
                <a:lnTo>
                  <a:pt x="2981" y="998"/>
                </a:lnTo>
                <a:lnTo>
                  <a:pt x="2982" y="997"/>
                </a:lnTo>
                <a:lnTo>
                  <a:pt x="2983" y="997"/>
                </a:lnTo>
                <a:lnTo>
                  <a:pt x="2984" y="996"/>
                </a:lnTo>
                <a:lnTo>
                  <a:pt x="2985" y="998"/>
                </a:lnTo>
                <a:lnTo>
                  <a:pt x="2986" y="1007"/>
                </a:lnTo>
                <a:lnTo>
                  <a:pt x="2987" y="1019"/>
                </a:lnTo>
                <a:lnTo>
                  <a:pt x="2988" y="1030"/>
                </a:lnTo>
                <a:lnTo>
                  <a:pt x="2988" y="1043"/>
                </a:lnTo>
                <a:lnTo>
                  <a:pt x="2989" y="1059"/>
                </a:lnTo>
                <a:lnTo>
                  <a:pt x="2990" y="1080"/>
                </a:lnTo>
                <a:lnTo>
                  <a:pt x="2991" y="1101"/>
                </a:lnTo>
                <a:lnTo>
                  <a:pt x="2992" y="1120"/>
                </a:lnTo>
                <a:lnTo>
                  <a:pt x="2993" y="1139"/>
                </a:lnTo>
                <a:lnTo>
                  <a:pt x="2994" y="1159"/>
                </a:lnTo>
                <a:lnTo>
                  <a:pt x="2995" y="1181"/>
                </a:lnTo>
                <a:lnTo>
                  <a:pt x="2995" y="1200"/>
                </a:lnTo>
                <a:lnTo>
                  <a:pt x="2996" y="1216"/>
                </a:lnTo>
                <a:lnTo>
                  <a:pt x="2997" y="1231"/>
                </a:lnTo>
                <a:lnTo>
                  <a:pt x="2998" y="1247"/>
                </a:lnTo>
                <a:lnTo>
                  <a:pt x="2999" y="1260"/>
                </a:lnTo>
                <a:lnTo>
                  <a:pt x="3000" y="1270"/>
                </a:lnTo>
                <a:lnTo>
                  <a:pt x="3001" y="1279"/>
                </a:lnTo>
                <a:lnTo>
                  <a:pt x="3002" y="1286"/>
                </a:lnTo>
                <a:lnTo>
                  <a:pt x="3002" y="1292"/>
                </a:lnTo>
                <a:lnTo>
                  <a:pt x="3003" y="1294"/>
                </a:lnTo>
                <a:lnTo>
                  <a:pt x="3004" y="1296"/>
                </a:lnTo>
                <a:lnTo>
                  <a:pt x="3005" y="1295"/>
                </a:lnTo>
                <a:lnTo>
                  <a:pt x="3006" y="1293"/>
                </a:lnTo>
                <a:lnTo>
                  <a:pt x="3007" y="1290"/>
                </a:lnTo>
                <a:lnTo>
                  <a:pt x="3008" y="1287"/>
                </a:lnTo>
                <a:lnTo>
                  <a:pt x="3009" y="1281"/>
                </a:lnTo>
                <a:lnTo>
                  <a:pt x="3010" y="1275"/>
                </a:lnTo>
                <a:lnTo>
                  <a:pt x="3010" y="1269"/>
                </a:lnTo>
                <a:lnTo>
                  <a:pt x="3011" y="1263"/>
                </a:lnTo>
                <a:lnTo>
                  <a:pt x="3012" y="1257"/>
                </a:lnTo>
                <a:lnTo>
                  <a:pt x="3013" y="1252"/>
                </a:lnTo>
                <a:lnTo>
                  <a:pt x="3014" y="1247"/>
                </a:lnTo>
                <a:lnTo>
                  <a:pt x="3015" y="1244"/>
                </a:lnTo>
                <a:lnTo>
                  <a:pt x="3016" y="1241"/>
                </a:lnTo>
                <a:lnTo>
                  <a:pt x="3017" y="1240"/>
                </a:lnTo>
                <a:lnTo>
                  <a:pt x="3017" y="1242"/>
                </a:lnTo>
                <a:lnTo>
                  <a:pt x="3018" y="1244"/>
                </a:lnTo>
                <a:lnTo>
                  <a:pt x="3019" y="1249"/>
                </a:lnTo>
                <a:lnTo>
                  <a:pt x="3020" y="1256"/>
                </a:lnTo>
                <a:lnTo>
                  <a:pt x="3021" y="1264"/>
                </a:lnTo>
                <a:lnTo>
                  <a:pt x="3022" y="1273"/>
                </a:lnTo>
                <a:lnTo>
                  <a:pt x="3023" y="1282"/>
                </a:lnTo>
                <a:lnTo>
                  <a:pt x="3024" y="1294"/>
                </a:lnTo>
                <a:lnTo>
                  <a:pt x="3024" y="1305"/>
                </a:lnTo>
                <a:lnTo>
                  <a:pt x="3025" y="1316"/>
                </a:lnTo>
                <a:lnTo>
                  <a:pt x="3026" y="1328"/>
                </a:lnTo>
                <a:lnTo>
                  <a:pt x="3027" y="1341"/>
                </a:lnTo>
                <a:lnTo>
                  <a:pt x="3028" y="1353"/>
                </a:lnTo>
                <a:lnTo>
                  <a:pt x="3029" y="1363"/>
                </a:lnTo>
                <a:lnTo>
                  <a:pt x="3030" y="1373"/>
                </a:lnTo>
                <a:lnTo>
                  <a:pt x="3031" y="1383"/>
                </a:lnTo>
                <a:lnTo>
                  <a:pt x="3032" y="1392"/>
                </a:lnTo>
                <a:lnTo>
                  <a:pt x="3032" y="1400"/>
                </a:lnTo>
                <a:lnTo>
                  <a:pt x="3033" y="1408"/>
                </a:lnTo>
                <a:lnTo>
                  <a:pt x="3034" y="1416"/>
                </a:lnTo>
                <a:lnTo>
                  <a:pt x="3035" y="1423"/>
                </a:lnTo>
                <a:lnTo>
                  <a:pt x="3036" y="1429"/>
                </a:lnTo>
                <a:lnTo>
                  <a:pt x="3037" y="1433"/>
                </a:lnTo>
                <a:lnTo>
                  <a:pt x="3038" y="1437"/>
                </a:lnTo>
                <a:lnTo>
                  <a:pt x="3039" y="1441"/>
                </a:lnTo>
                <a:lnTo>
                  <a:pt x="3039" y="1444"/>
                </a:lnTo>
                <a:lnTo>
                  <a:pt x="3040" y="1446"/>
                </a:lnTo>
                <a:lnTo>
                  <a:pt x="3041" y="1448"/>
                </a:lnTo>
                <a:lnTo>
                  <a:pt x="3042" y="1451"/>
                </a:lnTo>
                <a:lnTo>
                  <a:pt x="3043" y="1452"/>
                </a:lnTo>
                <a:lnTo>
                  <a:pt x="3044" y="1453"/>
                </a:lnTo>
                <a:lnTo>
                  <a:pt x="3045" y="1453"/>
                </a:lnTo>
                <a:lnTo>
                  <a:pt x="3046" y="1454"/>
                </a:lnTo>
                <a:lnTo>
                  <a:pt x="3046" y="1454"/>
                </a:lnTo>
                <a:lnTo>
                  <a:pt x="3047" y="1454"/>
                </a:lnTo>
                <a:lnTo>
                  <a:pt x="3048" y="1454"/>
                </a:lnTo>
                <a:lnTo>
                  <a:pt x="3049" y="1453"/>
                </a:lnTo>
                <a:lnTo>
                  <a:pt x="3050" y="1453"/>
                </a:lnTo>
                <a:lnTo>
                  <a:pt x="3051" y="1453"/>
                </a:lnTo>
                <a:lnTo>
                  <a:pt x="3052" y="1452"/>
                </a:lnTo>
                <a:lnTo>
                  <a:pt x="3053" y="1451"/>
                </a:lnTo>
                <a:lnTo>
                  <a:pt x="3054" y="1450"/>
                </a:lnTo>
                <a:lnTo>
                  <a:pt x="3054" y="1449"/>
                </a:lnTo>
                <a:lnTo>
                  <a:pt x="3055" y="1449"/>
                </a:lnTo>
                <a:lnTo>
                  <a:pt x="3056" y="1448"/>
                </a:lnTo>
                <a:lnTo>
                  <a:pt x="3057" y="1448"/>
                </a:lnTo>
                <a:lnTo>
                  <a:pt x="3058" y="1447"/>
                </a:lnTo>
                <a:lnTo>
                  <a:pt x="3059" y="1447"/>
                </a:lnTo>
                <a:lnTo>
                  <a:pt x="3060" y="1447"/>
                </a:lnTo>
                <a:lnTo>
                  <a:pt x="3061" y="1446"/>
                </a:lnTo>
                <a:lnTo>
                  <a:pt x="3061" y="1446"/>
                </a:lnTo>
                <a:lnTo>
                  <a:pt x="3062" y="1446"/>
                </a:lnTo>
                <a:lnTo>
                  <a:pt x="3063" y="1446"/>
                </a:lnTo>
                <a:lnTo>
                  <a:pt x="3064" y="1447"/>
                </a:lnTo>
                <a:lnTo>
                  <a:pt x="3065" y="1448"/>
                </a:lnTo>
                <a:lnTo>
                  <a:pt x="3066" y="1448"/>
                </a:lnTo>
                <a:lnTo>
                  <a:pt x="3067" y="1449"/>
                </a:lnTo>
                <a:lnTo>
                  <a:pt x="3068" y="1449"/>
                </a:lnTo>
                <a:lnTo>
                  <a:pt x="3069" y="1450"/>
                </a:lnTo>
                <a:lnTo>
                  <a:pt x="3069" y="1451"/>
                </a:lnTo>
                <a:lnTo>
                  <a:pt x="3070" y="1451"/>
                </a:lnTo>
                <a:lnTo>
                  <a:pt x="3071" y="1452"/>
                </a:lnTo>
                <a:lnTo>
                  <a:pt x="3072" y="1453"/>
                </a:lnTo>
                <a:lnTo>
                  <a:pt x="3073" y="1454"/>
                </a:lnTo>
                <a:lnTo>
                  <a:pt x="3074" y="1454"/>
                </a:lnTo>
                <a:lnTo>
                  <a:pt x="3075" y="1454"/>
                </a:lnTo>
                <a:lnTo>
                  <a:pt x="3076" y="1453"/>
                </a:lnTo>
                <a:lnTo>
                  <a:pt x="3076" y="1453"/>
                </a:lnTo>
                <a:lnTo>
                  <a:pt x="3078" y="1453"/>
                </a:lnTo>
                <a:lnTo>
                  <a:pt x="3078" y="1453"/>
                </a:lnTo>
                <a:lnTo>
                  <a:pt x="3079" y="1453"/>
                </a:lnTo>
                <a:lnTo>
                  <a:pt x="3080" y="1452"/>
                </a:lnTo>
                <a:lnTo>
                  <a:pt x="3081" y="1452"/>
                </a:lnTo>
                <a:lnTo>
                  <a:pt x="3082" y="1451"/>
                </a:lnTo>
                <a:lnTo>
                  <a:pt x="3083" y="1450"/>
                </a:lnTo>
                <a:lnTo>
                  <a:pt x="3083" y="1449"/>
                </a:lnTo>
                <a:lnTo>
                  <a:pt x="3085" y="1449"/>
                </a:lnTo>
                <a:lnTo>
                  <a:pt x="3085" y="1449"/>
                </a:lnTo>
                <a:lnTo>
                  <a:pt x="3086" y="1448"/>
                </a:lnTo>
                <a:lnTo>
                  <a:pt x="3087" y="1448"/>
                </a:lnTo>
                <a:lnTo>
                  <a:pt x="3088" y="1447"/>
                </a:lnTo>
                <a:lnTo>
                  <a:pt x="3089" y="1446"/>
                </a:lnTo>
                <a:lnTo>
                  <a:pt x="3090" y="1446"/>
                </a:lnTo>
                <a:lnTo>
                  <a:pt x="3091" y="1446"/>
                </a:lnTo>
                <a:lnTo>
                  <a:pt x="3092" y="1446"/>
                </a:lnTo>
                <a:lnTo>
                  <a:pt x="3092" y="1447"/>
                </a:lnTo>
                <a:lnTo>
                  <a:pt x="3093" y="1447"/>
                </a:lnTo>
                <a:lnTo>
                  <a:pt x="3094" y="1447"/>
                </a:lnTo>
                <a:lnTo>
                  <a:pt x="3095" y="1447"/>
                </a:lnTo>
                <a:lnTo>
                  <a:pt x="3096" y="1447"/>
                </a:lnTo>
                <a:lnTo>
                  <a:pt x="3097" y="1448"/>
                </a:lnTo>
                <a:lnTo>
                  <a:pt x="3098" y="1448"/>
                </a:lnTo>
                <a:lnTo>
                  <a:pt x="3099" y="1448"/>
                </a:lnTo>
                <a:lnTo>
                  <a:pt x="3100" y="1448"/>
                </a:lnTo>
                <a:lnTo>
                  <a:pt x="3100" y="1449"/>
                </a:lnTo>
                <a:lnTo>
                  <a:pt x="3101" y="1449"/>
                </a:lnTo>
                <a:lnTo>
                  <a:pt x="3102" y="1450"/>
                </a:lnTo>
                <a:lnTo>
                  <a:pt x="3103" y="1450"/>
                </a:lnTo>
                <a:lnTo>
                  <a:pt x="3104" y="1450"/>
                </a:lnTo>
                <a:lnTo>
                  <a:pt x="3105" y="1450"/>
                </a:lnTo>
                <a:lnTo>
                  <a:pt x="3106" y="1449"/>
                </a:lnTo>
                <a:lnTo>
                  <a:pt x="3107" y="1449"/>
                </a:lnTo>
                <a:lnTo>
                  <a:pt x="3107" y="1449"/>
                </a:lnTo>
                <a:lnTo>
                  <a:pt x="3108" y="1448"/>
                </a:lnTo>
                <a:lnTo>
                  <a:pt x="3109" y="1448"/>
                </a:lnTo>
                <a:lnTo>
                  <a:pt x="3110" y="1447"/>
                </a:lnTo>
                <a:lnTo>
                  <a:pt x="3111" y="1445"/>
                </a:lnTo>
                <a:lnTo>
                  <a:pt x="3112" y="1444"/>
                </a:lnTo>
                <a:lnTo>
                  <a:pt x="3113" y="1442"/>
                </a:lnTo>
                <a:lnTo>
                  <a:pt x="3114" y="1441"/>
                </a:lnTo>
                <a:lnTo>
                  <a:pt x="3114" y="1439"/>
                </a:lnTo>
                <a:lnTo>
                  <a:pt x="3115" y="1436"/>
                </a:lnTo>
                <a:lnTo>
                  <a:pt x="3116" y="1433"/>
                </a:lnTo>
                <a:lnTo>
                  <a:pt x="3117" y="1430"/>
                </a:lnTo>
                <a:lnTo>
                  <a:pt x="3118" y="1427"/>
                </a:lnTo>
                <a:lnTo>
                  <a:pt x="3119" y="1423"/>
                </a:lnTo>
                <a:lnTo>
                  <a:pt x="3120" y="1419"/>
                </a:lnTo>
                <a:lnTo>
                  <a:pt x="3121" y="1416"/>
                </a:lnTo>
                <a:lnTo>
                  <a:pt x="3122" y="1411"/>
                </a:lnTo>
                <a:lnTo>
                  <a:pt x="3122" y="1406"/>
                </a:lnTo>
                <a:lnTo>
                  <a:pt x="3123" y="1401"/>
                </a:lnTo>
                <a:lnTo>
                  <a:pt x="3124" y="1396"/>
                </a:lnTo>
                <a:lnTo>
                  <a:pt x="3125" y="1390"/>
                </a:lnTo>
                <a:lnTo>
                  <a:pt x="3126" y="1383"/>
                </a:lnTo>
                <a:lnTo>
                  <a:pt x="3127" y="1377"/>
                </a:lnTo>
                <a:lnTo>
                  <a:pt x="3128" y="1370"/>
                </a:lnTo>
                <a:lnTo>
                  <a:pt x="3129" y="1362"/>
                </a:lnTo>
                <a:lnTo>
                  <a:pt x="3129" y="1354"/>
                </a:lnTo>
                <a:lnTo>
                  <a:pt x="3130" y="1346"/>
                </a:lnTo>
                <a:lnTo>
                  <a:pt x="3131" y="1336"/>
                </a:lnTo>
                <a:lnTo>
                  <a:pt x="3132" y="1323"/>
                </a:lnTo>
                <a:lnTo>
                  <a:pt x="3133" y="1312"/>
                </a:lnTo>
                <a:lnTo>
                  <a:pt x="3134" y="1300"/>
                </a:lnTo>
                <a:lnTo>
                  <a:pt x="3135" y="1286"/>
                </a:lnTo>
                <a:lnTo>
                  <a:pt x="3136" y="1267"/>
                </a:lnTo>
                <a:lnTo>
                  <a:pt x="3137" y="1252"/>
                </a:lnTo>
                <a:lnTo>
                  <a:pt x="3137" y="1237"/>
                </a:lnTo>
                <a:lnTo>
                  <a:pt x="3138" y="1219"/>
                </a:lnTo>
                <a:lnTo>
                  <a:pt x="3139" y="1193"/>
                </a:lnTo>
                <a:lnTo>
                  <a:pt x="3140" y="1172"/>
                </a:lnTo>
                <a:lnTo>
                  <a:pt x="3141" y="1154"/>
                </a:lnTo>
                <a:lnTo>
                  <a:pt x="3142" y="1132"/>
                </a:lnTo>
                <a:lnTo>
                  <a:pt x="3143" y="1102"/>
                </a:lnTo>
                <a:lnTo>
                  <a:pt x="3144" y="1077"/>
                </a:lnTo>
                <a:lnTo>
                  <a:pt x="3144" y="1057"/>
                </a:lnTo>
                <a:lnTo>
                  <a:pt x="3145" y="1033"/>
                </a:lnTo>
                <a:lnTo>
                  <a:pt x="3146" y="1004"/>
                </a:lnTo>
                <a:lnTo>
                  <a:pt x="3147" y="977"/>
                </a:lnTo>
                <a:lnTo>
                  <a:pt x="3148" y="957"/>
                </a:lnTo>
                <a:lnTo>
                  <a:pt x="3149" y="934"/>
                </a:lnTo>
                <a:lnTo>
                  <a:pt x="3150" y="911"/>
                </a:lnTo>
                <a:lnTo>
                  <a:pt x="3151" y="889"/>
                </a:lnTo>
                <a:lnTo>
                  <a:pt x="3151" y="869"/>
                </a:lnTo>
                <a:lnTo>
                  <a:pt x="3152" y="849"/>
                </a:lnTo>
                <a:lnTo>
                  <a:pt x="3153" y="834"/>
                </a:lnTo>
                <a:lnTo>
                  <a:pt x="3154" y="820"/>
                </a:lnTo>
                <a:lnTo>
                  <a:pt x="3155" y="805"/>
                </a:lnTo>
                <a:lnTo>
                  <a:pt x="3156" y="787"/>
                </a:lnTo>
                <a:lnTo>
                  <a:pt x="3157" y="781"/>
                </a:lnTo>
                <a:lnTo>
                  <a:pt x="3158" y="779"/>
                </a:lnTo>
                <a:lnTo>
                  <a:pt x="3159" y="772"/>
                </a:lnTo>
                <a:lnTo>
                  <a:pt x="3159" y="764"/>
                </a:lnTo>
                <a:lnTo>
                  <a:pt x="3160" y="766"/>
                </a:lnTo>
                <a:lnTo>
                  <a:pt x="3161" y="774"/>
                </a:lnTo>
                <a:lnTo>
                  <a:pt x="3162" y="780"/>
                </a:lnTo>
                <a:lnTo>
                  <a:pt x="3163" y="784"/>
                </a:lnTo>
                <a:lnTo>
                  <a:pt x="3164" y="796"/>
                </a:lnTo>
                <a:lnTo>
                  <a:pt x="3165" y="813"/>
                </a:lnTo>
                <a:lnTo>
                  <a:pt x="3166" y="829"/>
                </a:lnTo>
                <a:lnTo>
                  <a:pt x="3166" y="847"/>
                </a:lnTo>
                <a:lnTo>
                  <a:pt x="3167" y="867"/>
                </a:lnTo>
                <a:lnTo>
                  <a:pt x="3168" y="888"/>
                </a:lnTo>
                <a:lnTo>
                  <a:pt x="3169" y="907"/>
                </a:lnTo>
                <a:lnTo>
                  <a:pt x="3170" y="929"/>
                </a:lnTo>
                <a:lnTo>
                  <a:pt x="3171" y="951"/>
                </a:lnTo>
                <a:lnTo>
                  <a:pt x="3172" y="970"/>
                </a:lnTo>
                <a:lnTo>
                  <a:pt x="3173" y="989"/>
                </a:lnTo>
                <a:lnTo>
                  <a:pt x="3173" y="1010"/>
                </a:lnTo>
                <a:lnTo>
                  <a:pt x="3174" y="1030"/>
                </a:lnTo>
                <a:lnTo>
                  <a:pt x="3175" y="1047"/>
                </a:lnTo>
                <a:lnTo>
                  <a:pt x="3176" y="1064"/>
                </a:lnTo>
                <a:lnTo>
                  <a:pt x="3177" y="1082"/>
                </a:lnTo>
                <a:lnTo>
                  <a:pt x="3178" y="1101"/>
                </a:lnTo>
                <a:lnTo>
                  <a:pt x="3179" y="1118"/>
                </a:lnTo>
                <a:lnTo>
                  <a:pt x="3180" y="1137"/>
                </a:lnTo>
                <a:lnTo>
                  <a:pt x="3181" y="1156"/>
                </a:lnTo>
                <a:lnTo>
                  <a:pt x="3181" y="1177"/>
                </a:lnTo>
                <a:lnTo>
                  <a:pt x="3183" y="1196"/>
                </a:lnTo>
                <a:lnTo>
                  <a:pt x="3183" y="1216"/>
                </a:lnTo>
                <a:lnTo>
                  <a:pt x="3184" y="1236"/>
                </a:lnTo>
                <a:lnTo>
                  <a:pt x="3185" y="1255"/>
                </a:lnTo>
                <a:lnTo>
                  <a:pt x="3186" y="1275"/>
                </a:lnTo>
                <a:lnTo>
                  <a:pt x="3187" y="1295"/>
                </a:lnTo>
                <a:lnTo>
                  <a:pt x="3188" y="1312"/>
                </a:lnTo>
                <a:lnTo>
                  <a:pt x="3188" y="1329"/>
                </a:lnTo>
                <a:lnTo>
                  <a:pt x="3190" y="1345"/>
                </a:lnTo>
                <a:lnTo>
                  <a:pt x="3190" y="1359"/>
                </a:lnTo>
                <a:lnTo>
                  <a:pt x="3191" y="1372"/>
                </a:lnTo>
                <a:lnTo>
                  <a:pt x="3192" y="1384"/>
                </a:lnTo>
                <a:lnTo>
                  <a:pt x="3193" y="1396"/>
                </a:lnTo>
                <a:lnTo>
                  <a:pt x="3194" y="1406"/>
                </a:lnTo>
                <a:lnTo>
                  <a:pt x="3195" y="1416"/>
                </a:lnTo>
                <a:lnTo>
                  <a:pt x="3195" y="1424"/>
                </a:lnTo>
                <a:lnTo>
                  <a:pt x="3197" y="1431"/>
                </a:lnTo>
                <a:lnTo>
                  <a:pt x="3197" y="1438"/>
                </a:lnTo>
                <a:lnTo>
                  <a:pt x="3198" y="1443"/>
                </a:lnTo>
                <a:lnTo>
                  <a:pt x="3199" y="1448"/>
                </a:lnTo>
                <a:lnTo>
                  <a:pt x="3200" y="1451"/>
                </a:lnTo>
                <a:lnTo>
                  <a:pt x="3201" y="1455"/>
                </a:lnTo>
                <a:lnTo>
                  <a:pt x="3202" y="1459"/>
                </a:lnTo>
                <a:lnTo>
                  <a:pt x="3203" y="1461"/>
                </a:lnTo>
                <a:lnTo>
                  <a:pt x="3204" y="1463"/>
                </a:lnTo>
                <a:lnTo>
                  <a:pt x="3205" y="1464"/>
                </a:lnTo>
                <a:lnTo>
                  <a:pt x="3205" y="1466"/>
                </a:lnTo>
                <a:lnTo>
                  <a:pt x="3206" y="1467"/>
                </a:lnTo>
                <a:lnTo>
                  <a:pt x="3207" y="1468"/>
                </a:lnTo>
                <a:lnTo>
                  <a:pt x="3208" y="1469"/>
                </a:lnTo>
                <a:lnTo>
                  <a:pt x="3209" y="1470"/>
                </a:lnTo>
                <a:lnTo>
                  <a:pt x="3210" y="1470"/>
                </a:lnTo>
                <a:lnTo>
                  <a:pt x="3211" y="1471"/>
                </a:lnTo>
                <a:lnTo>
                  <a:pt x="3212" y="1471"/>
                </a:lnTo>
                <a:lnTo>
                  <a:pt x="3212" y="1471"/>
                </a:lnTo>
                <a:lnTo>
                  <a:pt x="3213" y="1471"/>
                </a:lnTo>
                <a:lnTo>
                  <a:pt x="3214" y="1471"/>
                </a:lnTo>
                <a:lnTo>
                  <a:pt x="3215" y="1472"/>
                </a:lnTo>
                <a:lnTo>
                  <a:pt x="3216" y="1472"/>
                </a:lnTo>
                <a:lnTo>
                  <a:pt x="3217" y="1472"/>
                </a:lnTo>
                <a:lnTo>
                  <a:pt x="3218" y="1472"/>
                </a:lnTo>
                <a:lnTo>
                  <a:pt x="3219" y="1472"/>
                </a:lnTo>
                <a:lnTo>
                  <a:pt x="3219" y="1472"/>
                </a:lnTo>
                <a:lnTo>
                  <a:pt x="3220" y="1472"/>
                </a:lnTo>
                <a:lnTo>
                  <a:pt x="3221" y="1473"/>
                </a:lnTo>
                <a:lnTo>
                  <a:pt x="3222" y="1473"/>
                </a:lnTo>
                <a:lnTo>
                  <a:pt x="3223" y="1473"/>
                </a:lnTo>
                <a:lnTo>
                  <a:pt x="3224" y="1472"/>
                </a:lnTo>
                <a:lnTo>
                  <a:pt x="3225" y="1473"/>
                </a:lnTo>
                <a:lnTo>
                  <a:pt x="3226" y="1472"/>
                </a:lnTo>
                <a:lnTo>
                  <a:pt x="3227" y="1472"/>
                </a:lnTo>
                <a:lnTo>
                  <a:pt x="3227" y="1472"/>
                </a:lnTo>
                <a:lnTo>
                  <a:pt x="3228" y="1472"/>
                </a:lnTo>
                <a:lnTo>
                  <a:pt x="3229" y="1472"/>
                </a:lnTo>
                <a:lnTo>
                  <a:pt x="3230" y="1472"/>
                </a:lnTo>
                <a:lnTo>
                  <a:pt x="3231" y="1472"/>
                </a:lnTo>
                <a:lnTo>
                  <a:pt x="3232" y="1473"/>
                </a:lnTo>
                <a:lnTo>
                  <a:pt x="3233" y="1473"/>
                </a:lnTo>
                <a:lnTo>
                  <a:pt x="3234" y="1472"/>
                </a:lnTo>
                <a:lnTo>
                  <a:pt x="3234" y="1472"/>
                </a:lnTo>
                <a:lnTo>
                  <a:pt x="3235" y="1472"/>
                </a:lnTo>
                <a:lnTo>
                  <a:pt x="3236" y="1472"/>
                </a:lnTo>
                <a:lnTo>
                  <a:pt x="3237" y="1472"/>
                </a:lnTo>
                <a:lnTo>
                  <a:pt x="3238" y="1472"/>
                </a:lnTo>
                <a:lnTo>
                  <a:pt x="3239" y="1472"/>
                </a:lnTo>
                <a:lnTo>
                  <a:pt x="3240" y="1472"/>
                </a:lnTo>
                <a:lnTo>
                  <a:pt x="3241" y="1472"/>
                </a:lnTo>
                <a:lnTo>
                  <a:pt x="3241" y="1471"/>
                </a:lnTo>
                <a:lnTo>
                  <a:pt x="3242" y="1471"/>
                </a:lnTo>
                <a:lnTo>
                  <a:pt x="3243" y="1470"/>
                </a:lnTo>
                <a:lnTo>
                  <a:pt x="3244" y="1470"/>
                </a:lnTo>
                <a:lnTo>
                  <a:pt x="3245" y="1470"/>
                </a:lnTo>
                <a:lnTo>
                  <a:pt x="3246" y="1470"/>
                </a:lnTo>
                <a:lnTo>
                  <a:pt x="3247" y="1470"/>
                </a:lnTo>
                <a:lnTo>
                  <a:pt x="3248" y="1469"/>
                </a:lnTo>
                <a:lnTo>
                  <a:pt x="3249" y="1468"/>
                </a:lnTo>
                <a:lnTo>
                  <a:pt x="3249" y="1467"/>
                </a:lnTo>
                <a:lnTo>
                  <a:pt x="3250" y="1466"/>
                </a:lnTo>
                <a:lnTo>
                  <a:pt x="3251" y="1466"/>
                </a:lnTo>
                <a:lnTo>
                  <a:pt x="3252" y="1465"/>
                </a:lnTo>
                <a:lnTo>
                  <a:pt x="3253" y="1464"/>
                </a:lnTo>
                <a:lnTo>
                  <a:pt x="3254" y="1462"/>
                </a:lnTo>
                <a:lnTo>
                  <a:pt x="3255" y="1461"/>
                </a:lnTo>
                <a:lnTo>
                  <a:pt x="3256" y="1459"/>
                </a:lnTo>
                <a:lnTo>
                  <a:pt x="3256" y="1457"/>
                </a:lnTo>
                <a:lnTo>
                  <a:pt x="3257" y="1455"/>
                </a:lnTo>
                <a:lnTo>
                  <a:pt x="3258" y="1453"/>
                </a:lnTo>
                <a:lnTo>
                  <a:pt x="3259" y="1451"/>
                </a:lnTo>
                <a:lnTo>
                  <a:pt x="3260" y="1449"/>
                </a:lnTo>
                <a:lnTo>
                  <a:pt x="3261" y="1446"/>
                </a:lnTo>
                <a:lnTo>
                  <a:pt x="3262" y="1442"/>
                </a:lnTo>
                <a:lnTo>
                  <a:pt x="3263" y="1439"/>
                </a:lnTo>
                <a:lnTo>
                  <a:pt x="3263" y="1435"/>
                </a:lnTo>
                <a:lnTo>
                  <a:pt x="3264" y="1432"/>
                </a:lnTo>
                <a:lnTo>
                  <a:pt x="3265" y="1427"/>
                </a:lnTo>
                <a:lnTo>
                  <a:pt x="3266" y="1423"/>
                </a:lnTo>
                <a:lnTo>
                  <a:pt x="3267" y="1419"/>
                </a:lnTo>
                <a:lnTo>
                  <a:pt x="3268" y="1414"/>
                </a:lnTo>
                <a:lnTo>
                  <a:pt x="3269" y="1408"/>
                </a:lnTo>
                <a:lnTo>
                  <a:pt x="3270" y="1402"/>
                </a:lnTo>
                <a:lnTo>
                  <a:pt x="3271" y="1396"/>
                </a:lnTo>
                <a:lnTo>
                  <a:pt x="3271" y="1391"/>
                </a:lnTo>
                <a:lnTo>
                  <a:pt x="3272" y="1384"/>
                </a:lnTo>
                <a:lnTo>
                  <a:pt x="3273" y="1377"/>
                </a:lnTo>
                <a:lnTo>
                  <a:pt x="3274" y="1369"/>
                </a:lnTo>
                <a:lnTo>
                  <a:pt x="3275" y="1362"/>
                </a:lnTo>
                <a:lnTo>
                  <a:pt x="3276" y="1352"/>
                </a:lnTo>
                <a:lnTo>
                  <a:pt x="3277" y="1342"/>
                </a:lnTo>
                <a:lnTo>
                  <a:pt x="3278" y="1332"/>
                </a:lnTo>
                <a:lnTo>
                  <a:pt x="3278" y="1321"/>
                </a:lnTo>
                <a:lnTo>
                  <a:pt x="3279" y="1307"/>
                </a:lnTo>
                <a:lnTo>
                  <a:pt x="3280" y="1294"/>
                </a:lnTo>
                <a:lnTo>
                  <a:pt x="3281" y="1283"/>
                </a:lnTo>
                <a:lnTo>
                  <a:pt x="3282" y="1271"/>
                </a:lnTo>
                <a:lnTo>
                  <a:pt x="3283" y="1254"/>
                </a:lnTo>
                <a:lnTo>
                  <a:pt x="3284" y="1239"/>
                </a:lnTo>
                <a:lnTo>
                  <a:pt x="3285" y="1225"/>
                </a:lnTo>
                <a:lnTo>
                  <a:pt x="3286" y="1214"/>
                </a:lnTo>
                <a:lnTo>
                  <a:pt x="3286" y="1197"/>
                </a:lnTo>
                <a:lnTo>
                  <a:pt x="3287" y="1182"/>
                </a:lnTo>
                <a:lnTo>
                  <a:pt x="3288" y="1167"/>
                </a:lnTo>
                <a:lnTo>
                  <a:pt x="3289" y="1157"/>
                </a:lnTo>
                <a:lnTo>
                  <a:pt x="3290" y="1145"/>
                </a:lnTo>
                <a:lnTo>
                  <a:pt x="3291" y="1132"/>
                </a:lnTo>
                <a:lnTo>
                  <a:pt x="3292" y="1116"/>
                </a:lnTo>
                <a:lnTo>
                  <a:pt x="3293" y="1106"/>
                </a:lnTo>
                <a:lnTo>
                  <a:pt x="3293" y="1104"/>
                </a:lnTo>
                <a:lnTo>
                  <a:pt x="3295" y="1097"/>
                </a:lnTo>
                <a:lnTo>
                  <a:pt x="3295" y="1083"/>
                </a:lnTo>
                <a:lnTo>
                  <a:pt x="3296" y="1074"/>
                </a:lnTo>
                <a:lnTo>
                  <a:pt x="3297" y="1078"/>
                </a:lnTo>
                <a:lnTo>
                  <a:pt x="3298" y="1076"/>
                </a:lnTo>
                <a:lnTo>
                  <a:pt x="3299" y="1066"/>
                </a:lnTo>
                <a:lnTo>
                  <a:pt x="3300" y="1062"/>
                </a:lnTo>
                <a:lnTo>
                  <a:pt x="3300" y="1067"/>
                </a:lnTo>
                <a:lnTo>
                  <a:pt x="3302" y="1071"/>
                </a:lnTo>
                <a:lnTo>
                  <a:pt x="3302" y="1069"/>
                </a:lnTo>
                <a:lnTo>
                  <a:pt x="3303" y="1069"/>
                </a:lnTo>
                <a:lnTo>
                  <a:pt x="3304" y="1074"/>
                </a:lnTo>
                <a:lnTo>
                  <a:pt x="3305" y="1083"/>
                </a:lnTo>
                <a:lnTo>
                  <a:pt x="3306" y="1090"/>
                </a:lnTo>
                <a:lnTo>
                  <a:pt x="3307" y="1095"/>
                </a:lnTo>
                <a:lnTo>
                  <a:pt x="3308" y="1101"/>
                </a:lnTo>
                <a:lnTo>
                  <a:pt x="3309" y="1116"/>
                </a:lnTo>
                <a:lnTo>
                  <a:pt x="3309" y="1134"/>
                </a:lnTo>
                <a:lnTo>
                  <a:pt x="3310" y="1146"/>
                </a:lnTo>
                <a:lnTo>
                  <a:pt x="3311" y="1156"/>
                </a:lnTo>
                <a:lnTo>
                  <a:pt x="3312" y="1172"/>
                </a:lnTo>
                <a:lnTo>
                  <a:pt x="3313" y="1195"/>
                </a:lnTo>
                <a:lnTo>
                  <a:pt x="3314" y="1211"/>
                </a:lnTo>
                <a:lnTo>
                  <a:pt x="3315" y="1223"/>
                </a:lnTo>
                <a:lnTo>
                  <a:pt x="3316" y="1239"/>
                </a:lnTo>
                <a:lnTo>
                  <a:pt x="3317" y="1260"/>
                </a:lnTo>
                <a:lnTo>
                  <a:pt x="3317" y="1275"/>
                </a:lnTo>
                <a:lnTo>
                  <a:pt x="3318" y="1288"/>
                </a:lnTo>
                <a:lnTo>
                  <a:pt x="3319" y="1302"/>
                </a:lnTo>
                <a:lnTo>
                  <a:pt x="3320" y="1318"/>
                </a:lnTo>
                <a:lnTo>
                  <a:pt x="3321" y="1331"/>
                </a:lnTo>
                <a:lnTo>
                  <a:pt x="3322" y="1343"/>
                </a:lnTo>
                <a:lnTo>
                  <a:pt x="3323" y="1355"/>
                </a:lnTo>
                <a:lnTo>
                  <a:pt x="3324" y="1368"/>
                </a:lnTo>
                <a:lnTo>
                  <a:pt x="3324" y="1378"/>
                </a:lnTo>
                <a:lnTo>
                  <a:pt x="3325" y="1387"/>
                </a:lnTo>
                <a:lnTo>
                  <a:pt x="3326" y="1396"/>
                </a:lnTo>
                <a:lnTo>
                  <a:pt x="3327" y="1405"/>
                </a:lnTo>
                <a:lnTo>
                  <a:pt x="3328" y="1413"/>
                </a:lnTo>
                <a:lnTo>
                  <a:pt x="3329" y="1419"/>
                </a:lnTo>
                <a:lnTo>
                  <a:pt x="3330" y="1426"/>
                </a:lnTo>
                <a:lnTo>
                  <a:pt x="3331" y="1432"/>
                </a:lnTo>
                <a:lnTo>
                  <a:pt x="3332" y="1437"/>
                </a:lnTo>
                <a:lnTo>
                  <a:pt x="3332" y="1441"/>
                </a:lnTo>
                <a:lnTo>
                  <a:pt x="3333" y="1445"/>
                </a:lnTo>
                <a:lnTo>
                  <a:pt x="3334" y="1448"/>
                </a:lnTo>
                <a:lnTo>
                  <a:pt x="3335" y="1451"/>
                </a:lnTo>
                <a:lnTo>
                  <a:pt x="3336" y="1453"/>
                </a:lnTo>
                <a:lnTo>
                  <a:pt x="3337" y="1456"/>
                </a:lnTo>
                <a:lnTo>
                  <a:pt x="3338" y="1458"/>
                </a:lnTo>
                <a:lnTo>
                  <a:pt x="3339" y="1460"/>
                </a:lnTo>
                <a:lnTo>
                  <a:pt x="3339" y="1461"/>
                </a:lnTo>
                <a:lnTo>
                  <a:pt x="3340" y="1462"/>
                </a:lnTo>
                <a:lnTo>
                  <a:pt x="3341" y="1463"/>
                </a:lnTo>
                <a:lnTo>
                  <a:pt x="3342" y="1463"/>
                </a:lnTo>
                <a:lnTo>
                  <a:pt x="3343" y="1464"/>
                </a:lnTo>
                <a:lnTo>
                  <a:pt x="3344" y="1464"/>
                </a:lnTo>
                <a:lnTo>
                  <a:pt x="3345" y="1465"/>
                </a:lnTo>
                <a:lnTo>
                  <a:pt x="3346" y="1465"/>
                </a:lnTo>
                <a:lnTo>
                  <a:pt x="3346" y="1465"/>
                </a:lnTo>
                <a:lnTo>
                  <a:pt x="3347" y="1465"/>
                </a:lnTo>
                <a:lnTo>
                  <a:pt x="3348" y="1464"/>
                </a:lnTo>
                <a:lnTo>
                  <a:pt x="3349" y="1464"/>
                </a:lnTo>
                <a:lnTo>
                  <a:pt x="3350" y="1463"/>
                </a:lnTo>
                <a:lnTo>
                  <a:pt x="3351" y="1462"/>
                </a:lnTo>
                <a:lnTo>
                  <a:pt x="3352" y="1462"/>
                </a:lnTo>
                <a:lnTo>
                  <a:pt x="3353" y="1461"/>
                </a:lnTo>
                <a:lnTo>
                  <a:pt x="3354" y="1459"/>
                </a:lnTo>
                <a:lnTo>
                  <a:pt x="3354" y="1458"/>
                </a:lnTo>
                <a:lnTo>
                  <a:pt x="3355" y="1457"/>
                </a:lnTo>
                <a:lnTo>
                  <a:pt x="3356" y="1455"/>
                </a:lnTo>
                <a:lnTo>
                  <a:pt x="3357" y="1453"/>
                </a:lnTo>
                <a:lnTo>
                  <a:pt x="3358" y="1451"/>
                </a:lnTo>
                <a:lnTo>
                  <a:pt x="3359" y="1449"/>
                </a:lnTo>
                <a:lnTo>
                  <a:pt x="3360" y="1447"/>
                </a:lnTo>
                <a:lnTo>
                  <a:pt x="3361" y="1444"/>
                </a:lnTo>
                <a:lnTo>
                  <a:pt x="3361" y="1441"/>
                </a:lnTo>
                <a:lnTo>
                  <a:pt x="3362" y="1438"/>
                </a:lnTo>
                <a:lnTo>
                  <a:pt x="3363" y="1435"/>
                </a:lnTo>
                <a:lnTo>
                  <a:pt x="3364" y="1431"/>
                </a:lnTo>
                <a:lnTo>
                  <a:pt x="3365" y="1427"/>
                </a:lnTo>
                <a:lnTo>
                  <a:pt x="3366" y="1424"/>
                </a:lnTo>
                <a:lnTo>
                  <a:pt x="3367" y="1420"/>
                </a:lnTo>
                <a:lnTo>
                  <a:pt x="3368" y="1416"/>
                </a:lnTo>
                <a:lnTo>
                  <a:pt x="3368" y="1412"/>
                </a:lnTo>
                <a:lnTo>
                  <a:pt x="3369" y="1408"/>
                </a:lnTo>
                <a:lnTo>
                  <a:pt x="3370" y="1405"/>
                </a:lnTo>
                <a:lnTo>
                  <a:pt x="3371" y="1402"/>
                </a:lnTo>
                <a:lnTo>
                  <a:pt x="3372" y="1398"/>
                </a:lnTo>
                <a:lnTo>
                  <a:pt x="3373" y="1395"/>
                </a:lnTo>
                <a:lnTo>
                  <a:pt x="3374" y="1394"/>
                </a:lnTo>
                <a:lnTo>
                  <a:pt x="3375" y="1392"/>
                </a:lnTo>
                <a:lnTo>
                  <a:pt x="3376" y="1389"/>
                </a:lnTo>
                <a:lnTo>
                  <a:pt x="3376" y="1386"/>
                </a:lnTo>
                <a:lnTo>
                  <a:pt x="3377" y="1386"/>
                </a:lnTo>
                <a:lnTo>
                  <a:pt x="3378" y="1385"/>
                </a:lnTo>
                <a:lnTo>
                  <a:pt x="3379" y="1382"/>
                </a:lnTo>
                <a:lnTo>
                  <a:pt x="3380" y="1381"/>
                </a:lnTo>
                <a:lnTo>
                  <a:pt x="3381" y="1382"/>
                </a:lnTo>
                <a:lnTo>
                  <a:pt x="3382" y="1382"/>
                </a:lnTo>
                <a:lnTo>
                  <a:pt x="3383" y="1381"/>
                </a:lnTo>
                <a:lnTo>
                  <a:pt x="3383" y="1381"/>
                </a:lnTo>
                <a:lnTo>
                  <a:pt x="3384" y="1382"/>
                </a:lnTo>
                <a:lnTo>
                  <a:pt x="3385" y="1383"/>
                </a:lnTo>
                <a:lnTo>
                  <a:pt x="3386" y="1383"/>
                </a:lnTo>
                <a:lnTo>
                  <a:pt x="3387" y="1385"/>
                </a:lnTo>
                <a:lnTo>
                  <a:pt x="3388" y="1388"/>
                </a:lnTo>
                <a:lnTo>
                  <a:pt x="3389" y="1390"/>
                </a:lnTo>
                <a:lnTo>
                  <a:pt x="3390" y="1391"/>
                </a:lnTo>
                <a:lnTo>
                  <a:pt x="3390" y="1394"/>
                </a:lnTo>
                <a:lnTo>
                  <a:pt x="3391" y="1397"/>
                </a:lnTo>
                <a:lnTo>
                  <a:pt x="3392" y="1399"/>
                </a:lnTo>
                <a:lnTo>
                  <a:pt x="3393" y="1403"/>
                </a:lnTo>
                <a:lnTo>
                  <a:pt x="3394" y="1408"/>
                </a:lnTo>
                <a:lnTo>
                  <a:pt x="3395" y="1410"/>
                </a:lnTo>
                <a:lnTo>
                  <a:pt x="3396" y="1413"/>
                </a:lnTo>
                <a:lnTo>
                  <a:pt x="3397" y="1418"/>
                </a:lnTo>
                <a:lnTo>
                  <a:pt x="3398" y="1422"/>
                </a:lnTo>
                <a:lnTo>
                  <a:pt x="3398" y="1424"/>
                </a:lnTo>
                <a:lnTo>
                  <a:pt x="3400" y="1427"/>
                </a:lnTo>
                <a:lnTo>
                  <a:pt x="3400" y="1432"/>
                </a:lnTo>
                <a:lnTo>
                  <a:pt x="3401" y="1435"/>
                </a:lnTo>
                <a:lnTo>
                  <a:pt x="3402" y="1438"/>
                </a:lnTo>
                <a:lnTo>
                  <a:pt x="3403" y="1440"/>
                </a:lnTo>
                <a:lnTo>
                  <a:pt x="3404" y="1444"/>
                </a:lnTo>
                <a:lnTo>
                  <a:pt x="3405" y="1446"/>
                </a:lnTo>
                <a:lnTo>
                  <a:pt x="3405" y="1448"/>
                </a:lnTo>
                <a:lnTo>
                  <a:pt x="3407" y="1450"/>
                </a:lnTo>
                <a:lnTo>
                  <a:pt x="3407" y="1453"/>
                </a:lnTo>
                <a:lnTo>
                  <a:pt x="3408" y="1455"/>
                </a:lnTo>
                <a:lnTo>
                  <a:pt x="3409" y="1457"/>
                </a:lnTo>
                <a:lnTo>
                  <a:pt x="3410" y="1459"/>
                </a:lnTo>
                <a:lnTo>
                  <a:pt x="3411" y="1461"/>
                </a:lnTo>
                <a:lnTo>
                  <a:pt x="3412" y="1463"/>
                </a:lnTo>
                <a:lnTo>
                  <a:pt x="3412" y="1464"/>
                </a:lnTo>
                <a:lnTo>
                  <a:pt x="3414" y="1465"/>
                </a:lnTo>
                <a:lnTo>
                  <a:pt x="3414" y="1467"/>
                </a:lnTo>
                <a:lnTo>
                  <a:pt x="3415" y="1468"/>
                </a:lnTo>
                <a:lnTo>
                  <a:pt x="3416" y="1469"/>
                </a:lnTo>
                <a:lnTo>
                  <a:pt x="3417" y="1470"/>
                </a:lnTo>
                <a:lnTo>
                  <a:pt x="3418" y="1471"/>
                </a:lnTo>
                <a:lnTo>
                  <a:pt x="3419" y="1472"/>
                </a:lnTo>
                <a:lnTo>
                  <a:pt x="3420" y="1472"/>
                </a:lnTo>
                <a:lnTo>
                  <a:pt x="3421" y="1472"/>
                </a:lnTo>
                <a:lnTo>
                  <a:pt x="3422" y="1473"/>
                </a:lnTo>
                <a:lnTo>
                  <a:pt x="3422" y="1474"/>
                </a:lnTo>
                <a:lnTo>
                  <a:pt x="3423" y="1474"/>
                </a:lnTo>
                <a:lnTo>
                  <a:pt x="3424" y="1475"/>
                </a:lnTo>
                <a:lnTo>
                  <a:pt x="3425" y="1475"/>
                </a:lnTo>
                <a:lnTo>
                  <a:pt x="3426" y="1475"/>
                </a:lnTo>
                <a:lnTo>
                  <a:pt x="3427" y="1475"/>
                </a:lnTo>
                <a:lnTo>
                  <a:pt x="3428" y="1475"/>
                </a:lnTo>
                <a:lnTo>
                  <a:pt x="3429" y="1475"/>
                </a:lnTo>
                <a:lnTo>
                  <a:pt x="3429" y="1475"/>
                </a:lnTo>
                <a:lnTo>
                  <a:pt x="3430" y="1476"/>
                </a:lnTo>
                <a:lnTo>
                  <a:pt x="3431" y="1476"/>
                </a:lnTo>
                <a:lnTo>
                  <a:pt x="3432" y="1476"/>
                </a:lnTo>
                <a:lnTo>
                  <a:pt x="3433" y="1476"/>
                </a:lnTo>
                <a:lnTo>
                  <a:pt x="3434" y="1476"/>
                </a:lnTo>
                <a:lnTo>
                  <a:pt x="3435" y="1476"/>
                </a:lnTo>
                <a:lnTo>
                  <a:pt x="3436" y="1476"/>
                </a:lnTo>
                <a:lnTo>
                  <a:pt x="3436" y="1476"/>
                </a:lnTo>
                <a:lnTo>
                  <a:pt x="3437" y="1477"/>
                </a:lnTo>
                <a:lnTo>
                  <a:pt x="3438" y="1476"/>
                </a:lnTo>
                <a:lnTo>
                  <a:pt x="3439" y="1476"/>
                </a:lnTo>
                <a:lnTo>
                  <a:pt x="3440" y="1476"/>
                </a:lnTo>
                <a:lnTo>
                  <a:pt x="3441" y="1476"/>
                </a:lnTo>
                <a:lnTo>
                  <a:pt x="3442" y="1475"/>
                </a:lnTo>
                <a:lnTo>
                  <a:pt x="3443" y="1475"/>
                </a:lnTo>
                <a:lnTo>
                  <a:pt x="3444" y="1475"/>
                </a:lnTo>
                <a:lnTo>
                  <a:pt x="3444" y="1476"/>
                </a:lnTo>
                <a:lnTo>
                  <a:pt x="3445" y="1476"/>
                </a:lnTo>
                <a:lnTo>
                  <a:pt x="3446" y="1476"/>
                </a:lnTo>
                <a:lnTo>
                  <a:pt x="3447" y="1475"/>
                </a:lnTo>
                <a:lnTo>
                  <a:pt x="3448" y="1475"/>
                </a:lnTo>
                <a:lnTo>
                  <a:pt x="3449" y="1475"/>
                </a:lnTo>
                <a:lnTo>
                  <a:pt x="3450" y="1475"/>
                </a:lnTo>
                <a:lnTo>
                  <a:pt x="3451" y="1476"/>
                </a:lnTo>
                <a:lnTo>
                  <a:pt x="3451" y="1476"/>
                </a:lnTo>
                <a:lnTo>
                  <a:pt x="3452" y="1476"/>
                </a:lnTo>
                <a:lnTo>
                  <a:pt x="3453" y="1475"/>
                </a:lnTo>
                <a:lnTo>
                  <a:pt x="3454" y="1475"/>
                </a:lnTo>
                <a:lnTo>
                  <a:pt x="3455" y="1474"/>
                </a:lnTo>
                <a:lnTo>
                  <a:pt x="3456" y="1474"/>
                </a:lnTo>
                <a:lnTo>
                  <a:pt x="3457" y="1474"/>
                </a:lnTo>
                <a:lnTo>
                  <a:pt x="3458" y="1474"/>
                </a:lnTo>
                <a:lnTo>
                  <a:pt x="3458" y="1474"/>
                </a:lnTo>
                <a:lnTo>
                  <a:pt x="3459" y="1474"/>
                </a:lnTo>
                <a:lnTo>
                  <a:pt x="3460" y="1474"/>
                </a:lnTo>
                <a:lnTo>
                  <a:pt x="3461" y="1473"/>
                </a:lnTo>
                <a:lnTo>
                  <a:pt x="3462" y="1473"/>
                </a:lnTo>
                <a:lnTo>
                  <a:pt x="3463" y="1473"/>
                </a:lnTo>
                <a:lnTo>
                  <a:pt x="3464" y="1473"/>
                </a:lnTo>
                <a:lnTo>
                  <a:pt x="3465" y="1473"/>
                </a:lnTo>
                <a:lnTo>
                  <a:pt x="3466" y="1473"/>
                </a:lnTo>
                <a:lnTo>
                  <a:pt x="3466" y="1473"/>
                </a:lnTo>
                <a:lnTo>
                  <a:pt x="3467" y="1472"/>
                </a:lnTo>
                <a:lnTo>
                  <a:pt x="3468" y="1472"/>
                </a:lnTo>
                <a:lnTo>
                  <a:pt x="3469" y="1471"/>
                </a:lnTo>
                <a:lnTo>
                  <a:pt x="3470" y="1471"/>
                </a:lnTo>
                <a:lnTo>
                  <a:pt x="3471" y="1471"/>
                </a:lnTo>
                <a:lnTo>
                  <a:pt x="3472" y="1472"/>
                </a:lnTo>
                <a:lnTo>
                  <a:pt x="3473" y="1472"/>
                </a:lnTo>
                <a:lnTo>
                  <a:pt x="3473" y="1472"/>
                </a:lnTo>
                <a:lnTo>
                  <a:pt x="3474" y="1471"/>
                </a:lnTo>
                <a:lnTo>
                  <a:pt x="3475" y="1470"/>
                </a:lnTo>
                <a:lnTo>
                  <a:pt x="3476" y="1470"/>
                </a:lnTo>
                <a:lnTo>
                  <a:pt x="3477" y="1469"/>
                </a:lnTo>
                <a:lnTo>
                  <a:pt x="3478" y="1468"/>
                </a:lnTo>
                <a:lnTo>
                  <a:pt x="3479" y="1468"/>
                </a:lnTo>
                <a:lnTo>
                  <a:pt x="3480" y="1468"/>
                </a:lnTo>
                <a:lnTo>
                  <a:pt x="3481" y="1468"/>
                </a:lnTo>
                <a:lnTo>
                  <a:pt x="3481" y="1467"/>
                </a:lnTo>
                <a:lnTo>
                  <a:pt x="3482" y="1466"/>
                </a:lnTo>
                <a:lnTo>
                  <a:pt x="3483" y="1465"/>
                </a:lnTo>
                <a:lnTo>
                  <a:pt x="3484" y="1464"/>
                </a:lnTo>
                <a:lnTo>
                  <a:pt x="3485" y="1463"/>
                </a:lnTo>
                <a:lnTo>
                  <a:pt x="3486" y="1462"/>
                </a:lnTo>
                <a:lnTo>
                  <a:pt x="3487" y="1461"/>
                </a:lnTo>
                <a:lnTo>
                  <a:pt x="3488" y="1460"/>
                </a:lnTo>
                <a:lnTo>
                  <a:pt x="3488" y="1459"/>
                </a:lnTo>
                <a:lnTo>
                  <a:pt x="3489" y="1457"/>
                </a:lnTo>
                <a:lnTo>
                  <a:pt x="3490" y="1455"/>
                </a:lnTo>
                <a:lnTo>
                  <a:pt x="3491" y="1453"/>
                </a:lnTo>
                <a:lnTo>
                  <a:pt x="3492" y="1451"/>
                </a:lnTo>
                <a:lnTo>
                  <a:pt x="3493" y="1449"/>
                </a:lnTo>
                <a:lnTo>
                  <a:pt x="3494" y="1447"/>
                </a:lnTo>
                <a:lnTo>
                  <a:pt x="3495" y="1445"/>
                </a:lnTo>
                <a:lnTo>
                  <a:pt x="3495" y="1442"/>
                </a:lnTo>
                <a:lnTo>
                  <a:pt x="3496" y="1438"/>
                </a:lnTo>
                <a:lnTo>
                  <a:pt x="3497" y="1435"/>
                </a:lnTo>
                <a:lnTo>
                  <a:pt x="3498" y="1432"/>
                </a:lnTo>
                <a:lnTo>
                  <a:pt x="3499" y="1429"/>
                </a:lnTo>
                <a:lnTo>
                  <a:pt x="3500" y="1425"/>
                </a:lnTo>
                <a:lnTo>
                  <a:pt x="3501" y="1423"/>
                </a:lnTo>
                <a:lnTo>
                  <a:pt x="3502" y="1420"/>
                </a:lnTo>
                <a:lnTo>
                  <a:pt x="3503" y="1418"/>
                </a:lnTo>
                <a:lnTo>
                  <a:pt x="3503" y="1414"/>
                </a:lnTo>
                <a:lnTo>
                  <a:pt x="3504" y="1413"/>
                </a:lnTo>
                <a:lnTo>
                  <a:pt x="3505" y="1411"/>
                </a:lnTo>
                <a:lnTo>
                  <a:pt x="3506" y="1410"/>
                </a:lnTo>
                <a:lnTo>
                  <a:pt x="3507" y="1408"/>
                </a:lnTo>
                <a:lnTo>
                  <a:pt x="3508" y="1408"/>
                </a:lnTo>
                <a:lnTo>
                  <a:pt x="3509" y="1407"/>
                </a:lnTo>
                <a:lnTo>
                  <a:pt x="3510" y="1406"/>
                </a:lnTo>
                <a:lnTo>
                  <a:pt x="3510" y="1403"/>
                </a:lnTo>
                <a:lnTo>
                  <a:pt x="3511" y="1403"/>
                </a:lnTo>
                <a:lnTo>
                  <a:pt x="3512" y="1402"/>
                </a:lnTo>
                <a:lnTo>
                  <a:pt x="3513" y="1400"/>
                </a:lnTo>
                <a:lnTo>
                  <a:pt x="3514" y="1399"/>
                </a:lnTo>
                <a:lnTo>
                  <a:pt x="3515" y="1398"/>
                </a:lnTo>
                <a:lnTo>
                  <a:pt x="3516" y="1398"/>
                </a:lnTo>
                <a:lnTo>
                  <a:pt x="3517" y="1397"/>
                </a:lnTo>
                <a:lnTo>
                  <a:pt x="3517" y="1396"/>
                </a:lnTo>
                <a:lnTo>
                  <a:pt x="3519" y="1395"/>
                </a:lnTo>
                <a:lnTo>
                  <a:pt x="3519" y="1395"/>
                </a:lnTo>
                <a:lnTo>
                  <a:pt x="3520" y="1395"/>
                </a:lnTo>
                <a:lnTo>
                  <a:pt x="3521" y="1397"/>
                </a:lnTo>
                <a:lnTo>
                  <a:pt x="3522" y="1397"/>
                </a:lnTo>
                <a:lnTo>
                  <a:pt x="3523" y="1397"/>
                </a:lnTo>
                <a:lnTo>
                  <a:pt x="3524" y="1399"/>
                </a:lnTo>
                <a:lnTo>
                  <a:pt x="3525" y="1401"/>
                </a:lnTo>
                <a:lnTo>
                  <a:pt x="3526" y="1401"/>
                </a:lnTo>
                <a:lnTo>
                  <a:pt x="3527" y="1402"/>
                </a:lnTo>
                <a:lnTo>
                  <a:pt x="3527" y="1405"/>
                </a:lnTo>
                <a:lnTo>
                  <a:pt x="3528" y="1407"/>
                </a:lnTo>
                <a:lnTo>
                  <a:pt x="3529" y="1408"/>
                </a:lnTo>
                <a:lnTo>
                  <a:pt x="3530" y="1410"/>
                </a:lnTo>
                <a:lnTo>
                  <a:pt x="3531" y="1412"/>
                </a:lnTo>
                <a:lnTo>
                  <a:pt x="3532" y="1413"/>
                </a:lnTo>
                <a:lnTo>
                  <a:pt x="3533" y="1414"/>
                </a:lnTo>
                <a:lnTo>
                  <a:pt x="3534" y="1415"/>
                </a:lnTo>
                <a:lnTo>
                  <a:pt x="3534" y="1417"/>
                </a:lnTo>
                <a:lnTo>
                  <a:pt x="3535" y="1418"/>
                </a:lnTo>
                <a:lnTo>
                  <a:pt x="3536" y="1418"/>
                </a:lnTo>
                <a:lnTo>
                  <a:pt x="3537" y="1419"/>
                </a:lnTo>
                <a:lnTo>
                  <a:pt x="3538" y="1420"/>
                </a:lnTo>
                <a:lnTo>
                  <a:pt x="3539" y="1419"/>
                </a:lnTo>
                <a:lnTo>
                  <a:pt x="3540" y="1419"/>
                </a:lnTo>
                <a:lnTo>
                  <a:pt x="3541" y="1418"/>
                </a:lnTo>
                <a:lnTo>
                  <a:pt x="3541" y="1418"/>
                </a:lnTo>
                <a:lnTo>
                  <a:pt x="3542" y="1417"/>
                </a:lnTo>
                <a:lnTo>
                  <a:pt x="3543" y="1416"/>
                </a:lnTo>
                <a:lnTo>
                  <a:pt x="3544" y="1415"/>
                </a:lnTo>
                <a:lnTo>
                  <a:pt x="3545" y="1413"/>
                </a:lnTo>
                <a:lnTo>
                  <a:pt x="3546" y="1411"/>
                </a:lnTo>
                <a:lnTo>
                  <a:pt x="3547" y="1409"/>
                </a:lnTo>
                <a:lnTo>
                  <a:pt x="3548" y="1407"/>
                </a:lnTo>
                <a:lnTo>
                  <a:pt x="3549" y="1406"/>
                </a:lnTo>
                <a:lnTo>
                  <a:pt x="3549" y="1404"/>
                </a:lnTo>
                <a:lnTo>
                  <a:pt x="3550" y="1402"/>
                </a:lnTo>
                <a:lnTo>
                  <a:pt x="3551" y="1400"/>
                </a:lnTo>
                <a:lnTo>
                  <a:pt x="3552" y="1397"/>
                </a:lnTo>
                <a:lnTo>
                  <a:pt x="3553" y="1394"/>
                </a:lnTo>
                <a:lnTo>
                  <a:pt x="3554" y="1392"/>
                </a:lnTo>
                <a:lnTo>
                  <a:pt x="3555" y="1390"/>
                </a:lnTo>
                <a:lnTo>
                  <a:pt x="3556" y="1389"/>
                </a:lnTo>
                <a:lnTo>
                  <a:pt x="3556" y="1387"/>
                </a:lnTo>
                <a:lnTo>
                  <a:pt x="3557" y="1386"/>
                </a:lnTo>
                <a:lnTo>
                  <a:pt x="3558" y="1385"/>
                </a:lnTo>
                <a:lnTo>
                  <a:pt x="3559" y="1384"/>
                </a:lnTo>
                <a:lnTo>
                  <a:pt x="3560" y="1383"/>
                </a:lnTo>
                <a:lnTo>
                  <a:pt x="3561" y="1382"/>
                </a:lnTo>
                <a:lnTo>
                  <a:pt x="3562" y="1381"/>
                </a:lnTo>
                <a:lnTo>
                  <a:pt x="3563" y="1381"/>
                </a:lnTo>
                <a:lnTo>
                  <a:pt x="3563" y="1381"/>
                </a:lnTo>
                <a:lnTo>
                  <a:pt x="3564" y="1381"/>
                </a:lnTo>
                <a:lnTo>
                  <a:pt x="3565" y="1381"/>
                </a:lnTo>
                <a:lnTo>
                  <a:pt x="3566" y="1381"/>
                </a:lnTo>
                <a:lnTo>
                  <a:pt x="3567" y="1381"/>
                </a:lnTo>
                <a:lnTo>
                  <a:pt x="3568" y="1382"/>
                </a:lnTo>
                <a:lnTo>
                  <a:pt x="3569" y="1383"/>
                </a:lnTo>
                <a:lnTo>
                  <a:pt x="3570" y="1384"/>
                </a:lnTo>
                <a:lnTo>
                  <a:pt x="3571" y="1385"/>
                </a:lnTo>
                <a:lnTo>
                  <a:pt x="3571" y="1385"/>
                </a:lnTo>
                <a:lnTo>
                  <a:pt x="3572" y="1386"/>
                </a:lnTo>
                <a:lnTo>
                  <a:pt x="3573" y="1386"/>
                </a:lnTo>
                <a:lnTo>
                  <a:pt x="3574" y="1386"/>
                </a:lnTo>
                <a:lnTo>
                  <a:pt x="3575" y="1386"/>
                </a:lnTo>
                <a:lnTo>
                  <a:pt x="3576" y="1386"/>
                </a:lnTo>
                <a:lnTo>
                  <a:pt x="3577" y="1386"/>
                </a:lnTo>
                <a:lnTo>
                  <a:pt x="3578" y="1386"/>
                </a:lnTo>
                <a:lnTo>
                  <a:pt x="3578" y="1385"/>
                </a:lnTo>
                <a:lnTo>
                  <a:pt x="3579" y="1385"/>
                </a:lnTo>
                <a:lnTo>
                  <a:pt x="3580" y="1384"/>
                </a:lnTo>
                <a:lnTo>
                  <a:pt x="3581" y="1383"/>
                </a:lnTo>
                <a:lnTo>
                  <a:pt x="3582" y="1381"/>
                </a:lnTo>
                <a:lnTo>
                  <a:pt x="3583" y="1380"/>
                </a:lnTo>
                <a:lnTo>
                  <a:pt x="3584" y="1379"/>
                </a:lnTo>
                <a:lnTo>
                  <a:pt x="3585" y="1378"/>
                </a:lnTo>
                <a:lnTo>
                  <a:pt x="3585" y="1376"/>
                </a:lnTo>
                <a:lnTo>
                  <a:pt x="3586" y="1375"/>
                </a:lnTo>
                <a:lnTo>
                  <a:pt x="3587" y="1373"/>
                </a:lnTo>
                <a:lnTo>
                  <a:pt x="3588" y="1372"/>
                </a:lnTo>
                <a:lnTo>
                  <a:pt x="3589" y="1370"/>
                </a:lnTo>
                <a:lnTo>
                  <a:pt x="3590" y="1369"/>
                </a:lnTo>
                <a:lnTo>
                  <a:pt x="3591" y="1368"/>
                </a:lnTo>
                <a:lnTo>
                  <a:pt x="3592" y="1367"/>
                </a:lnTo>
                <a:lnTo>
                  <a:pt x="3593" y="1367"/>
                </a:lnTo>
                <a:lnTo>
                  <a:pt x="3593" y="1365"/>
                </a:lnTo>
                <a:lnTo>
                  <a:pt x="3594" y="1363"/>
                </a:lnTo>
                <a:lnTo>
                  <a:pt x="3595" y="1363"/>
                </a:lnTo>
                <a:lnTo>
                  <a:pt x="3596" y="1362"/>
                </a:lnTo>
                <a:lnTo>
                  <a:pt x="3597" y="1361"/>
                </a:lnTo>
                <a:lnTo>
                  <a:pt x="3598" y="1360"/>
                </a:lnTo>
                <a:lnTo>
                  <a:pt x="3599" y="1359"/>
                </a:lnTo>
                <a:lnTo>
                  <a:pt x="3600" y="1359"/>
                </a:lnTo>
                <a:lnTo>
                  <a:pt x="3600" y="1358"/>
                </a:lnTo>
                <a:lnTo>
                  <a:pt x="3601" y="1356"/>
                </a:lnTo>
                <a:lnTo>
                  <a:pt x="3602" y="1355"/>
                </a:lnTo>
                <a:lnTo>
                  <a:pt x="3603" y="1355"/>
                </a:lnTo>
                <a:lnTo>
                  <a:pt x="3604" y="1354"/>
                </a:lnTo>
                <a:lnTo>
                  <a:pt x="3605" y="1354"/>
                </a:lnTo>
                <a:lnTo>
                  <a:pt x="3606" y="1354"/>
                </a:lnTo>
                <a:lnTo>
                  <a:pt x="3607" y="1354"/>
                </a:lnTo>
                <a:lnTo>
                  <a:pt x="3607" y="1353"/>
                </a:lnTo>
                <a:lnTo>
                  <a:pt x="3608" y="1352"/>
                </a:lnTo>
                <a:lnTo>
                  <a:pt x="3609" y="1352"/>
                </a:lnTo>
                <a:lnTo>
                  <a:pt x="3610" y="1352"/>
                </a:lnTo>
                <a:lnTo>
                  <a:pt x="3611" y="1351"/>
                </a:lnTo>
                <a:lnTo>
                  <a:pt x="3612" y="1352"/>
                </a:lnTo>
                <a:lnTo>
                  <a:pt x="3613" y="1352"/>
                </a:lnTo>
                <a:lnTo>
                  <a:pt x="3614" y="1352"/>
                </a:lnTo>
                <a:lnTo>
                  <a:pt x="3615" y="1351"/>
                </a:lnTo>
                <a:lnTo>
                  <a:pt x="3615" y="1352"/>
                </a:lnTo>
                <a:lnTo>
                  <a:pt x="3616" y="1351"/>
                </a:lnTo>
                <a:lnTo>
                  <a:pt x="3617" y="1351"/>
                </a:lnTo>
                <a:lnTo>
                  <a:pt x="3618" y="1352"/>
                </a:lnTo>
                <a:lnTo>
                  <a:pt x="3619" y="1353"/>
                </a:lnTo>
                <a:lnTo>
                  <a:pt x="3620" y="1352"/>
                </a:lnTo>
                <a:lnTo>
                  <a:pt x="3621" y="1351"/>
                </a:lnTo>
                <a:lnTo>
                  <a:pt x="3622" y="1352"/>
                </a:lnTo>
                <a:lnTo>
                  <a:pt x="3622" y="1352"/>
                </a:lnTo>
                <a:lnTo>
                  <a:pt x="3623" y="1351"/>
                </a:lnTo>
                <a:lnTo>
                  <a:pt x="3624" y="1349"/>
                </a:lnTo>
                <a:lnTo>
                  <a:pt x="3625" y="1350"/>
                </a:lnTo>
                <a:lnTo>
                  <a:pt x="3626" y="1350"/>
                </a:lnTo>
                <a:lnTo>
                  <a:pt x="3627" y="1349"/>
                </a:lnTo>
                <a:lnTo>
                  <a:pt x="3628" y="1347"/>
                </a:lnTo>
                <a:lnTo>
                  <a:pt x="3629" y="1347"/>
                </a:lnTo>
                <a:lnTo>
                  <a:pt x="3630" y="1348"/>
                </a:lnTo>
                <a:lnTo>
                  <a:pt x="3630" y="1348"/>
                </a:lnTo>
                <a:lnTo>
                  <a:pt x="3631" y="1348"/>
                </a:lnTo>
                <a:lnTo>
                  <a:pt x="3632" y="1351"/>
                </a:lnTo>
                <a:lnTo>
                  <a:pt x="3633" y="1353"/>
                </a:lnTo>
                <a:lnTo>
                  <a:pt x="3634" y="1354"/>
                </a:lnTo>
                <a:lnTo>
                  <a:pt x="3635" y="1355"/>
                </a:lnTo>
                <a:lnTo>
                  <a:pt x="3636" y="1357"/>
                </a:lnTo>
                <a:lnTo>
                  <a:pt x="3637" y="1360"/>
                </a:lnTo>
                <a:lnTo>
                  <a:pt x="3637" y="1361"/>
                </a:lnTo>
                <a:lnTo>
                  <a:pt x="3639" y="1364"/>
                </a:lnTo>
                <a:lnTo>
                  <a:pt x="3639" y="1367"/>
                </a:lnTo>
                <a:lnTo>
                  <a:pt x="3640" y="1370"/>
                </a:lnTo>
                <a:lnTo>
                  <a:pt x="3641" y="1373"/>
                </a:lnTo>
                <a:lnTo>
                  <a:pt x="3642" y="1376"/>
                </a:lnTo>
                <a:lnTo>
                  <a:pt x="3643" y="1377"/>
                </a:lnTo>
                <a:lnTo>
                  <a:pt x="3644" y="1378"/>
                </a:lnTo>
                <a:lnTo>
                  <a:pt x="3644" y="1382"/>
                </a:lnTo>
                <a:lnTo>
                  <a:pt x="3646" y="1385"/>
                </a:lnTo>
                <a:lnTo>
                  <a:pt x="3646" y="1386"/>
                </a:lnTo>
                <a:lnTo>
                  <a:pt x="3647" y="1387"/>
                </a:lnTo>
                <a:lnTo>
                  <a:pt x="3648" y="1391"/>
                </a:lnTo>
                <a:lnTo>
                  <a:pt x="3649" y="1392"/>
                </a:lnTo>
                <a:lnTo>
                  <a:pt x="3650" y="1393"/>
                </a:lnTo>
                <a:lnTo>
                  <a:pt x="3651" y="1394"/>
                </a:lnTo>
                <a:lnTo>
                  <a:pt x="3652" y="1397"/>
                </a:lnTo>
                <a:lnTo>
                  <a:pt x="3653" y="1399"/>
                </a:lnTo>
                <a:lnTo>
                  <a:pt x="3653" y="1401"/>
                </a:lnTo>
                <a:lnTo>
                  <a:pt x="3654" y="1403"/>
                </a:lnTo>
                <a:lnTo>
                  <a:pt x="3655" y="1406"/>
                </a:lnTo>
                <a:lnTo>
                  <a:pt x="3656" y="1407"/>
                </a:lnTo>
                <a:lnTo>
                  <a:pt x="3657" y="1408"/>
                </a:lnTo>
                <a:lnTo>
                  <a:pt x="3658" y="1409"/>
                </a:lnTo>
                <a:lnTo>
                  <a:pt x="3659" y="1410"/>
                </a:lnTo>
                <a:lnTo>
                  <a:pt x="3660" y="1412"/>
                </a:lnTo>
                <a:lnTo>
                  <a:pt x="3661" y="1413"/>
                </a:lnTo>
                <a:lnTo>
                  <a:pt x="3661" y="1413"/>
                </a:lnTo>
                <a:lnTo>
                  <a:pt x="3662" y="1414"/>
                </a:lnTo>
                <a:lnTo>
                  <a:pt x="3663" y="1414"/>
                </a:lnTo>
                <a:lnTo>
                  <a:pt x="3664" y="1413"/>
                </a:lnTo>
                <a:lnTo>
                  <a:pt x="3665" y="1413"/>
                </a:lnTo>
                <a:lnTo>
                  <a:pt x="3666" y="1412"/>
                </a:lnTo>
                <a:lnTo>
                  <a:pt x="3667" y="1412"/>
                </a:lnTo>
                <a:lnTo>
                  <a:pt x="3668" y="1411"/>
                </a:lnTo>
                <a:lnTo>
                  <a:pt x="3668" y="1410"/>
                </a:lnTo>
                <a:lnTo>
                  <a:pt x="3669" y="1409"/>
                </a:lnTo>
                <a:lnTo>
                  <a:pt x="3670" y="1407"/>
                </a:lnTo>
                <a:lnTo>
                  <a:pt x="3671" y="1406"/>
                </a:lnTo>
                <a:lnTo>
                  <a:pt x="3672" y="1404"/>
                </a:lnTo>
                <a:lnTo>
                  <a:pt x="3673" y="1403"/>
                </a:lnTo>
                <a:lnTo>
                  <a:pt x="3674" y="1402"/>
                </a:lnTo>
                <a:lnTo>
                  <a:pt x="3675" y="1401"/>
                </a:lnTo>
                <a:lnTo>
                  <a:pt x="3676" y="1399"/>
                </a:lnTo>
                <a:lnTo>
                  <a:pt x="3676" y="1397"/>
                </a:lnTo>
                <a:lnTo>
                  <a:pt x="3677" y="1396"/>
                </a:lnTo>
                <a:lnTo>
                  <a:pt x="3678" y="1394"/>
                </a:lnTo>
                <a:lnTo>
                  <a:pt x="3679" y="1393"/>
                </a:lnTo>
                <a:lnTo>
                  <a:pt x="3680" y="1391"/>
                </a:lnTo>
                <a:lnTo>
                  <a:pt x="3681" y="1390"/>
                </a:lnTo>
                <a:lnTo>
                  <a:pt x="3682" y="1389"/>
                </a:lnTo>
                <a:lnTo>
                  <a:pt x="3683" y="1387"/>
                </a:lnTo>
                <a:lnTo>
                  <a:pt x="3683" y="1385"/>
                </a:lnTo>
                <a:lnTo>
                  <a:pt x="3684" y="1382"/>
                </a:lnTo>
                <a:lnTo>
                  <a:pt x="3685" y="1381"/>
                </a:lnTo>
                <a:lnTo>
                  <a:pt x="3686" y="1379"/>
                </a:lnTo>
                <a:lnTo>
                  <a:pt x="3687" y="1377"/>
                </a:lnTo>
                <a:lnTo>
                  <a:pt x="3688" y="1375"/>
                </a:lnTo>
                <a:lnTo>
                  <a:pt x="3689" y="1373"/>
                </a:lnTo>
                <a:lnTo>
                  <a:pt x="3690" y="1372"/>
                </a:lnTo>
                <a:lnTo>
                  <a:pt x="3690" y="1369"/>
                </a:lnTo>
                <a:lnTo>
                  <a:pt x="3691" y="1367"/>
                </a:lnTo>
                <a:lnTo>
                  <a:pt x="3692" y="1366"/>
                </a:lnTo>
                <a:lnTo>
                  <a:pt x="3693" y="1366"/>
                </a:lnTo>
                <a:lnTo>
                  <a:pt x="3694" y="1364"/>
                </a:lnTo>
                <a:lnTo>
                  <a:pt x="3695" y="1363"/>
                </a:lnTo>
                <a:lnTo>
                  <a:pt x="3696" y="1362"/>
                </a:lnTo>
                <a:lnTo>
                  <a:pt x="3697" y="1362"/>
                </a:lnTo>
                <a:lnTo>
                  <a:pt x="3698" y="1360"/>
                </a:lnTo>
                <a:lnTo>
                  <a:pt x="3698" y="1359"/>
                </a:lnTo>
                <a:lnTo>
                  <a:pt x="3699" y="1357"/>
                </a:lnTo>
                <a:lnTo>
                  <a:pt x="3700" y="1357"/>
                </a:lnTo>
                <a:lnTo>
                  <a:pt x="3701" y="1356"/>
                </a:lnTo>
                <a:lnTo>
                  <a:pt x="3702" y="1355"/>
                </a:lnTo>
                <a:lnTo>
                  <a:pt x="3703" y="1353"/>
                </a:lnTo>
                <a:lnTo>
                  <a:pt x="3704" y="1353"/>
                </a:lnTo>
                <a:lnTo>
                  <a:pt x="3705" y="1353"/>
                </a:lnTo>
                <a:lnTo>
                  <a:pt x="3705" y="1352"/>
                </a:lnTo>
                <a:lnTo>
                  <a:pt x="3706" y="1351"/>
                </a:lnTo>
                <a:lnTo>
                  <a:pt x="3707" y="1351"/>
                </a:lnTo>
                <a:lnTo>
                  <a:pt x="3708" y="1352"/>
                </a:lnTo>
                <a:lnTo>
                  <a:pt x="3709" y="1352"/>
                </a:lnTo>
                <a:lnTo>
                  <a:pt x="3710" y="1352"/>
                </a:lnTo>
                <a:lnTo>
                  <a:pt x="3711" y="1353"/>
                </a:lnTo>
                <a:lnTo>
                  <a:pt x="3712" y="1354"/>
                </a:lnTo>
                <a:lnTo>
                  <a:pt x="3712" y="1355"/>
                </a:lnTo>
                <a:lnTo>
                  <a:pt x="3713" y="1355"/>
                </a:lnTo>
                <a:lnTo>
                  <a:pt x="3714" y="1357"/>
                </a:lnTo>
                <a:lnTo>
                  <a:pt x="3715" y="1358"/>
                </a:lnTo>
                <a:lnTo>
                  <a:pt x="3716" y="1360"/>
                </a:lnTo>
                <a:lnTo>
                  <a:pt x="3717" y="1362"/>
                </a:lnTo>
                <a:lnTo>
                  <a:pt x="3718" y="1363"/>
                </a:lnTo>
                <a:lnTo>
                  <a:pt x="3719" y="1364"/>
                </a:lnTo>
                <a:lnTo>
                  <a:pt x="3720" y="1366"/>
                </a:lnTo>
                <a:lnTo>
                  <a:pt x="3720" y="1368"/>
                </a:lnTo>
                <a:lnTo>
                  <a:pt x="3721" y="1371"/>
                </a:lnTo>
                <a:lnTo>
                  <a:pt x="3722" y="1373"/>
                </a:lnTo>
                <a:lnTo>
                  <a:pt x="3723" y="1376"/>
                </a:lnTo>
                <a:lnTo>
                  <a:pt x="3724" y="1379"/>
                </a:lnTo>
                <a:lnTo>
                  <a:pt x="3725" y="1381"/>
                </a:lnTo>
                <a:lnTo>
                  <a:pt x="3726" y="1383"/>
                </a:lnTo>
                <a:lnTo>
                  <a:pt x="3727" y="1386"/>
                </a:lnTo>
                <a:lnTo>
                  <a:pt x="3727" y="1388"/>
                </a:lnTo>
                <a:lnTo>
                  <a:pt x="3728" y="1392"/>
                </a:lnTo>
                <a:lnTo>
                  <a:pt x="3729" y="1395"/>
                </a:lnTo>
                <a:lnTo>
                  <a:pt x="3730" y="1398"/>
                </a:lnTo>
                <a:lnTo>
                  <a:pt x="3731" y="1400"/>
                </a:lnTo>
                <a:lnTo>
                  <a:pt x="3732" y="1403"/>
                </a:lnTo>
                <a:lnTo>
                  <a:pt x="3733" y="1405"/>
                </a:lnTo>
                <a:lnTo>
                  <a:pt x="3734" y="1407"/>
                </a:lnTo>
                <a:lnTo>
                  <a:pt x="3734" y="1409"/>
                </a:lnTo>
                <a:lnTo>
                  <a:pt x="3735" y="1412"/>
                </a:lnTo>
                <a:lnTo>
                  <a:pt x="3736" y="1414"/>
                </a:lnTo>
                <a:lnTo>
                  <a:pt x="3737" y="1416"/>
                </a:lnTo>
                <a:lnTo>
                  <a:pt x="3738" y="1417"/>
                </a:lnTo>
                <a:lnTo>
                  <a:pt x="3739" y="1419"/>
                </a:lnTo>
                <a:lnTo>
                  <a:pt x="3740" y="1421"/>
                </a:lnTo>
                <a:lnTo>
                  <a:pt x="3741" y="1423"/>
                </a:lnTo>
                <a:lnTo>
                  <a:pt x="3742" y="1425"/>
                </a:lnTo>
                <a:lnTo>
                  <a:pt x="3742" y="1427"/>
                </a:lnTo>
                <a:lnTo>
                  <a:pt x="3744" y="1428"/>
                </a:lnTo>
                <a:lnTo>
                  <a:pt x="3744" y="1430"/>
                </a:lnTo>
                <a:lnTo>
                  <a:pt x="3745" y="1432"/>
                </a:lnTo>
                <a:lnTo>
                  <a:pt x="3746" y="1434"/>
                </a:lnTo>
                <a:lnTo>
                  <a:pt x="3747" y="1435"/>
                </a:lnTo>
                <a:lnTo>
                  <a:pt x="3748" y="1437"/>
                </a:lnTo>
                <a:lnTo>
                  <a:pt x="3749" y="1439"/>
                </a:lnTo>
                <a:lnTo>
                  <a:pt x="3749" y="1440"/>
                </a:lnTo>
                <a:lnTo>
                  <a:pt x="3751" y="1442"/>
                </a:lnTo>
                <a:lnTo>
                  <a:pt x="3751" y="1444"/>
                </a:lnTo>
                <a:lnTo>
                  <a:pt x="3752" y="1445"/>
                </a:lnTo>
                <a:lnTo>
                  <a:pt x="3753" y="1445"/>
                </a:lnTo>
                <a:lnTo>
                  <a:pt x="3754" y="1446"/>
                </a:lnTo>
                <a:lnTo>
                  <a:pt x="3755" y="1447"/>
                </a:lnTo>
                <a:lnTo>
                  <a:pt x="3756" y="1448"/>
                </a:lnTo>
                <a:lnTo>
                  <a:pt x="3756" y="1449"/>
                </a:lnTo>
                <a:lnTo>
                  <a:pt x="3758" y="1451"/>
                </a:lnTo>
                <a:lnTo>
                  <a:pt x="3758" y="1451"/>
                </a:lnTo>
                <a:lnTo>
                  <a:pt x="3759" y="1452"/>
                </a:lnTo>
                <a:lnTo>
                  <a:pt x="3760" y="1452"/>
                </a:lnTo>
                <a:lnTo>
                  <a:pt x="3761" y="1453"/>
                </a:lnTo>
                <a:lnTo>
                  <a:pt x="3762" y="1453"/>
                </a:lnTo>
                <a:lnTo>
                  <a:pt x="3763" y="1454"/>
                </a:lnTo>
                <a:lnTo>
                  <a:pt x="3764" y="1455"/>
                </a:lnTo>
                <a:lnTo>
                  <a:pt x="3765" y="1456"/>
                </a:lnTo>
                <a:lnTo>
                  <a:pt x="3766" y="1456"/>
                </a:lnTo>
                <a:lnTo>
                  <a:pt x="3766" y="1457"/>
                </a:lnTo>
                <a:lnTo>
                  <a:pt x="3767" y="1457"/>
                </a:lnTo>
                <a:lnTo>
                  <a:pt x="3768" y="1458"/>
                </a:lnTo>
                <a:lnTo>
                  <a:pt x="3769" y="1458"/>
                </a:lnTo>
                <a:lnTo>
                  <a:pt x="3770" y="1459"/>
                </a:lnTo>
                <a:lnTo>
                  <a:pt x="3771" y="1460"/>
                </a:lnTo>
                <a:lnTo>
                  <a:pt x="3772" y="1461"/>
                </a:lnTo>
                <a:lnTo>
                  <a:pt x="3773" y="1461"/>
                </a:lnTo>
                <a:lnTo>
                  <a:pt x="3773" y="1462"/>
                </a:lnTo>
                <a:lnTo>
                  <a:pt x="3774" y="1462"/>
                </a:lnTo>
                <a:lnTo>
                  <a:pt x="3775" y="1462"/>
                </a:lnTo>
                <a:lnTo>
                  <a:pt x="3776" y="1463"/>
                </a:lnTo>
                <a:lnTo>
                  <a:pt x="3777" y="1464"/>
                </a:lnTo>
                <a:lnTo>
                  <a:pt x="3778" y="1464"/>
                </a:lnTo>
                <a:lnTo>
                  <a:pt x="3779" y="1464"/>
                </a:lnTo>
                <a:lnTo>
                  <a:pt x="3780" y="1464"/>
                </a:lnTo>
                <a:lnTo>
                  <a:pt x="3780" y="1464"/>
                </a:lnTo>
                <a:lnTo>
                  <a:pt x="3781" y="1464"/>
                </a:lnTo>
                <a:lnTo>
                  <a:pt x="3782" y="1464"/>
                </a:lnTo>
                <a:lnTo>
                  <a:pt x="3783" y="1464"/>
                </a:lnTo>
                <a:lnTo>
                  <a:pt x="3784" y="1464"/>
                </a:lnTo>
                <a:lnTo>
                  <a:pt x="3785" y="1464"/>
                </a:lnTo>
                <a:lnTo>
                  <a:pt x="3786" y="1464"/>
                </a:lnTo>
                <a:lnTo>
                  <a:pt x="3787" y="1463"/>
                </a:lnTo>
                <a:lnTo>
                  <a:pt x="3788" y="1463"/>
                </a:lnTo>
                <a:lnTo>
                  <a:pt x="3788" y="1463"/>
                </a:lnTo>
                <a:lnTo>
                  <a:pt x="3789" y="1463"/>
                </a:lnTo>
                <a:lnTo>
                  <a:pt x="3790" y="1463"/>
                </a:lnTo>
                <a:lnTo>
                  <a:pt x="3791" y="1463"/>
                </a:lnTo>
                <a:lnTo>
                  <a:pt x="3792" y="1463"/>
                </a:lnTo>
                <a:lnTo>
                  <a:pt x="3793" y="1463"/>
                </a:lnTo>
                <a:lnTo>
                  <a:pt x="3794" y="1462"/>
                </a:lnTo>
                <a:lnTo>
                  <a:pt x="3795" y="1462"/>
                </a:lnTo>
                <a:lnTo>
                  <a:pt x="3795" y="1462"/>
                </a:lnTo>
                <a:lnTo>
                  <a:pt x="3796" y="1462"/>
                </a:lnTo>
                <a:lnTo>
                  <a:pt x="3797" y="1462"/>
                </a:lnTo>
                <a:lnTo>
                  <a:pt x="3798" y="1463"/>
                </a:lnTo>
                <a:lnTo>
                  <a:pt x="3799" y="1463"/>
                </a:lnTo>
                <a:lnTo>
                  <a:pt x="3800" y="1463"/>
                </a:lnTo>
                <a:lnTo>
                  <a:pt x="3801" y="1463"/>
                </a:lnTo>
                <a:lnTo>
                  <a:pt x="3802" y="1463"/>
                </a:lnTo>
                <a:lnTo>
                  <a:pt x="3802" y="1463"/>
                </a:lnTo>
                <a:lnTo>
                  <a:pt x="3803" y="1464"/>
                </a:lnTo>
                <a:lnTo>
                  <a:pt x="3804" y="1464"/>
                </a:lnTo>
                <a:lnTo>
                  <a:pt x="3805" y="1464"/>
                </a:lnTo>
                <a:lnTo>
                  <a:pt x="3806" y="1464"/>
                </a:lnTo>
                <a:lnTo>
                  <a:pt x="3807" y="1464"/>
                </a:lnTo>
                <a:lnTo>
                  <a:pt x="3808" y="1464"/>
                </a:lnTo>
                <a:lnTo>
                  <a:pt x="3809" y="1464"/>
                </a:lnTo>
                <a:lnTo>
                  <a:pt x="3810" y="1465"/>
                </a:lnTo>
                <a:lnTo>
                  <a:pt x="3810" y="1466"/>
                </a:lnTo>
                <a:lnTo>
                  <a:pt x="3811" y="1466"/>
                </a:lnTo>
                <a:lnTo>
                  <a:pt x="3812" y="1466"/>
                </a:lnTo>
                <a:lnTo>
                  <a:pt x="3813" y="1466"/>
                </a:lnTo>
                <a:lnTo>
                  <a:pt x="3814" y="1467"/>
                </a:lnTo>
                <a:lnTo>
                  <a:pt x="3815" y="1467"/>
                </a:lnTo>
                <a:lnTo>
                  <a:pt x="3816" y="1467"/>
                </a:lnTo>
                <a:lnTo>
                  <a:pt x="3817" y="1468"/>
                </a:lnTo>
                <a:lnTo>
                  <a:pt x="3817" y="1469"/>
                </a:lnTo>
                <a:lnTo>
                  <a:pt x="3818" y="1469"/>
                </a:lnTo>
                <a:lnTo>
                  <a:pt x="3819" y="1469"/>
                </a:lnTo>
                <a:lnTo>
                  <a:pt x="3820" y="1470"/>
                </a:lnTo>
                <a:lnTo>
                  <a:pt x="3821" y="1470"/>
                </a:lnTo>
                <a:lnTo>
                  <a:pt x="3822" y="1470"/>
                </a:lnTo>
                <a:lnTo>
                  <a:pt x="3823" y="1470"/>
                </a:lnTo>
                <a:lnTo>
                  <a:pt x="3824" y="1470"/>
                </a:lnTo>
                <a:lnTo>
                  <a:pt x="3825" y="1471"/>
                </a:lnTo>
                <a:lnTo>
                  <a:pt x="3825" y="1471"/>
                </a:lnTo>
                <a:lnTo>
                  <a:pt x="3826" y="1472"/>
                </a:lnTo>
                <a:lnTo>
                  <a:pt x="3827" y="1471"/>
                </a:lnTo>
                <a:lnTo>
                  <a:pt x="3828" y="1471"/>
                </a:lnTo>
                <a:lnTo>
                  <a:pt x="3829" y="1471"/>
                </a:lnTo>
                <a:lnTo>
                  <a:pt x="3830" y="1471"/>
                </a:lnTo>
                <a:lnTo>
                  <a:pt x="3831" y="1472"/>
                </a:lnTo>
                <a:lnTo>
                  <a:pt x="3832" y="1472"/>
                </a:lnTo>
                <a:lnTo>
                  <a:pt x="3832" y="1472"/>
                </a:lnTo>
                <a:lnTo>
                  <a:pt x="3833" y="1472"/>
                </a:lnTo>
                <a:lnTo>
                  <a:pt x="3834" y="1472"/>
                </a:lnTo>
                <a:lnTo>
                  <a:pt x="3835" y="1472"/>
                </a:lnTo>
                <a:lnTo>
                  <a:pt x="3836" y="1472"/>
                </a:lnTo>
                <a:lnTo>
                  <a:pt x="3837" y="1472"/>
                </a:lnTo>
                <a:lnTo>
                  <a:pt x="3838" y="1472"/>
                </a:lnTo>
                <a:lnTo>
                  <a:pt x="3839" y="1472"/>
                </a:lnTo>
                <a:lnTo>
                  <a:pt x="3839" y="1472"/>
                </a:lnTo>
                <a:lnTo>
                  <a:pt x="3840" y="1472"/>
                </a:lnTo>
                <a:lnTo>
                  <a:pt x="3841" y="1472"/>
                </a:lnTo>
                <a:lnTo>
                  <a:pt x="3842" y="1472"/>
                </a:lnTo>
                <a:lnTo>
                  <a:pt x="3843" y="1471"/>
                </a:lnTo>
                <a:lnTo>
                  <a:pt x="3844" y="1472"/>
                </a:lnTo>
                <a:lnTo>
                  <a:pt x="3845" y="1472"/>
                </a:lnTo>
                <a:lnTo>
                  <a:pt x="3846" y="1472"/>
                </a:lnTo>
                <a:lnTo>
                  <a:pt x="3847" y="1471"/>
                </a:lnTo>
                <a:lnTo>
                  <a:pt x="3847" y="1471"/>
                </a:lnTo>
                <a:lnTo>
                  <a:pt x="3848" y="1470"/>
                </a:lnTo>
                <a:lnTo>
                  <a:pt x="3849" y="1470"/>
                </a:lnTo>
                <a:lnTo>
                  <a:pt x="3850" y="1470"/>
                </a:lnTo>
                <a:lnTo>
                  <a:pt x="3851" y="1469"/>
                </a:lnTo>
                <a:lnTo>
                  <a:pt x="3852" y="1469"/>
                </a:lnTo>
                <a:lnTo>
                  <a:pt x="3853" y="1468"/>
                </a:lnTo>
                <a:lnTo>
                  <a:pt x="3854" y="1468"/>
                </a:lnTo>
                <a:lnTo>
                  <a:pt x="3854" y="1468"/>
                </a:lnTo>
                <a:lnTo>
                  <a:pt x="3856" y="1467"/>
                </a:lnTo>
                <a:lnTo>
                  <a:pt x="3856" y="1466"/>
                </a:lnTo>
                <a:lnTo>
                  <a:pt x="3857" y="1466"/>
                </a:lnTo>
                <a:lnTo>
                  <a:pt x="3858" y="1466"/>
                </a:lnTo>
                <a:lnTo>
                  <a:pt x="3859" y="1465"/>
                </a:lnTo>
                <a:lnTo>
                  <a:pt x="3860" y="1465"/>
                </a:lnTo>
                <a:lnTo>
                  <a:pt x="3861" y="1464"/>
                </a:lnTo>
                <a:lnTo>
                  <a:pt x="3861" y="1463"/>
                </a:lnTo>
                <a:lnTo>
                  <a:pt x="3863" y="1462"/>
                </a:lnTo>
                <a:lnTo>
                  <a:pt x="3863" y="1462"/>
                </a:lnTo>
                <a:lnTo>
                  <a:pt x="3864" y="1461"/>
                </a:lnTo>
                <a:lnTo>
                  <a:pt x="3865" y="1461"/>
                </a:lnTo>
                <a:lnTo>
                  <a:pt x="3866" y="1461"/>
                </a:lnTo>
                <a:lnTo>
                  <a:pt x="3867" y="1459"/>
                </a:lnTo>
                <a:lnTo>
                  <a:pt x="3868" y="1458"/>
                </a:lnTo>
                <a:lnTo>
                  <a:pt x="3869" y="1456"/>
                </a:lnTo>
                <a:lnTo>
                  <a:pt x="3870" y="1455"/>
                </a:lnTo>
                <a:lnTo>
                  <a:pt x="3870" y="1454"/>
                </a:lnTo>
                <a:lnTo>
                  <a:pt x="3871" y="1452"/>
                </a:lnTo>
                <a:lnTo>
                  <a:pt x="3872" y="1451"/>
                </a:lnTo>
                <a:lnTo>
                  <a:pt x="3873" y="1449"/>
                </a:lnTo>
                <a:lnTo>
                  <a:pt x="3874" y="1446"/>
                </a:lnTo>
                <a:lnTo>
                  <a:pt x="3875" y="1443"/>
                </a:lnTo>
                <a:lnTo>
                  <a:pt x="3876" y="1441"/>
                </a:lnTo>
                <a:lnTo>
                  <a:pt x="3877" y="1438"/>
                </a:lnTo>
                <a:lnTo>
                  <a:pt x="3878" y="1435"/>
                </a:lnTo>
                <a:lnTo>
                  <a:pt x="3878" y="1431"/>
                </a:lnTo>
                <a:lnTo>
                  <a:pt x="3879" y="1428"/>
                </a:lnTo>
                <a:lnTo>
                  <a:pt x="3880" y="1424"/>
                </a:lnTo>
                <a:lnTo>
                  <a:pt x="3881" y="1419"/>
                </a:lnTo>
                <a:lnTo>
                  <a:pt x="3882" y="1415"/>
                </a:lnTo>
                <a:lnTo>
                  <a:pt x="3883" y="1412"/>
                </a:lnTo>
                <a:lnTo>
                  <a:pt x="3884" y="1408"/>
                </a:lnTo>
                <a:lnTo>
                  <a:pt x="3885" y="1405"/>
                </a:lnTo>
                <a:lnTo>
                  <a:pt x="3885" y="1403"/>
                </a:lnTo>
                <a:lnTo>
                  <a:pt x="3886" y="1400"/>
                </a:lnTo>
                <a:lnTo>
                  <a:pt x="3887" y="1398"/>
                </a:lnTo>
                <a:lnTo>
                  <a:pt x="3888" y="1396"/>
                </a:lnTo>
                <a:lnTo>
                  <a:pt x="3889" y="1396"/>
                </a:lnTo>
                <a:lnTo>
                  <a:pt x="3890" y="1391"/>
                </a:lnTo>
                <a:lnTo>
                  <a:pt x="3891" y="1391"/>
                </a:lnTo>
                <a:lnTo>
                  <a:pt x="3892" y="1391"/>
                </a:lnTo>
                <a:lnTo>
                  <a:pt x="3893" y="1390"/>
                </a:lnTo>
                <a:lnTo>
                  <a:pt x="3893" y="1385"/>
                </a:lnTo>
                <a:lnTo>
                  <a:pt x="3894" y="1385"/>
                </a:lnTo>
                <a:lnTo>
                  <a:pt x="3895" y="1384"/>
                </a:lnTo>
                <a:lnTo>
                  <a:pt x="3896" y="1381"/>
                </a:lnTo>
                <a:lnTo>
                  <a:pt x="3897" y="1378"/>
                </a:lnTo>
                <a:lnTo>
                  <a:pt x="3898" y="1379"/>
                </a:lnTo>
                <a:lnTo>
                  <a:pt x="3899" y="1378"/>
                </a:lnTo>
                <a:lnTo>
                  <a:pt x="3900" y="1377"/>
                </a:lnTo>
                <a:lnTo>
                  <a:pt x="3900" y="1377"/>
                </a:lnTo>
                <a:lnTo>
                  <a:pt x="3901" y="1375"/>
                </a:lnTo>
                <a:lnTo>
                  <a:pt x="3902" y="1374"/>
                </a:lnTo>
                <a:lnTo>
                  <a:pt x="3903" y="1374"/>
                </a:lnTo>
                <a:lnTo>
                  <a:pt x="3904" y="1373"/>
                </a:lnTo>
                <a:lnTo>
                  <a:pt x="3905" y="1373"/>
                </a:lnTo>
                <a:lnTo>
                  <a:pt x="3906" y="1372"/>
                </a:lnTo>
                <a:lnTo>
                  <a:pt x="3907" y="1373"/>
                </a:lnTo>
                <a:lnTo>
                  <a:pt x="3907" y="1372"/>
                </a:lnTo>
                <a:lnTo>
                  <a:pt x="3908" y="1372"/>
                </a:lnTo>
                <a:lnTo>
                  <a:pt x="3909" y="1372"/>
                </a:lnTo>
                <a:lnTo>
                  <a:pt x="3910" y="1374"/>
                </a:lnTo>
                <a:lnTo>
                  <a:pt x="3911" y="1375"/>
                </a:lnTo>
                <a:lnTo>
                  <a:pt x="3912" y="1377"/>
                </a:lnTo>
                <a:lnTo>
                  <a:pt x="3913" y="1380"/>
                </a:lnTo>
                <a:lnTo>
                  <a:pt x="3914" y="1382"/>
                </a:lnTo>
                <a:lnTo>
                  <a:pt x="3915" y="1382"/>
                </a:lnTo>
                <a:lnTo>
                  <a:pt x="3915" y="1383"/>
                </a:lnTo>
                <a:lnTo>
                  <a:pt x="3916" y="1387"/>
                </a:lnTo>
                <a:lnTo>
                  <a:pt x="3917" y="1389"/>
                </a:lnTo>
                <a:lnTo>
                  <a:pt x="3918" y="1389"/>
                </a:lnTo>
                <a:lnTo>
                  <a:pt x="3919" y="1390"/>
                </a:lnTo>
                <a:lnTo>
                  <a:pt x="3920" y="1394"/>
                </a:lnTo>
                <a:lnTo>
                  <a:pt x="3921" y="1394"/>
                </a:lnTo>
                <a:lnTo>
                  <a:pt x="3922" y="1395"/>
                </a:lnTo>
                <a:lnTo>
                  <a:pt x="3922" y="1396"/>
                </a:lnTo>
                <a:lnTo>
                  <a:pt x="3923" y="1398"/>
                </a:lnTo>
                <a:lnTo>
                  <a:pt x="3924" y="1400"/>
                </a:lnTo>
                <a:lnTo>
                  <a:pt x="3925" y="1402"/>
                </a:lnTo>
                <a:lnTo>
                  <a:pt x="3926" y="1403"/>
                </a:lnTo>
                <a:lnTo>
                  <a:pt x="3927" y="1406"/>
                </a:lnTo>
                <a:lnTo>
                  <a:pt x="3928" y="1408"/>
                </a:lnTo>
                <a:lnTo>
                  <a:pt x="3929" y="1410"/>
                </a:lnTo>
                <a:lnTo>
                  <a:pt x="3929" y="1413"/>
                </a:lnTo>
                <a:lnTo>
                  <a:pt x="3930" y="1417"/>
                </a:lnTo>
                <a:lnTo>
                  <a:pt x="3931" y="1421"/>
                </a:lnTo>
                <a:lnTo>
                  <a:pt x="3932" y="1424"/>
                </a:lnTo>
                <a:lnTo>
                  <a:pt x="3933" y="1428"/>
                </a:lnTo>
                <a:lnTo>
                  <a:pt x="3934" y="1431"/>
                </a:lnTo>
                <a:lnTo>
                  <a:pt x="3935" y="1434"/>
                </a:lnTo>
                <a:lnTo>
                  <a:pt x="3936" y="1436"/>
                </a:lnTo>
                <a:lnTo>
                  <a:pt x="3937" y="1439"/>
                </a:lnTo>
                <a:lnTo>
                  <a:pt x="3937" y="1442"/>
                </a:lnTo>
                <a:lnTo>
                  <a:pt x="3938" y="1444"/>
                </a:lnTo>
                <a:lnTo>
                  <a:pt x="3939" y="1446"/>
                </a:lnTo>
                <a:lnTo>
                  <a:pt x="3940" y="1448"/>
                </a:lnTo>
                <a:lnTo>
                  <a:pt x="3941" y="1448"/>
                </a:lnTo>
                <a:lnTo>
                  <a:pt x="3942" y="1449"/>
                </a:lnTo>
                <a:lnTo>
                  <a:pt x="3943" y="1449"/>
                </a:lnTo>
                <a:lnTo>
                  <a:pt x="3944" y="1450"/>
                </a:lnTo>
                <a:lnTo>
                  <a:pt x="3944" y="1450"/>
                </a:lnTo>
                <a:lnTo>
                  <a:pt x="3945" y="1451"/>
                </a:lnTo>
                <a:lnTo>
                  <a:pt x="3946" y="1451"/>
                </a:lnTo>
                <a:lnTo>
                  <a:pt x="3947" y="1450"/>
                </a:lnTo>
                <a:lnTo>
                  <a:pt x="3948" y="1449"/>
                </a:lnTo>
                <a:lnTo>
                  <a:pt x="3949" y="1449"/>
                </a:lnTo>
                <a:lnTo>
                  <a:pt x="3950" y="1448"/>
                </a:lnTo>
                <a:lnTo>
                  <a:pt x="3951" y="1449"/>
                </a:lnTo>
                <a:lnTo>
                  <a:pt x="3951" y="1448"/>
                </a:lnTo>
                <a:lnTo>
                  <a:pt x="3952" y="1448"/>
                </a:lnTo>
                <a:lnTo>
                  <a:pt x="3953" y="1447"/>
                </a:lnTo>
                <a:lnTo>
                  <a:pt x="3954" y="1446"/>
                </a:lnTo>
                <a:lnTo>
                  <a:pt x="3955" y="1445"/>
                </a:lnTo>
                <a:lnTo>
                  <a:pt x="3956" y="1444"/>
                </a:lnTo>
                <a:lnTo>
                  <a:pt x="3957" y="1443"/>
                </a:lnTo>
                <a:lnTo>
                  <a:pt x="3958" y="1442"/>
                </a:lnTo>
                <a:lnTo>
                  <a:pt x="3959" y="1442"/>
                </a:lnTo>
                <a:lnTo>
                  <a:pt x="3959" y="1441"/>
                </a:lnTo>
                <a:lnTo>
                  <a:pt x="3961" y="1439"/>
                </a:lnTo>
                <a:lnTo>
                  <a:pt x="3961" y="1438"/>
                </a:lnTo>
                <a:lnTo>
                  <a:pt x="3962" y="1437"/>
                </a:lnTo>
                <a:lnTo>
                  <a:pt x="3963" y="1436"/>
                </a:lnTo>
                <a:lnTo>
                  <a:pt x="3964" y="1435"/>
                </a:lnTo>
                <a:lnTo>
                  <a:pt x="3965" y="1434"/>
                </a:lnTo>
                <a:lnTo>
                  <a:pt x="3966" y="1432"/>
                </a:lnTo>
                <a:lnTo>
                  <a:pt x="3966" y="1431"/>
                </a:lnTo>
                <a:lnTo>
                  <a:pt x="3968" y="1429"/>
                </a:lnTo>
                <a:lnTo>
                  <a:pt x="3968" y="1428"/>
                </a:lnTo>
                <a:lnTo>
                  <a:pt x="3969" y="1426"/>
                </a:lnTo>
                <a:lnTo>
                  <a:pt x="3970" y="1424"/>
                </a:lnTo>
                <a:lnTo>
                  <a:pt x="3971" y="1422"/>
                </a:lnTo>
                <a:lnTo>
                  <a:pt x="3972" y="1421"/>
                </a:lnTo>
                <a:lnTo>
                  <a:pt x="3973" y="1419"/>
                </a:lnTo>
                <a:lnTo>
                  <a:pt x="3973" y="1416"/>
                </a:lnTo>
                <a:lnTo>
                  <a:pt x="3975" y="1413"/>
                </a:lnTo>
                <a:lnTo>
                  <a:pt x="3975" y="1411"/>
                </a:lnTo>
                <a:lnTo>
                  <a:pt x="3976" y="1409"/>
                </a:lnTo>
                <a:lnTo>
                  <a:pt x="3977" y="1407"/>
                </a:lnTo>
                <a:lnTo>
                  <a:pt x="3978" y="1405"/>
                </a:lnTo>
                <a:lnTo>
                  <a:pt x="3979" y="1402"/>
                </a:lnTo>
                <a:lnTo>
                  <a:pt x="3980" y="1399"/>
                </a:lnTo>
                <a:lnTo>
                  <a:pt x="3981" y="1396"/>
                </a:lnTo>
                <a:lnTo>
                  <a:pt x="3982" y="1393"/>
                </a:lnTo>
                <a:lnTo>
                  <a:pt x="3983" y="1391"/>
                </a:lnTo>
                <a:lnTo>
                  <a:pt x="3983" y="1388"/>
                </a:lnTo>
                <a:lnTo>
                  <a:pt x="3984" y="1385"/>
                </a:lnTo>
                <a:lnTo>
                  <a:pt x="3985" y="1383"/>
                </a:lnTo>
                <a:lnTo>
                  <a:pt x="3986" y="1380"/>
                </a:lnTo>
                <a:lnTo>
                  <a:pt x="3987" y="1377"/>
                </a:lnTo>
                <a:lnTo>
                  <a:pt x="3988" y="1373"/>
                </a:lnTo>
                <a:lnTo>
                  <a:pt x="3989" y="1371"/>
                </a:lnTo>
                <a:lnTo>
                  <a:pt x="3990" y="1368"/>
                </a:lnTo>
                <a:lnTo>
                  <a:pt x="3990" y="1365"/>
                </a:lnTo>
                <a:lnTo>
                  <a:pt x="3991" y="1362"/>
                </a:lnTo>
                <a:lnTo>
                  <a:pt x="3992" y="1359"/>
                </a:lnTo>
                <a:lnTo>
                  <a:pt x="3993" y="1356"/>
                </a:lnTo>
                <a:lnTo>
                  <a:pt x="3994" y="1352"/>
                </a:lnTo>
                <a:lnTo>
                  <a:pt x="3995" y="1349"/>
                </a:lnTo>
                <a:lnTo>
                  <a:pt x="3996" y="1345"/>
                </a:lnTo>
                <a:lnTo>
                  <a:pt x="3997" y="1342"/>
                </a:lnTo>
                <a:lnTo>
                  <a:pt x="3997" y="1339"/>
                </a:lnTo>
                <a:lnTo>
                  <a:pt x="3998" y="1335"/>
                </a:lnTo>
                <a:lnTo>
                  <a:pt x="3999" y="1331"/>
                </a:lnTo>
                <a:lnTo>
                  <a:pt x="4000" y="1328"/>
                </a:lnTo>
                <a:lnTo>
                  <a:pt x="4001" y="1325"/>
                </a:lnTo>
                <a:lnTo>
                  <a:pt x="4002" y="1320"/>
                </a:lnTo>
                <a:lnTo>
                  <a:pt x="4003" y="1317"/>
                </a:lnTo>
                <a:lnTo>
                  <a:pt x="4004" y="1316"/>
                </a:lnTo>
                <a:lnTo>
                  <a:pt x="4005" y="1313"/>
                </a:lnTo>
                <a:lnTo>
                  <a:pt x="4005" y="1310"/>
                </a:lnTo>
                <a:lnTo>
                  <a:pt x="4006" y="1308"/>
                </a:lnTo>
                <a:lnTo>
                  <a:pt x="4007" y="1307"/>
                </a:lnTo>
                <a:lnTo>
                  <a:pt x="4008" y="1305"/>
                </a:lnTo>
                <a:lnTo>
                  <a:pt x="4009" y="1304"/>
                </a:lnTo>
                <a:lnTo>
                  <a:pt x="4010" y="1303"/>
                </a:lnTo>
                <a:lnTo>
                  <a:pt x="4011" y="1301"/>
                </a:lnTo>
                <a:lnTo>
                  <a:pt x="4012" y="1302"/>
                </a:lnTo>
                <a:lnTo>
                  <a:pt x="4012" y="1301"/>
                </a:lnTo>
                <a:lnTo>
                  <a:pt x="4013" y="1299"/>
                </a:lnTo>
                <a:lnTo>
                  <a:pt x="4014" y="1296"/>
                </a:lnTo>
                <a:lnTo>
                  <a:pt x="4015" y="1296"/>
                </a:lnTo>
                <a:lnTo>
                  <a:pt x="4016" y="1296"/>
                </a:lnTo>
                <a:lnTo>
                  <a:pt x="4017" y="1293"/>
                </a:lnTo>
                <a:lnTo>
                  <a:pt x="4018" y="1290"/>
                </a:lnTo>
                <a:lnTo>
                  <a:pt x="4019" y="1290"/>
                </a:lnTo>
                <a:lnTo>
                  <a:pt x="4019" y="1290"/>
                </a:lnTo>
                <a:lnTo>
                  <a:pt x="4020" y="1284"/>
                </a:lnTo>
                <a:lnTo>
                  <a:pt x="4021" y="1282"/>
                </a:lnTo>
                <a:lnTo>
                  <a:pt x="4022" y="1283"/>
                </a:lnTo>
                <a:lnTo>
                  <a:pt x="4023" y="1282"/>
                </a:lnTo>
                <a:lnTo>
                  <a:pt x="4024" y="1281"/>
                </a:lnTo>
                <a:lnTo>
                  <a:pt x="4025" y="1282"/>
                </a:lnTo>
                <a:lnTo>
                  <a:pt x="4026" y="1284"/>
                </a:lnTo>
                <a:lnTo>
                  <a:pt x="4027" y="1287"/>
                </a:lnTo>
                <a:lnTo>
                  <a:pt x="4027" y="1291"/>
                </a:lnTo>
                <a:lnTo>
                  <a:pt x="4028" y="1294"/>
                </a:lnTo>
                <a:lnTo>
                  <a:pt x="4029" y="1297"/>
                </a:lnTo>
                <a:lnTo>
                  <a:pt x="4030" y="1305"/>
                </a:lnTo>
                <a:lnTo>
                  <a:pt x="4031" y="1310"/>
                </a:lnTo>
                <a:lnTo>
                  <a:pt x="4032" y="1314"/>
                </a:lnTo>
                <a:lnTo>
                  <a:pt x="4033" y="1318"/>
                </a:lnTo>
                <a:lnTo>
                  <a:pt x="4034" y="1325"/>
                </a:lnTo>
                <a:lnTo>
                  <a:pt x="4034" y="1327"/>
                </a:lnTo>
                <a:lnTo>
                  <a:pt x="4035" y="1330"/>
                </a:lnTo>
                <a:lnTo>
                  <a:pt x="4036" y="1334"/>
                </a:lnTo>
                <a:lnTo>
                  <a:pt x="4037" y="1340"/>
                </a:lnTo>
                <a:lnTo>
                  <a:pt x="4038" y="1342"/>
                </a:lnTo>
                <a:lnTo>
                  <a:pt x="4039" y="1346"/>
                </a:lnTo>
                <a:lnTo>
                  <a:pt x="4040" y="1349"/>
                </a:lnTo>
                <a:lnTo>
                  <a:pt x="4041" y="1353"/>
                </a:lnTo>
                <a:lnTo>
                  <a:pt x="4042" y="1355"/>
                </a:lnTo>
                <a:lnTo>
                  <a:pt x="4042" y="1358"/>
                </a:lnTo>
                <a:lnTo>
                  <a:pt x="4043" y="1361"/>
                </a:lnTo>
                <a:lnTo>
                  <a:pt x="4044" y="1366"/>
                </a:lnTo>
                <a:lnTo>
                  <a:pt x="4045" y="1368"/>
                </a:lnTo>
                <a:lnTo>
                  <a:pt x="4046" y="1371"/>
                </a:lnTo>
                <a:lnTo>
                  <a:pt x="4047" y="1373"/>
                </a:lnTo>
                <a:lnTo>
                  <a:pt x="4048" y="1376"/>
                </a:lnTo>
                <a:lnTo>
                  <a:pt x="4049" y="1379"/>
                </a:lnTo>
                <a:lnTo>
                  <a:pt x="4049" y="1381"/>
                </a:lnTo>
                <a:lnTo>
                  <a:pt x="4050" y="1383"/>
                </a:lnTo>
                <a:lnTo>
                  <a:pt x="4051" y="1386"/>
                </a:lnTo>
                <a:lnTo>
                  <a:pt x="4052" y="1388"/>
                </a:lnTo>
                <a:lnTo>
                  <a:pt x="4053" y="1389"/>
                </a:lnTo>
                <a:lnTo>
                  <a:pt x="4054" y="1390"/>
                </a:lnTo>
                <a:lnTo>
                  <a:pt x="4055" y="1390"/>
                </a:lnTo>
                <a:lnTo>
                  <a:pt x="4056" y="1390"/>
                </a:lnTo>
                <a:lnTo>
                  <a:pt x="4056" y="1391"/>
                </a:lnTo>
                <a:lnTo>
                  <a:pt x="4057" y="1390"/>
                </a:lnTo>
                <a:lnTo>
                  <a:pt x="4058" y="1390"/>
                </a:lnTo>
                <a:lnTo>
                  <a:pt x="4059" y="1388"/>
                </a:lnTo>
                <a:lnTo>
                  <a:pt x="4060" y="1388"/>
                </a:lnTo>
                <a:lnTo>
                  <a:pt x="4061" y="1386"/>
                </a:lnTo>
                <a:lnTo>
                  <a:pt x="4062" y="1385"/>
                </a:lnTo>
                <a:lnTo>
                  <a:pt x="4063" y="1384"/>
                </a:lnTo>
                <a:lnTo>
                  <a:pt x="4064" y="1383"/>
                </a:lnTo>
                <a:lnTo>
                  <a:pt x="4064" y="1382"/>
                </a:lnTo>
                <a:lnTo>
                  <a:pt x="4065" y="1381"/>
                </a:lnTo>
                <a:lnTo>
                  <a:pt x="4066" y="1379"/>
                </a:lnTo>
                <a:lnTo>
                  <a:pt x="4067" y="1378"/>
                </a:lnTo>
                <a:lnTo>
                  <a:pt x="4068" y="1377"/>
                </a:lnTo>
                <a:lnTo>
                  <a:pt x="4069" y="1375"/>
                </a:lnTo>
                <a:lnTo>
                  <a:pt x="4070" y="1373"/>
                </a:lnTo>
                <a:lnTo>
                  <a:pt x="4071" y="1372"/>
                </a:lnTo>
                <a:lnTo>
                  <a:pt x="4071" y="1370"/>
                </a:lnTo>
                <a:lnTo>
                  <a:pt x="4073" y="1368"/>
                </a:lnTo>
                <a:lnTo>
                  <a:pt x="4073" y="1366"/>
                </a:lnTo>
                <a:lnTo>
                  <a:pt x="4074" y="1364"/>
                </a:lnTo>
                <a:lnTo>
                  <a:pt x="4075" y="1361"/>
                </a:lnTo>
                <a:lnTo>
                  <a:pt x="4076" y="1359"/>
                </a:lnTo>
                <a:lnTo>
                  <a:pt x="4077" y="1359"/>
                </a:lnTo>
                <a:lnTo>
                  <a:pt x="4078" y="1357"/>
                </a:lnTo>
                <a:lnTo>
                  <a:pt x="4078" y="1355"/>
                </a:lnTo>
                <a:lnTo>
                  <a:pt x="4080" y="1354"/>
                </a:lnTo>
                <a:lnTo>
                  <a:pt x="4080" y="1354"/>
                </a:lnTo>
                <a:lnTo>
                  <a:pt x="4081" y="1353"/>
                </a:lnTo>
                <a:lnTo>
                  <a:pt x="4082" y="1353"/>
                </a:lnTo>
                <a:lnTo>
                  <a:pt x="4083" y="1354"/>
                </a:lnTo>
                <a:lnTo>
                  <a:pt x="4084" y="1356"/>
                </a:lnTo>
                <a:lnTo>
                  <a:pt x="4085" y="1356"/>
                </a:lnTo>
                <a:lnTo>
                  <a:pt x="4086" y="1355"/>
                </a:lnTo>
                <a:lnTo>
                  <a:pt x="4087" y="1357"/>
                </a:lnTo>
                <a:lnTo>
                  <a:pt x="4088" y="1359"/>
                </a:lnTo>
                <a:lnTo>
                  <a:pt x="4088" y="1360"/>
                </a:lnTo>
                <a:lnTo>
                  <a:pt x="4089" y="1362"/>
                </a:lnTo>
                <a:lnTo>
                  <a:pt x="4090" y="1364"/>
                </a:lnTo>
                <a:lnTo>
                  <a:pt x="4091" y="1367"/>
                </a:lnTo>
                <a:lnTo>
                  <a:pt x="4092" y="1368"/>
                </a:lnTo>
                <a:lnTo>
                  <a:pt x="4093" y="1370"/>
                </a:lnTo>
                <a:lnTo>
                  <a:pt x="4094" y="1372"/>
                </a:lnTo>
                <a:lnTo>
                  <a:pt x="4095" y="1375"/>
                </a:lnTo>
                <a:lnTo>
                  <a:pt x="4095" y="1378"/>
                </a:lnTo>
                <a:lnTo>
                  <a:pt x="4096" y="1380"/>
                </a:lnTo>
                <a:lnTo>
                  <a:pt x="4097" y="1382"/>
                </a:lnTo>
                <a:lnTo>
                  <a:pt x="4098" y="1385"/>
                </a:lnTo>
                <a:lnTo>
                  <a:pt x="4099" y="1388"/>
                </a:lnTo>
                <a:lnTo>
                  <a:pt x="4100" y="1389"/>
                </a:lnTo>
                <a:lnTo>
                  <a:pt x="4101" y="1391"/>
                </a:lnTo>
                <a:lnTo>
                  <a:pt x="4102" y="1394"/>
                </a:lnTo>
                <a:lnTo>
                  <a:pt x="4102" y="1396"/>
                </a:lnTo>
                <a:lnTo>
                  <a:pt x="4103" y="1397"/>
                </a:lnTo>
                <a:lnTo>
                  <a:pt x="4104" y="1399"/>
                </a:lnTo>
                <a:lnTo>
                  <a:pt x="4105" y="1400"/>
                </a:lnTo>
                <a:lnTo>
                  <a:pt x="4106" y="1400"/>
                </a:lnTo>
                <a:lnTo>
                  <a:pt x="4107" y="1401"/>
                </a:lnTo>
                <a:lnTo>
                  <a:pt x="4108" y="1403"/>
                </a:lnTo>
                <a:lnTo>
                  <a:pt x="4109" y="1404"/>
                </a:lnTo>
                <a:lnTo>
                  <a:pt x="4110" y="1405"/>
                </a:lnTo>
                <a:lnTo>
                  <a:pt x="4110" y="1406"/>
                </a:lnTo>
                <a:lnTo>
                  <a:pt x="4111" y="1407"/>
                </a:lnTo>
                <a:lnTo>
                  <a:pt x="4112" y="1408"/>
                </a:lnTo>
                <a:lnTo>
                  <a:pt x="4113" y="1409"/>
                </a:lnTo>
                <a:lnTo>
                  <a:pt x="4114" y="1410"/>
                </a:lnTo>
                <a:lnTo>
                  <a:pt x="4115" y="1413"/>
                </a:lnTo>
                <a:lnTo>
                  <a:pt x="4116" y="1414"/>
                </a:lnTo>
                <a:lnTo>
                  <a:pt x="4117" y="1416"/>
                </a:lnTo>
                <a:lnTo>
                  <a:pt x="4117" y="1417"/>
                </a:lnTo>
                <a:lnTo>
                  <a:pt x="4118" y="1418"/>
                </a:lnTo>
                <a:lnTo>
                  <a:pt x="4119" y="1419"/>
                </a:lnTo>
                <a:lnTo>
                  <a:pt x="4120" y="1420"/>
                </a:lnTo>
                <a:lnTo>
                  <a:pt x="4121" y="1421"/>
                </a:lnTo>
                <a:lnTo>
                  <a:pt x="4122" y="1422"/>
                </a:lnTo>
                <a:lnTo>
                  <a:pt x="4123" y="1422"/>
                </a:lnTo>
                <a:lnTo>
                  <a:pt x="4124" y="1422"/>
                </a:lnTo>
                <a:lnTo>
                  <a:pt x="4124" y="1422"/>
                </a:lnTo>
                <a:lnTo>
                  <a:pt x="4125" y="1422"/>
                </a:lnTo>
                <a:lnTo>
                  <a:pt x="4126" y="1422"/>
                </a:lnTo>
                <a:lnTo>
                  <a:pt x="4127" y="1422"/>
                </a:lnTo>
                <a:lnTo>
                  <a:pt x="4128" y="1422"/>
                </a:lnTo>
                <a:lnTo>
                  <a:pt x="4129" y="1421"/>
                </a:lnTo>
                <a:lnTo>
                  <a:pt x="4130" y="1421"/>
                </a:lnTo>
                <a:lnTo>
                  <a:pt x="4131" y="1420"/>
                </a:lnTo>
                <a:lnTo>
                  <a:pt x="4132" y="1420"/>
                </a:lnTo>
                <a:lnTo>
                  <a:pt x="4132" y="1420"/>
                </a:lnTo>
                <a:lnTo>
                  <a:pt x="4133" y="1420"/>
                </a:lnTo>
                <a:lnTo>
                  <a:pt x="4134" y="1420"/>
                </a:lnTo>
                <a:lnTo>
                  <a:pt x="4135" y="1420"/>
                </a:lnTo>
                <a:lnTo>
                  <a:pt x="4136" y="1419"/>
                </a:lnTo>
                <a:lnTo>
                  <a:pt x="4137" y="1419"/>
                </a:lnTo>
                <a:lnTo>
                  <a:pt x="4138" y="1418"/>
                </a:lnTo>
                <a:lnTo>
                  <a:pt x="4139" y="1416"/>
                </a:lnTo>
                <a:lnTo>
                  <a:pt x="4139" y="1415"/>
                </a:lnTo>
                <a:lnTo>
                  <a:pt x="4140" y="1415"/>
                </a:lnTo>
                <a:lnTo>
                  <a:pt x="4141" y="1414"/>
                </a:lnTo>
                <a:lnTo>
                  <a:pt x="4142" y="1412"/>
                </a:lnTo>
                <a:lnTo>
                  <a:pt x="4143" y="1411"/>
                </a:lnTo>
                <a:lnTo>
                  <a:pt x="4144" y="1409"/>
                </a:lnTo>
                <a:lnTo>
                  <a:pt x="4145" y="1407"/>
                </a:lnTo>
                <a:lnTo>
                  <a:pt x="4146" y="1405"/>
                </a:lnTo>
                <a:lnTo>
                  <a:pt x="4146" y="1404"/>
                </a:lnTo>
                <a:lnTo>
                  <a:pt x="4147" y="1402"/>
                </a:lnTo>
                <a:lnTo>
                  <a:pt x="4148" y="1400"/>
                </a:lnTo>
                <a:lnTo>
                  <a:pt x="4149" y="1398"/>
                </a:lnTo>
                <a:lnTo>
                  <a:pt x="4150" y="1395"/>
                </a:lnTo>
                <a:lnTo>
                  <a:pt x="4151" y="1392"/>
                </a:lnTo>
                <a:lnTo>
                  <a:pt x="4152" y="1389"/>
                </a:lnTo>
                <a:lnTo>
                  <a:pt x="4153" y="1387"/>
                </a:lnTo>
                <a:lnTo>
                  <a:pt x="4154" y="1384"/>
                </a:lnTo>
                <a:lnTo>
                  <a:pt x="4154" y="1381"/>
                </a:lnTo>
                <a:lnTo>
                  <a:pt x="4155" y="1378"/>
                </a:lnTo>
                <a:lnTo>
                  <a:pt x="4156" y="1375"/>
                </a:lnTo>
                <a:lnTo>
                  <a:pt x="4157" y="1370"/>
                </a:lnTo>
                <a:lnTo>
                  <a:pt x="4158" y="1366"/>
                </a:lnTo>
                <a:lnTo>
                  <a:pt x="4159" y="1363"/>
                </a:lnTo>
                <a:lnTo>
                  <a:pt x="4160" y="1359"/>
                </a:lnTo>
                <a:lnTo>
                  <a:pt x="4161" y="1355"/>
                </a:lnTo>
                <a:lnTo>
                  <a:pt x="4161" y="1351"/>
                </a:lnTo>
                <a:lnTo>
                  <a:pt x="4162" y="1347"/>
                </a:lnTo>
                <a:lnTo>
                  <a:pt x="4163" y="1341"/>
                </a:lnTo>
                <a:lnTo>
                  <a:pt x="4164" y="1337"/>
                </a:lnTo>
                <a:lnTo>
                  <a:pt x="4165" y="1334"/>
                </a:lnTo>
                <a:lnTo>
                  <a:pt x="4166" y="1331"/>
                </a:lnTo>
                <a:lnTo>
                  <a:pt x="4167" y="1326"/>
                </a:lnTo>
                <a:lnTo>
                  <a:pt x="4168" y="1323"/>
                </a:lnTo>
                <a:lnTo>
                  <a:pt x="4168" y="1321"/>
                </a:lnTo>
                <a:lnTo>
                  <a:pt x="4169" y="1318"/>
                </a:lnTo>
                <a:lnTo>
                  <a:pt x="4170" y="1315"/>
                </a:lnTo>
                <a:lnTo>
                  <a:pt x="4171" y="1313"/>
                </a:lnTo>
                <a:lnTo>
                  <a:pt x="4172" y="1311"/>
                </a:lnTo>
                <a:lnTo>
                  <a:pt x="4173" y="1311"/>
                </a:lnTo>
                <a:lnTo>
                  <a:pt x="4174" y="1310"/>
                </a:lnTo>
                <a:lnTo>
                  <a:pt x="4175" y="1310"/>
                </a:lnTo>
                <a:lnTo>
                  <a:pt x="4176" y="1308"/>
                </a:lnTo>
                <a:lnTo>
                  <a:pt x="4176" y="1308"/>
                </a:lnTo>
                <a:lnTo>
                  <a:pt x="4178" y="1307"/>
                </a:lnTo>
                <a:lnTo>
                  <a:pt x="4178" y="1307"/>
                </a:lnTo>
                <a:lnTo>
                  <a:pt x="4179" y="1307"/>
                </a:lnTo>
                <a:lnTo>
                  <a:pt x="4180" y="1307"/>
                </a:lnTo>
                <a:lnTo>
                  <a:pt x="4181" y="1307"/>
                </a:lnTo>
                <a:lnTo>
                  <a:pt x="4182" y="1307"/>
                </a:lnTo>
                <a:lnTo>
                  <a:pt x="4183" y="1308"/>
                </a:lnTo>
                <a:lnTo>
                  <a:pt x="4183" y="1308"/>
                </a:lnTo>
                <a:lnTo>
                  <a:pt x="4185" y="1309"/>
                </a:lnTo>
                <a:lnTo>
                  <a:pt x="4185" y="1310"/>
                </a:lnTo>
                <a:lnTo>
                  <a:pt x="4186" y="1312"/>
                </a:lnTo>
                <a:lnTo>
                  <a:pt x="4187" y="1314"/>
                </a:lnTo>
                <a:lnTo>
                  <a:pt x="4188" y="1315"/>
                </a:lnTo>
                <a:lnTo>
                  <a:pt x="4189" y="1316"/>
                </a:lnTo>
                <a:lnTo>
                  <a:pt x="4190" y="1318"/>
                </a:lnTo>
                <a:lnTo>
                  <a:pt x="4191" y="1318"/>
                </a:lnTo>
                <a:lnTo>
                  <a:pt x="4192" y="1321"/>
                </a:lnTo>
                <a:lnTo>
                  <a:pt x="4192" y="1323"/>
                </a:lnTo>
                <a:lnTo>
                  <a:pt x="4193" y="1323"/>
                </a:lnTo>
                <a:lnTo>
                  <a:pt x="4194" y="1323"/>
                </a:lnTo>
                <a:lnTo>
                  <a:pt x="4195" y="1326"/>
                </a:lnTo>
                <a:lnTo>
                  <a:pt x="4196" y="1326"/>
                </a:lnTo>
                <a:lnTo>
                  <a:pt x="4197" y="1325"/>
                </a:lnTo>
                <a:lnTo>
                  <a:pt x="4198" y="1327"/>
                </a:lnTo>
                <a:lnTo>
                  <a:pt x="4199" y="1329"/>
                </a:lnTo>
                <a:lnTo>
                  <a:pt x="4200" y="1330"/>
                </a:lnTo>
                <a:lnTo>
                  <a:pt x="4200" y="1331"/>
                </a:lnTo>
                <a:lnTo>
                  <a:pt x="4201" y="1333"/>
                </a:lnTo>
                <a:lnTo>
                  <a:pt x="4202" y="1335"/>
                </a:lnTo>
                <a:lnTo>
                  <a:pt x="4203" y="1338"/>
                </a:lnTo>
                <a:lnTo>
                  <a:pt x="4204" y="1340"/>
                </a:lnTo>
                <a:lnTo>
                  <a:pt x="4205" y="1343"/>
                </a:lnTo>
                <a:lnTo>
                  <a:pt x="4206" y="1346"/>
                </a:lnTo>
                <a:lnTo>
                  <a:pt x="4207" y="1348"/>
                </a:lnTo>
                <a:lnTo>
                  <a:pt x="4207" y="1350"/>
                </a:lnTo>
                <a:lnTo>
                  <a:pt x="4208" y="1353"/>
                </a:lnTo>
                <a:lnTo>
                  <a:pt x="4209" y="1355"/>
                </a:lnTo>
                <a:lnTo>
                  <a:pt x="4210" y="1357"/>
                </a:lnTo>
                <a:lnTo>
                  <a:pt x="4211" y="1360"/>
                </a:lnTo>
                <a:lnTo>
                  <a:pt x="4212" y="1364"/>
                </a:lnTo>
                <a:lnTo>
                  <a:pt x="4213" y="1366"/>
                </a:lnTo>
                <a:lnTo>
                  <a:pt x="4214" y="1367"/>
                </a:lnTo>
                <a:lnTo>
                  <a:pt x="4214" y="1369"/>
                </a:lnTo>
                <a:lnTo>
                  <a:pt x="4215" y="1371"/>
                </a:lnTo>
                <a:lnTo>
                  <a:pt x="4216" y="1372"/>
                </a:lnTo>
                <a:lnTo>
                  <a:pt x="4217" y="1373"/>
                </a:lnTo>
                <a:lnTo>
                  <a:pt x="4218" y="1376"/>
                </a:lnTo>
                <a:lnTo>
                  <a:pt x="4219" y="1377"/>
                </a:lnTo>
                <a:lnTo>
                  <a:pt x="4220" y="1379"/>
                </a:lnTo>
                <a:lnTo>
                  <a:pt x="4221" y="1380"/>
                </a:lnTo>
                <a:lnTo>
                  <a:pt x="4222" y="1383"/>
                </a:lnTo>
                <a:lnTo>
                  <a:pt x="4222" y="1384"/>
                </a:lnTo>
                <a:lnTo>
                  <a:pt x="4223" y="1386"/>
                </a:lnTo>
                <a:lnTo>
                  <a:pt x="4224" y="1388"/>
                </a:lnTo>
                <a:lnTo>
                  <a:pt x="4225" y="1390"/>
                </a:lnTo>
                <a:lnTo>
                  <a:pt x="4226" y="1391"/>
                </a:lnTo>
                <a:lnTo>
                  <a:pt x="4227" y="1392"/>
                </a:lnTo>
                <a:lnTo>
                  <a:pt x="4228" y="1394"/>
                </a:lnTo>
                <a:lnTo>
                  <a:pt x="4229" y="1396"/>
                </a:lnTo>
                <a:lnTo>
                  <a:pt x="4229" y="1397"/>
                </a:lnTo>
                <a:lnTo>
                  <a:pt x="4230" y="1398"/>
                </a:lnTo>
                <a:lnTo>
                  <a:pt x="4231" y="1400"/>
                </a:lnTo>
                <a:lnTo>
                  <a:pt x="4232" y="1402"/>
                </a:lnTo>
                <a:lnTo>
                  <a:pt x="4233" y="1402"/>
                </a:lnTo>
                <a:lnTo>
                  <a:pt x="4234" y="1402"/>
                </a:lnTo>
                <a:lnTo>
                  <a:pt x="4235" y="1402"/>
                </a:lnTo>
                <a:lnTo>
                  <a:pt x="4236" y="1403"/>
                </a:lnTo>
                <a:lnTo>
                  <a:pt x="4237" y="1404"/>
                </a:lnTo>
                <a:lnTo>
                  <a:pt x="4237" y="1404"/>
                </a:lnTo>
                <a:lnTo>
                  <a:pt x="4238" y="1404"/>
                </a:lnTo>
                <a:lnTo>
                  <a:pt x="4239" y="1404"/>
                </a:lnTo>
                <a:lnTo>
                  <a:pt x="4240" y="1403"/>
                </a:lnTo>
                <a:lnTo>
                  <a:pt x="4241" y="1403"/>
                </a:lnTo>
                <a:lnTo>
                  <a:pt x="4242" y="1402"/>
                </a:lnTo>
                <a:lnTo>
                  <a:pt x="4243" y="1402"/>
                </a:lnTo>
                <a:lnTo>
                  <a:pt x="4244" y="1402"/>
                </a:lnTo>
                <a:lnTo>
                  <a:pt x="4244" y="1400"/>
                </a:lnTo>
                <a:lnTo>
                  <a:pt x="4245" y="1399"/>
                </a:lnTo>
                <a:lnTo>
                  <a:pt x="4246" y="1397"/>
                </a:lnTo>
                <a:lnTo>
                  <a:pt x="4247" y="1395"/>
                </a:lnTo>
                <a:lnTo>
                  <a:pt x="4248" y="1392"/>
                </a:lnTo>
                <a:lnTo>
                  <a:pt x="4249" y="1390"/>
                </a:lnTo>
                <a:lnTo>
                  <a:pt x="4250" y="1389"/>
                </a:lnTo>
                <a:lnTo>
                  <a:pt x="4251" y="1386"/>
                </a:lnTo>
                <a:lnTo>
                  <a:pt x="4251" y="1383"/>
                </a:lnTo>
                <a:lnTo>
                  <a:pt x="4252" y="1381"/>
                </a:lnTo>
                <a:lnTo>
                  <a:pt x="4253" y="1379"/>
                </a:lnTo>
                <a:lnTo>
                  <a:pt x="4254" y="1376"/>
                </a:lnTo>
                <a:lnTo>
                  <a:pt x="4255" y="1374"/>
                </a:lnTo>
                <a:lnTo>
                  <a:pt x="4256" y="1373"/>
                </a:lnTo>
                <a:lnTo>
                  <a:pt x="4257" y="1373"/>
                </a:lnTo>
                <a:lnTo>
                  <a:pt x="4258" y="1372"/>
                </a:lnTo>
                <a:lnTo>
                  <a:pt x="4259" y="1370"/>
                </a:lnTo>
                <a:lnTo>
                  <a:pt x="4259" y="1370"/>
                </a:lnTo>
                <a:lnTo>
                  <a:pt x="4260" y="1371"/>
                </a:lnTo>
                <a:lnTo>
                  <a:pt x="4261" y="1371"/>
                </a:lnTo>
                <a:lnTo>
                  <a:pt x="4262" y="1372"/>
                </a:lnTo>
                <a:lnTo>
                  <a:pt x="4263" y="1373"/>
                </a:lnTo>
                <a:lnTo>
                  <a:pt x="4264" y="1376"/>
                </a:lnTo>
                <a:lnTo>
                  <a:pt x="4265" y="1378"/>
                </a:lnTo>
                <a:lnTo>
                  <a:pt x="4266" y="1379"/>
                </a:lnTo>
                <a:lnTo>
                  <a:pt x="4266" y="1381"/>
                </a:lnTo>
                <a:lnTo>
                  <a:pt x="4267" y="1384"/>
                </a:lnTo>
                <a:lnTo>
                  <a:pt x="4268" y="1385"/>
                </a:lnTo>
                <a:lnTo>
                  <a:pt x="4269" y="1387"/>
                </a:lnTo>
                <a:lnTo>
                  <a:pt x="4270" y="1390"/>
                </a:lnTo>
                <a:lnTo>
                  <a:pt x="4271" y="1392"/>
                </a:lnTo>
                <a:lnTo>
                  <a:pt x="4272" y="1394"/>
                </a:lnTo>
                <a:lnTo>
                  <a:pt x="4273" y="1395"/>
                </a:lnTo>
                <a:lnTo>
                  <a:pt x="4273" y="1398"/>
                </a:lnTo>
                <a:lnTo>
                  <a:pt x="4274" y="1400"/>
                </a:lnTo>
                <a:lnTo>
                  <a:pt x="4275" y="1401"/>
                </a:lnTo>
                <a:lnTo>
                  <a:pt x="4276" y="1403"/>
                </a:lnTo>
                <a:lnTo>
                  <a:pt x="4277" y="1405"/>
                </a:lnTo>
                <a:lnTo>
                  <a:pt x="4278" y="1406"/>
                </a:lnTo>
                <a:lnTo>
                  <a:pt x="4279" y="1408"/>
                </a:lnTo>
                <a:lnTo>
                  <a:pt x="4280" y="1410"/>
                </a:lnTo>
                <a:lnTo>
                  <a:pt x="4281" y="1412"/>
                </a:lnTo>
                <a:lnTo>
                  <a:pt x="4281" y="1412"/>
                </a:lnTo>
                <a:lnTo>
                  <a:pt x="4282" y="1414"/>
                </a:lnTo>
                <a:lnTo>
                  <a:pt x="4283" y="1415"/>
                </a:lnTo>
                <a:lnTo>
                  <a:pt x="4284" y="1416"/>
                </a:lnTo>
                <a:lnTo>
                  <a:pt x="4285" y="1416"/>
                </a:lnTo>
                <a:lnTo>
                  <a:pt x="4286" y="1417"/>
                </a:lnTo>
                <a:lnTo>
                  <a:pt x="4287" y="1418"/>
                </a:lnTo>
                <a:lnTo>
                  <a:pt x="4288" y="1419"/>
                </a:lnTo>
                <a:lnTo>
                  <a:pt x="4288" y="1420"/>
                </a:lnTo>
                <a:lnTo>
                  <a:pt x="4289" y="1420"/>
                </a:lnTo>
                <a:lnTo>
                  <a:pt x="4290" y="1420"/>
                </a:lnTo>
                <a:lnTo>
                  <a:pt x="4291" y="1420"/>
                </a:lnTo>
                <a:lnTo>
                  <a:pt x="4292" y="1419"/>
                </a:lnTo>
                <a:lnTo>
                  <a:pt x="4293" y="1418"/>
                </a:lnTo>
                <a:lnTo>
                  <a:pt x="4294" y="1418"/>
                </a:lnTo>
                <a:lnTo>
                  <a:pt x="4295" y="1418"/>
                </a:lnTo>
                <a:lnTo>
                  <a:pt x="4295" y="1417"/>
                </a:lnTo>
                <a:lnTo>
                  <a:pt x="4297" y="1416"/>
                </a:lnTo>
                <a:lnTo>
                  <a:pt x="4297" y="1415"/>
                </a:lnTo>
                <a:lnTo>
                  <a:pt x="4298" y="1415"/>
                </a:lnTo>
                <a:lnTo>
                  <a:pt x="4299" y="1414"/>
                </a:lnTo>
                <a:lnTo>
                  <a:pt x="4300" y="1414"/>
                </a:lnTo>
                <a:lnTo>
                  <a:pt x="4301" y="1414"/>
                </a:lnTo>
                <a:lnTo>
                  <a:pt x="4302" y="1414"/>
                </a:lnTo>
                <a:lnTo>
                  <a:pt x="4303" y="1414"/>
                </a:lnTo>
                <a:lnTo>
                  <a:pt x="4304" y="1414"/>
                </a:lnTo>
                <a:lnTo>
                  <a:pt x="4305" y="1414"/>
                </a:lnTo>
                <a:lnTo>
                  <a:pt x="4305" y="1414"/>
                </a:lnTo>
                <a:lnTo>
                  <a:pt x="4306" y="1415"/>
                </a:lnTo>
                <a:lnTo>
                  <a:pt x="4307" y="1416"/>
                </a:lnTo>
                <a:lnTo>
                  <a:pt x="4308" y="1416"/>
                </a:lnTo>
                <a:lnTo>
                  <a:pt x="4309" y="1416"/>
                </a:lnTo>
                <a:lnTo>
                  <a:pt x="4310" y="1415"/>
                </a:lnTo>
                <a:lnTo>
                  <a:pt x="4311" y="1415"/>
                </a:lnTo>
                <a:lnTo>
                  <a:pt x="4312" y="1415"/>
                </a:lnTo>
                <a:lnTo>
                  <a:pt x="4312" y="1415"/>
                </a:lnTo>
                <a:lnTo>
                  <a:pt x="4313" y="1415"/>
                </a:lnTo>
                <a:lnTo>
                  <a:pt x="4314" y="1414"/>
                </a:lnTo>
                <a:lnTo>
                  <a:pt x="4315" y="1413"/>
                </a:lnTo>
                <a:lnTo>
                  <a:pt x="4316" y="1412"/>
                </a:lnTo>
                <a:lnTo>
                  <a:pt x="4317" y="1411"/>
                </a:lnTo>
                <a:lnTo>
                  <a:pt x="4318" y="1410"/>
                </a:lnTo>
                <a:lnTo>
                  <a:pt x="4319" y="1409"/>
                </a:lnTo>
                <a:lnTo>
                  <a:pt x="4319" y="1408"/>
                </a:lnTo>
                <a:lnTo>
                  <a:pt x="4320" y="1409"/>
                </a:lnTo>
                <a:lnTo>
                  <a:pt x="4321" y="1407"/>
                </a:lnTo>
                <a:lnTo>
                  <a:pt x="4322" y="1406"/>
                </a:lnTo>
                <a:lnTo>
                  <a:pt x="4323" y="1406"/>
                </a:lnTo>
                <a:lnTo>
                  <a:pt x="4324" y="1406"/>
                </a:lnTo>
                <a:lnTo>
                  <a:pt x="4325" y="1406"/>
                </a:lnTo>
                <a:lnTo>
                  <a:pt x="4326" y="1407"/>
                </a:lnTo>
                <a:lnTo>
                  <a:pt x="4327" y="1407"/>
                </a:lnTo>
                <a:lnTo>
                  <a:pt x="4327" y="1407"/>
                </a:lnTo>
                <a:lnTo>
                  <a:pt x="4328" y="1407"/>
                </a:lnTo>
                <a:lnTo>
                  <a:pt x="4329" y="1408"/>
                </a:lnTo>
                <a:lnTo>
                  <a:pt x="4330" y="1408"/>
                </a:lnTo>
                <a:lnTo>
                  <a:pt x="4331" y="1409"/>
                </a:lnTo>
                <a:lnTo>
                  <a:pt x="4332" y="1412"/>
                </a:lnTo>
                <a:lnTo>
                  <a:pt x="4333" y="1413"/>
                </a:lnTo>
                <a:lnTo>
                  <a:pt x="4334" y="1413"/>
                </a:lnTo>
                <a:lnTo>
                  <a:pt x="4334" y="1414"/>
                </a:lnTo>
                <a:lnTo>
                  <a:pt x="4335" y="1416"/>
                </a:lnTo>
                <a:lnTo>
                  <a:pt x="4336" y="1417"/>
                </a:lnTo>
                <a:lnTo>
                  <a:pt x="4337" y="1418"/>
                </a:lnTo>
                <a:lnTo>
                  <a:pt x="4338" y="1422"/>
                </a:lnTo>
                <a:lnTo>
                  <a:pt x="4339" y="1424"/>
                </a:lnTo>
                <a:lnTo>
                  <a:pt x="4340" y="1424"/>
                </a:lnTo>
                <a:lnTo>
                  <a:pt x="4341" y="1425"/>
                </a:lnTo>
                <a:lnTo>
                  <a:pt x="4341" y="1428"/>
                </a:lnTo>
                <a:lnTo>
                  <a:pt x="4342" y="1431"/>
                </a:lnTo>
                <a:lnTo>
                  <a:pt x="4343" y="1434"/>
                </a:lnTo>
                <a:lnTo>
                  <a:pt x="4344" y="1437"/>
                </a:lnTo>
                <a:lnTo>
                  <a:pt x="4345" y="1440"/>
                </a:lnTo>
                <a:lnTo>
                  <a:pt x="4346" y="1444"/>
                </a:lnTo>
                <a:lnTo>
                  <a:pt x="4347" y="1446"/>
                </a:lnTo>
                <a:lnTo>
                  <a:pt x="4348" y="1448"/>
                </a:lnTo>
                <a:lnTo>
                  <a:pt x="4349" y="1450"/>
                </a:lnTo>
                <a:lnTo>
                  <a:pt x="4349" y="1453"/>
                </a:lnTo>
                <a:lnTo>
                  <a:pt x="4350" y="1455"/>
                </a:lnTo>
                <a:lnTo>
                  <a:pt x="4351" y="1457"/>
                </a:lnTo>
                <a:lnTo>
                  <a:pt x="4352" y="1459"/>
                </a:lnTo>
                <a:lnTo>
                  <a:pt x="4353" y="1460"/>
                </a:lnTo>
                <a:lnTo>
                  <a:pt x="4354" y="1461"/>
                </a:lnTo>
                <a:lnTo>
                  <a:pt x="4355" y="1462"/>
                </a:lnTo>
                <a:lnTo>
                  <a:pt x="4356" y="1462"/>
                </a:lnTo>
                <a:lnTo>
                  <a:pt x="4356" y="1464"/>
                </a:lnTo>
                <a:lnTo>
                  <a:pt x="4357" y="1464"/>
                </a:lnTo>
                <a:lnTo>
                  <a:pt x="4358" y="1464"/>
                </a:lnTo>
                <a:lnTo>
                  <a:pt x="4359" y="1464"/>
                </a:lnTo>
                <a:lnTo>
                  <a:pt x="4360" y="1464"/>
                </a:lnTo>
                <a:lnTo>
                  <a:pt x="4361" y="1463"/>
                </a:lnTo>
                <a:lnTo>
                  <a:pt x="4362" y="1463"/>
                </a:lnTo>
                <a:lnTo>
                  <a:pt x="4363" y="1464"/>
                </a:lnTo>
                <a:lnTo>
                  <a:pt x="4363" y="1463"/>
                </a:lnTo>
                <a:lnTo>
                  <a:pt x="4364" y="1462"/>
                </a:lnTo>
                <a:lnTo>
                  <a:pt x="4365" y="1461"/>
                </a:lnTo>
                <a:lnTo>
                  <a:pt x="4366" y="1461"/>
                </a:lnTo>
                <a:lnTo>
                  <a:pt x="4367" y="1460"/>
                </a:lnTo>
                <a:lnTo>
                  <a:pt x="4368" y="1459"/>
                </a:lnTo>
                <a:lnTo>
                  <a:pt x="4369" y="1459"/>
                </a:lnTo>
                <a:lnTo>
                  <a:pt x="4370" y="1459"/>
                </a:lnTo>
                <a:lnTo>
                  <a:pt x="4371" y="1459"/>
                </a:lnTo>
                <a:lnTo>
                  <a:pt x="4371" y="1457"/>
                </a:lnTo>
                <a:lnTo>
                  <a:pt x="4372" y="1456"/>
                </a:lnTo>
                <a:lnTo>
                  <a:pt x="4373" y="1455"/>
                </a:lnTo>
                <a:lnTo>
                  <a:pt x="4374" y="1455"/>
                </a:lnTo>
                <a:lnTo>
                  <a:pt x="4375" y="1455"/>
                </a:lnTo>
                <a:lnTo>
                  <a:pt x="4376" y="1454"/>
                </a:lnTo>
                <a:lnTo>
                  <a:pt x="4377" y="1453"/>
                </a:lnTo>
                <a:lnTo>
                  <a:pt x="4378" y="1451"/>
                </a:lnTo>
                <a:lnTo>
                  <a:pt x="4378" y="1450"/>
                </a:lnTo>
                <a:lnTo>
                  <a:pt x="4379" y="1449"/>
                </a:lnTo>
                <a:lnTo>
                  <a:pt x="4380" y="1448"/>
                </a:lnTo>
                <a:lnTo>
                  <a:pt x="4381" y="1447"/>
                </a:lnTo>
                <a:lnTo>
                  <a:pt x="4382" y="1445"/>
                </a:lnTo>
                <a:lnTo>
                  <a:pt x="4383" y="1444"/>
                </a:lnTo>
                <a:lnTo>
                  <a:pt x="4384" y="1442"/>
                </a:lnTo>
                <a:lnTo>
                  <a:pt x="4385" y="1440"/>
                </a:lnTo>
                <a:lnTo>
                  <a:pt x="4386" y="1438"/>
                </a:lnTo>
                <a:lnTo>
                  <a:pt x="4386" y="1436"/>
                </a:lnTo>
                <a:lnTo>
                  <a:pt x="4387" y="1435"/>
                </a:lnTo>
                <a:lnTo>
                  <a:pt x="4388" y="1433"/>
                </a:lnTo>
                <a:lnTo>
                  <a:pt x="4389" y="1431"/>
                </a:lnTo>
                <a:lnTo>
                  <a:pt x="4390" y="1427"/>
                </a:lnTo>
                <a:lnTo>
                  <a:pt x="4391" y="1424"/>
                </a:lnTo>
                <a:lnTo>
                  <a:pt x="4392" y="1422"/>
                </a:lnTo>
                <a:lnTo>
                  <a:pt x="4393" y="1420"/>
                </a:lnTo>
                <a:lnTo>
                  <a:pt x="4393" y="1417"/>
                </a:lnTo>
                <a:lnTo>
                  <a:pt x="4394" y="1415"/>
                </a:lnTo>
                <a:lnTo>
                  <a:pt x="4395" y="1412"/>
                </a:lnTo>
                <a:lnTo>
                  <a:pt x="4396" y="1409"/>
                </a:lnTo>
                <a:lnTo>
                  <a:pt x="4397" y="1406"/>
                </a:lnTo>
                <a:lnTo>
                  <a:pt x="4398" y="1404"/>
                </a:lnTo>
                <a:lnTo>
                  <a:pt x="4399" y="1402"/>
                </a:lnTo>
                <a:lnTo>
                  <a:pt x="4400" y="1401"/>
                </a:lnTo>
                <a:lnTo>
                  <a:pt x="4400" y="1399"/>
                </a:lnTo>
                <a:lnTo>
                  <a:pt x="4401" y="1397"/>
                </a:lnTo>
                <a:lnTo>
                  <a:pt x="4402" y="1394"/>
                </a:lnTo>
                <a:lnTo>
                  <a:pt x="4403" y="1392"/>
                </a:lnTo>
                <a:lnTo>
                  <a:pt x="4404" y="1390"/>
                </a:lnTo>
                <a:lnTo>
                  <a:pt x="4405" y="1388"/>
                </a:lnTo>
                <a:lnTo>
                  <a:pt x="4406" y="1386"/>
                </a:lnTo>
                <a:lnTo>
                  <a:pt x="4407" y="1385"/>
                </a:lnTo>
                <a:lnTo>
                  <a:pt x="4408" y="1383"/>
                </a:lnTo>
                <a:lnTo>
                  <a:pt x="4408" y="1381"/>
                </a:lnTo>
                <a:lnTo>
                  <a:pt x="4409" y="1378"/>
                </a:lnTo>
                <a:lnTo>
                  <a:pt x="4410" y="1376"/>
                </a:lnTo>
                <a:lnTo>
                  <a:pt x="4411" y="1375"/>
                </a:lnTo>
                <a:lnTo>
                  <a:pt x="4412" y="1374"/>
                </a:lnTo>
                <a:lnTo>
                  <a:pt x="4413" y="1374"/>
                </a:lnTo>
                <a:lnTo>
                  <a:pt x="4414" y="1372"/>
                </a:lnTo>
                <a:lnTo>
                  <a:pt x="4415" y="1370"/>
                </a:lnTo>
                <a:lnTo>
                  <a:pt x="4415" y="1370"/>
                </a:lnTo>
                <a:lnTo>
                  <a:pt x="4417" y="1368"/>
                </a:lnTo>
                <a:lnTo>
                  <a:pt x="4417" y="1367"/>
                </a:lnTo>
                <a:lnTo>
                  <a:pt x="4418" y="1366"/>
                </a:lnTo>
                <a:lnTo>
                  <a:pt x="4419" y="1366"/>
                </a:lnTo>
                <a:lnTo>
                  <a:pt x="4420" y="1364"/>
                </a:lnTo>
                <a:lnTo>
                  <a:pt x="4421" y="1361"/>
                </a:lnTo>
                <a:lnTo>
                  <a:pt x="4422" y="1360"/>
                </a:lnTo>
                <a:lnTo>
                  <a:pt x="4423" y="1359"/>
                </a:lnTo>
                <a:lnTo>
                  <a:pt x="4424" y="1357"/>
                </a:lnTo>
                <a:lnTo>
                  <a:pt x="4424" y="1354"/>
                </a:lnTo>
                <a:lnTo>
                  <a:pt x="4425" y="1353"/>
                </a:lnTo>
                <a:lnTo>
                  <a:pt x="4426" y="1353"/>
                </a:lnTo>
                <a:lnTo>
                  <a:pt x="4427" y="1348"/>
                </a:lnTo>
                <a:lnTo>
                  <a:pt x="4428" y="1346"/>
                </a:lnTo>
                <a:lnTo>
                  <a:pt x="4429" y="1345"/>
                </a:lnTo>
                <a:lnTo>
                  <a:pt x="4430" y="1343"/>
                </a:lnTo>
                <a:lnTo>
                  <a:pt x="4431" y="1339"/>
                </a:lnTo>
                <a:lnTo>
                  <a:pt x="4432" y="1340"/>
                </a:lnTo>
                <a:lnTo>
                  <a:pt x="4432" y="1338"/>
                </a:lnTo>
                <a:lnTo>
                  <a:pt x="4433" y="1335"/>
                </a:lnTo>
                <a:lnTo>
                  <a:pt x="4434" y="1335"/>
                </a:lnTo>
                <a:lnTo>
                  <a:pt x="4435" y="1335"/>
                </a:lnTo>
                <a:lnTo>
                  <a:pt x="4436" y="1335"/>
                </a:lnTo>
                <a:lnTo>
                  <a:pt x="4437" y="1337"/>
                </a:lnTo>
                <a:lnTo>
                  <a:pt x="4438" y="1339"/>
                </a:lnTo>
                <a:lnTo>
                  <a:pt x="4439" y="1338"/>
                </a:lnTo>
                <a:lnTo>
                  <a:pt x="4439" y="1342"/>
                </a:lnTo>
                <a:lnTo>
                  <a:pt x="4440" y="1345"/>
                </a:lnTo>
                <a:lnTo>
                  <a:pt x="4441" y="1346"/>
                </a:lnTo>
                <a:lnTo>
                  <a:pt x="4442" y="1349"/>
                </a:lnTo>
                <a:lnTo>
                  <a:pt x="4443" y="1354"/>
                </a:lnTo>
                <a:lnTo>
                  <a:pt x="4444" y="1355"/>
                </a:lnTo>
                <a:lnTo>
                  <a:pt x="4445" y="1357"/>
                </a:lnTo>
                <a:lnTo>
                  <a:pt x="4446" y="1363"/>
                </a:lnTo>
                <a:lnTo>
                  <a:pt x="4446" y="1366"/>
                </a:lnTo>
                <a:lnTo>
                  <a:pt x="4447" y="1367"/>
                </a:lnTo>
                <a:lnTo>
                  <a:pt x="4448" y="1372"/>
                </a:lnTo>
                <a:lnTo>
                  <a:pt x="4449" y="1377"/>
                </a:lnTo>
                <a:lnTo>
                  <a:pt x="4450" y="1379"/>
                </a:lnTo>
                <a:lnTo>
                  <a:pt x="4451" y="1382"/>
                </a:lnTo>
                <a:lnTo>
                  <a:pt x="4452" y="1387"/>
                </a:lnTo>
                <a:lnTo>
                  <a:pt x="4453" y="1390"/>
                </a:lnTo>
                <a:lnTo>
                  <a:pt x="4454" y="1392"/>
                </a:lnTo>
                <a:lnTo>
                  <a:pt x="4454" y="1397"/>
                </a:lnTo>
                <a:lnTo>
                  <a:pt x="4455" y="1402"/>
                </a:lnTo>
                <a:lnTo>
                  <a:pt x="4456" y="1406"/>
                </a:lnTo>
                <a:lnTo>
                  <a:pt x="4457" y="1410"/>
                </a:lnTo>
                <a:lnTo>
                  <a:pt x="4458" y="1414"/>
                </a:lnTo>
                <a:lnTo>
                  <a:pt x="4459" y="1417"/>
                </a:lnTo>
                <a:lnTo>
                  <a:pt x="4460" y="1422"/>
                </a:lnTo>
                <a:lnTo>
                  <a:pt x="4461" y="1427"/>
                </a:lnTo>
                <a:lnTo>
                  <a:pt x="4461" y="1431"/>
                </a:lnTo>
                <a:lnTo>
                  <a:pt x="4462" y="1435"/>
                </a:lnTo>
                <a:lnTo>
                  <a:pt x="4463" y="1438"/>
                </a:lnTo>
                <a:lnTo>
                  <a:pt x="4464" y="1442"/>
                </a:lnTo>
                <a:lnTo>
                  <a:pt x="4465" y="1444"/>
                </a:lnTo>
                <a:lnTo>
                  <a:pt x="4466" y="1446"/>
                </a:lnTo>
                <a:lnTo>
                  <a:pt x="4467" y="1449"/>
                </a:lnTo>
                <a:lnTo>
                  <a:pt x="4468" y="1451"/>
                </a:lnTo>
                <a:lnTo>
                  <a:pt x="4468" y="1453"/>
                </a:lnTo>
                <a:lnTo>
                  <a:pt x="4469" y="1455"/>
                </a:lnTo>
                <a:lnTo>
                  <a:pt x="4470" y="1457"/>
                </a:lnTo>
                <a:lnTo>
                  <a:pt x="4471" y="1458"/>
                </a:lnTo>
                <a:lnTo>
                  <a:pt x="4472" y="1458"/>
                </a:lnTo>
                <a:lnTo>
                  <a:pt x="4473" y="1459"/>
                </a:lnTo>
                <a:lnTo>
                  <a:pt x="4474" y="1460"/>
                </a:lnTo>
                <a:lnTo>
                  <a:pt x="4475" y="1461"/>
                </a:lnTo>
                <a:lnTo>
                  <a:pt x="4476" y="1461"/>
                </a:lnTo>
                <a:lnTo>
                  <a:pt x="4476" y="1461"/>
                </a:lnTo>
                <a:lnTo>
                  <a:pt x="4477" y="1461"/>
                </a:lnTo>
                <a:lnTo>
                  <a:pt x="4478" y="1461"/>
                </a:lnTo>
                <a:lnTo>
                  <a:pt x="4479" y="1462"/>
                </a:lnTo>
                <a:lnTo>
                  <a:pt x="4480" y="1462"/>
                </a:lnTo>
                <a:lnTo>
                  <a:pt x="4481" y="1462"/>
                </a:lnTo>
                <a:lnTo>
                  <a:pt x="4482" y="1461"/>
                </a:lnTo>
                <a:lnTo>
                  <a:pt x="4483" y="1461"/>
                </a:lnTo>
                <a:lnTo>
                  <a:pt x="4483" y="1461"/>
                </a:lnTo>
                <a:lnTo>
                  <a:pt x="4484" y="1461"/>
                </a:lnTo>
                <a:lnTo>
                  <a:pt x="4485" y="1461"/>
                </a:lnTo>
                <a:lnTo>
                  <a:pt x="4486" y="1461"/>
                </a:lnTo>
                <a:lnTo>
                  <a:pt x="4487" y="1461"/>
                </a:lnTo>
                <a:lnTo>
                  <a:pt x="4488" y="1459"/>
                </a:lnTo>
                <a:lnTo>
                  <a:pt x="4489" y="1458"/>
                </a:lnTo>
                <a:lnTo>
                  <a:pt x="4490" y="1457"/>
                </a:lnTo>
                <a:lnTo>
                  <a:pt x="4490" y="1456"/>
                </a:lnTo>
                <a:lnTo>
                  <a:pt x="4491" y="1455"/>
                </a:lnTo>
                <a:lnTo>
                  <a:pt x="4492" y="1455"/>
                </a:lnTo>
                <a:lnTo>
                  <a:pt x="4493" y="1454"/>
                </a:lnTo>
                <a:lnTo>
                  <a:pt x="4494" y="1452"/>
                </a:lnTo>
                <a:lnTo>
                  <a:pt x="4495" y="1450"/>
                </a:lnTo>
                <a:lnTo>
                  <a:pt x="4496" y="1449"/>
                </a:lnTo>
                <a:lnTo>
                  <a:pt x="4497" y="1449"/>
                </a:lnTo>
                <a:lnTo>
                  <a:pt x="4498" y="1448"/>
                </a:lnTo>
                <a:lnTo>
                  <a:pt x="4498" y="1447"/>
                </a:lnTo>
                <a:lnTo>
                  <a:pt x="4499" y="1446"/>
                </a:lnTo>
                <a:lnTo>
                  <a:pt x="4500" y="1444"/>
                </a:lnTo>
                <a:lnTo>
                  <a:pt x="4501" y="1443"/>
                </a:lnTo>
                <a:lnTo>
                  <a:pt x="4502" y="1442"/>
                </a:lnTo>
                <a:lnTo>
                  <a:pt x="4503" y="1442"/>
                </a:lnTo>
                <a:lnTo>
                  <a:pt x="4504" y="1442"/>
                </a:lnTo>
                <a:lnTo>
                  <a:pt x="4505" y="1442"/>
                </a:lnTo>
                <a:lnTo>
                  <a:pt x="4505" y="1441"/>
                </a:lnTo>
                <a:lnTo>
                  <a:pt x="4506" y="1440"/>
                </a:lnTo>
                <a:lnTo>
                  <a:pt x="4507" y="1440"/>
                </a:lnTo>
                <a:lnTo>
                  <a:pt x="4508" y="1439"/>
                </a:lnTo>
                <a:lnTo>
                  <a:pt x="4509" y="1438"/>
                </a:lnTo>
                <a:lnTo>
                  <a:pt x="4510" y="1437"/>
                </a:lnTo>
                <a:lnTo>
                  <a:pt x="4511" y="1436"/>
                </a:lnTo>
                <a:lnTo>
                  <a:pt x="4512" y="1435"/>
                </a:lnTo>
                <a:lnTo>
                  <a:pt x="4512" y="1434"/>
                </a:lnTo>
                <a:lnTo>
                  <a:pt x="4513" y="1433"/>
                </a:lnTo>
                <a:lnTo>
                  <a:pt x="4514" y="1432"/>
                </a:lnTo>
                <a:lnTo>
                  <a:pt x="4515" y="1432"/>
                </a:lnTo>
                <a:lnTo>
                  <a:pt x="4516" y="1431"/>
                </a:lnTo>
                <a:lnTo>
                  <a:pt x="4517" y="1430"/>
                </a:lnTo>
                <a:lnTo>
                  <a:pt x="4518" y="1429"/>
                </a:lnTo>
                <a:lnTo>
                  <a:pt x="4519" y="1427"/>
                </a:lnTo>
                <a:lnTo>
                  <a:pt x="4520" y="1426"/>
                </a:lnTo>
                <a:lnTo>
                  <a:pt x="4520" y="1425"/>
                </a:lnTo>
                <a:lnTo>
                  <a:pt x="4522" y="1425"/>
                </a:lnTo>
                <a:lnTo>
                  <a:pt x="4522" y="1424"/>
                </a:lnTo>
                <a:lnTo>
                  <a:pt x="4523" y="1423"/>
                </a:lnTo>
                <a:lnTo>
                  <a:pt x="4524" y="1421"/>
                </a:lnTo>
                <a:lnTo>
                  <a:pt x="4525" y="1419"/>
                </a:lnTo>
                <a:lnTo>
                  <a:pt x="4526" y="1418"/>
                </a:lnTo>
                <a:lnTo>
                  <a:pt x="4527" y="1416"/>
                </a:lnTo>
                <a:lnTo>
                  <a:pt x="4527" y="1415"/>
                </a:lnTo>
                <a:lnTo>
                  <a:pt x="4529" y="1413"/>
                </a:lnTo>
                <a:lnTo>
                  <a:pt x="4529" y="1411"/>
                </a:lnTo>
                <a:lnTo>
                  <a:pt x="4530" y="1409"/>
                </a:lnTo>
                <a:lnTo>
                  <a:pt x="4531" y="1407"/>
                </a:lnTo>
                <a:lnTo>
                  <a:pt x="4532" y="1405"/>
                </a:lnTo>
                <a:lnTo>
                  <a:pt x="4533" y="1403"/>
                </a:lnTo>
                <a:lnTo>
                  <a:pt x="4534" y="1402"/>
                </a:lnTo>
                <a:lnTo>
                  <a:pt x="4535" y="1400"/>
                </a:lnTo>
                <a:lnTo>
                  <a:pt x="4536" y="1399"/>
                </a:lnTo>
                <a:lnTo>
                  <a:pt x="4536" y="1396"/>
                </a:lnTo>
                <a:lnTo>
                  <a:pt x="4537" y="1394"/>
                </a:lnTo>
                <a:lnTo>
                  <a:pt x="4538" y="1392"/>
                </a:lnTo>
                <a:lnTo>
                  <a:pt x="4539" y="1392"/>
                </a:lnTo>
                <a:lnTo>
                  <a:pt x="4540" y="1391"/>
                </a:lnTo>
                <a:lnTo>
                  <a:pt x="4541" y="1390"/>
                </a:lnTo>
                <a:lnTo>
                  <a:pt x="4542" y="1389"/>
                </a:lnTo>
                <a:lnTo>
                  <a:pt x="4543" y="1388"/>
                </a:lnTo>
                <a:lnTo>
                  <a:pt x="4544" y="1387"/>
                </a:lnTo>
                <a:lnTo>
                  <a:pt x="4544" y="1387"/>
                </a:lnTo>
                <a:lnTo>
                  <a:pt x="4545" y="1388"/>
                </a:lnTo>
                <a:lnTo>
                  <a:pt x="4546" y="1390"/>
                </a:lnTo>
                <a:lnTo>
                  <a:pt x="4547" y="1391"/>
                </a:lnTo>
                <a:lnTo>
                  <a:pt x="4548" y="1392"/>
                </a:lnTo>
                <a:lnTo>
                  <a:pt x="4549" y="1392"/>
                </a:lnTo>
                <a:lnTo>
                  <a:pt x="4550" y="1393"/>
                </a:lnTo>
                <a:lnTo>
                  <a:pt x="4551" y="1395"/>
                </a:lnTo>
                <a:lnTo>
                  <a:pt x="4551" y="1396"/>
                </a:lnTo>
                <a:lnTo>
                  <a:pt x="4552" y="1396"/>
                </a:lnTo>
                <a:lnTo>
                  <a:pt x="4553" y="1397"/>
                </a:lnTo>
                <a:lnTo>
                  <a:pt x="4554" y="1396"/>
                </a:lnTo>
                <a:lnTo>
                  <a:pt x="4555" y="1395"/>
                </a:lnTo>
                <a:lnTo>
                  <a:pt x="4556" y="1394"/>
                </a:lnTo>
                <a:lnTo>
                  <a:pt x="4557" y="1394"/>
                </a:lnTo>
                <a:lnTo>
                  <a:pt x="4558" y="1392"/>
                </a:lnTo>
                <a:lnTo>
                  <a:pt x="4558" y="1391"/>
                </a:lnTo>
                <a:lnTo>
                  <a:pt x="4559" y="1391"/>
                </a:lnTo>
                <a:lnTo>
                  <a:pt x="4560" y="1387"/>
                </a:lnTo>
                <a:lnTo>
                  <a:pt x="4561" y="1385"/>
                </a:lnTo>
                <a:lnTo>
                  <a:pt x="4562" y="1384"/>
                </a:lnTo>
                <a:lnTo>
                  <a:pt x="4563" y="1382"/>
                </a:lnTo>
                <a:lnTo>
                  <a:pt x="4564" y="1380"/>
                </a:lnTo>
                <a:lnTo>
                  <a:pt x="4565" y="1379"/>
                </a:lnTo>
                <a:lnTo>
                  <a:pt x="4566" y="1378"/>
                </a:lnTo>
                <a:lnTo>
                  <a:pt x="4566" y="1373"/>
                </a:lnTo>
                <a:lnTo>
                  <a:pt x="4567" y="1372"/>
                </a:lnTo>
                <a:lnTo>
                  <a:pt x="4568" y="1372"/>
                </a:lnTo>
                <a:lnTo>
                  <a:pt x="4569" y="1370"/>
                </a:lnTo>
                <a:lnTo>
                  <a:pt x="4570" y="1368"/>
                </a:lnTo>
                <a:lnTo>
                  <a:pt x="4571" y="1368"/>
                </a:lnTo>
                <a:lnTo>
                  <a:pt x="4572" y="1366"/>
                </a:lnTo>
                <a:lnTo>
                  <a:pt x="4573" y="1364"/>
                </a:lnTo>
                <a:lnTo>
                  <a:pt x="4573" y="1363"/>
                </a:lnTo>
                <a:lnTo>
                  <a:pt x="4574" y="1362"/>
                </a:lnTo>
                <a:lnTo>
                  <a:pt x="4575" y="1361"/>
                </a:lnTo>
                <a:lnTo>
                  <a:pt x="4576" y="1361"/>
                </a:lnTo>
                <a:lnTo>
                  <a:pt x="4577" y="1361"/>
                </a:lnTo>
                <a:lnTo>
                  <a:pt x="4578" y="1361"/>
                </a:lnTo>
                <a:lnTo>
                  <a:pt x="4579" y="1360"/>
                </a:lnTo>
                <a:lnTo>
                  <a:pt x="4580" y="1359"/>
                </a:lnTo>
                <a:lnTo>
                  <a:pt x="4580" y="1360"/>
                </a:lnTo>
                <a:lnTo>
                  <a:pt x="4581" y="1361"/>
                </a:lnTo>
                <a:lnTo>
                  <a:pt x="4582" y="1362"/>
                </a:lnTo>
                <a:lnTo>
                  <a:pt x="4583" y="1363"/>
                </a:lnTo>
                <a:lnTo>
                  <a:pt x="4584" y="1366"/>
                </a:lnTo>
                <a:lnTo>
                  <a:pt x="4585" y="1367"/>
                </a:lnTo>
                <a:lnTo>
                  <a:pt x="4586" y="1368"/>
                </a:lnTo>
                <a:lnTo>
                  <a:pt x="4587" y="1372"/>
                </a:lnTo>
                <a:lnTo>
                  <a:pt x="4588" y="1375"/>
                </a:lnTo>
                <a:lnTo>
                  <a:pt x="4588" y="1378"/>
                </a:lnTo>
                <a:lnTo>
                  <a:pt x="4589" y="1382"/>
                </a:lnTo>
                <a:lnTo>
                  <a:pt x="4590" y="1386"/>
                </a:lnTo>
                <a:lnTo>
                  <a:pt x="4591" y="1388"/>
                </a:lnTo>
                <a:lnTo>
                  <a:pt x="4592" y="1390"/>
                </a:lnTo>
                <a:lnTo>
                  <a:pt x="4593" y="1395"/>
                </a:lnTo>
                <a:lnTo>
                  <a:pt x="4594" y="1398"/>
                </a:lnTo>
                <a:lnTo>
                  <a:pt x="4595" y="1401"/>
                </a:lnTo>
                <a:lnTo>
                  <a:pt x="4595" y="1405"/>
                </a:lnTo>
                <a:lnTo>
                  <a:pt x="4596" y="1408"/>
                </a:lnTo>
                <a:lnTo>
                  <a:pt x="4597" y="1410"/>
                </a:lnTo>
                <a:lnTo>
                  <a:pt x="4598" y="1412"/>
                </a:lnTo>
                <a:lnTo>
                  <a:pt x="4599" y="1417"/>
                </a:lnTo>
                <a:lnTo>
                  <a:pt x="4600" y="1419"/>
                </a:lnTo>
                <a:lnTo>
                  <a:pt x="4601" y="1421"/>
                </a:lnTo>
                <a:lnTo>
                  <a:pt x="4602" y="1424"/>
                </a:lnTo>
                <a:lnTo>
                  <a:pt x="4603" y="1426"/>
                </a:lnTo>
                <a:lnTo>
                  <a:pt x="4603" y="1426"/>
                </a:lnTo>
                <a:lnTo>
                  <a:pt x="4604" y="1428"/>
                </a:lnTo>
                <a:lnTo>
                  <a:pt x="4605" y="1430"/>
                </a:lnTo>
                <a:lnTo>
                  <a:pt x="4606" y="1432"/>
                </a:lnTo>
                <a:lnTo>
                  <a:pt x="4607" y="1433"/>
                </a:lnTo>
                <a:lnTo>
                  <a:pt x="4608" y="1433"/>
                </a:lnTo>
                <a:lnTo>
                  <a:pt x="4609" y="1434"/>
                </a:lnTo>
                <a:lnTo>
                  <a:pt x="4610" y="1435"/>
                </a:lnTo>
                <a:lnTo>
                  <a:pt x="4610" y="1436"/>
                </a:lnTo>
                <a:lnTo>
                  <a:pt x="4611" y="1437"/>
                </a:lnTo>
                <a:lnTo>
                  <a:pt x="4612" y="1438"/>
                </a:lnTo>
                <a:lnTo>
                  <a:pt x="4613" y="1439"/>
                </a:lnTo>
                <a:lnTo>
                  <a:pt x="4614" y="1440"/>
                </a:lnTo>
                <a:lnTo>
                  <a:pt x="4615" y="1440"/>
                </a:lnTo>
                <a:lnTo>
                  <a:pt x="4616" y="1440"/>
                </a:lnTo>
                <a:lnTo>
                  <a:pt x="4617" y="1441"/>
                </a:lnTo>
                <a:lnTo>
                  <a:pt x="4617" y="1442"/>
                </a:lnTo>
                <a:lnTo>
                  <a:pt x="4618" y="1443"/>
                </a:lnTo>
                <a:lnTo>
                  <a:pt x="4619" y="1443"/>
                </a:lnTo>
                <a:lnTo>
                  <a:pt x="4620" y="1443"/>
                </a:lnTo>
                <a:lnTo>
                  <a:pt x="4621" y="1444"/>
                </a:lnTo>
                <a:lnTo>
                  <a:pt x="4622" y="1444"/>
                </a:lnTo>
                <a:lnTo>
                  <a:pt x="4623" y="1444"/>
                </a:lnTo>
                <a:lnTo>
                  <a:pt x="4624" y="1445"/>
                </a:lnTo>
                <a:lnTo>
                  <a:pt x="4625" y="1445"/>
                </a:lnTo>
                <a:lnTo>
                  <a:pt x="4625" y="1445"/>
                </a:lnTo>
                <a:lnTo>
                  <a:pt x="4626" y="1445"/>
                </a:lnTo>
                <a:lnTo>
                  <a:pt x="4627" y="1445"/>
                </a:lnTo>
                <a:lnTo>
                  <a:pt x="4628" y="1445"/>
                </a:lnTo>
                <a:lnTo>
                  <a:pt x="4629" y="1445"/>
                </a:lnTo>
                <a:lnTo>
                  <a:pt x="4630" y="1445"/>
                </a:lnTo>
                <a:lnTo>
                  <a:pt x="4631" y="1445"/>
                </a:lnTo>
                <a:lnTo>
                  <a:pt x="4632" y="1444"/>
                </a:lnTo>
                <a:lnTo>
                  <a:pt x="4632" y="1442"/>
                </a:lnTo>
                <a:lnTo>
                  <a:pt x="4634" y="1441"/>
                </a:lnTo>
                <a:lnTo>
                  <a:pt x="4634" y="1440"/>
                </a:lnTo>
                <a:lnTo>
                  <a:pt x="4635" y="1440"/>
                </a:lnTo>
                <a:lnTo>
                  <a:pt x="4636" y="1439"/>
                </a:lnTo>
                <a:lnTo>
                  <a:pt x="4637" y="1438"/>
                </a:lnTo>
                <a:lnTo>
                  <a:pt x="4638" y="1436"/>
                </a:lnTo>
                <a:lnTo>
                  <a:pt x="4639" y="1436"/>
                </a:lnTo>
                <a:lnTo>
                  <a:pt x="4639" y="1435"/>
                </a:lnTo>
                <a:lnTo>
                  <a:pt x="4641" y="1435"/>
                </a:lnTo>
                <a:lnTo>
                  <a:pt x="4641" y="1435"/>
                </a:lnTo>
                <a:lnTo>
                  <a:pt x="4642" y="1434"/>
                </a:lnTo>
                <a:lnTo>
                  <a:pt x="4643" y="1432"/>
                </a:lnTo>
                <a:lnTo>
                  <a:pt x="4644" y="1431"/>
                </a:lnTo>
                <a:lnTo>
                  <a:pt x="4645" y="1429"/>
                </a:lnTo>
                <a:lnTo>
                  <a:pt x="4646" y="1429"/>
                </a:lnTo>
                <a:lnTo>
                  <a:pt x="4647" y="1429"/>
                </a:lnTo>
                <a:lnTo>
                  <a:pt x="4648" y="1428"/>
                </a:lnTo>
                <a:lnTo>
                  <a:pt x="4649" y="1427"/>
                </a:lnTo>
                <a:lnTo>
                  <a:pt x="4649" y="1425"/>
                </a:lnTo>
                <a:lnTo>
                  <a:pt x="4650" y="1424"/>
                </a:lnTo>
                <a:lnTo>
                  <a:pt x="4651" y="1424"/>
                </a:lnTo>
                <a:lnTo>
                  <a:pt x="4652" y="1424"/>
                </a:lnTo>
                <a:lnTo>
                  <a:pt x="4653" y="1423"/>
                </a:lnTo>
                <a:lnTo>
                  <a:pt x="4654" y="1423"/>
                </a:lnTo>
                <a:lnTo>
                  <a:pt x="4655" y="1422"/>
                </a:lnTo>
                <a:lnTo>
                  <a:pt x="4656" y="1421"/>
                </a:lnTo>
                <a:lnTo>
                  <a:pt x="4656" y="1420"/>
                </a:lnTo>
                <a:lnTo>
                  <a:pt x="4657" y="1420"/>
                </a:lnTo>
                <a:lnTo>
                  <a:pt x="4658" y="1420"/>
                </a:lnTo>
                <a:lnTo>
                  <a:pt x="4659" y="1420"/>
                </a:lnTo>
                <a:lnTo>
                  <a:pt x="4660" y="1420"/>
                </a:lnTo>
                <a:lnTo>
                  <a:pt x="4661" y="1419"/>
                </a:lnTo>
                <a:lnTo>
                  <a:pt x="4662" y="1418"/>
                </a:lnTo>
                <a:lnTo>
                  <a:pt x="4663" y="1418"/>
                </a:lnTo>
                <a:lnTo>
                  <a:pt x="4663" y="1418"/>
                </a:lnTo>
                <a:lnTo>
                  <a:pt x="4664" y="1418"/>
                </a:lnTo>
                <a:lnTo>
                  <a:pt x="4665" y="1418"/>
                </a:lnTo>
                <a:lnTo>
                  <a:pt x="4666" y="1417"/>
                </a:lnTo>
                <a:lnTo>
                  <a:pt x="4667" y="1415"/>
                </a:lnTo>
                <a:lnTo>
                  <a:pt x="4668" y="1414"/>
                </a:lnTo>
                <a:lnTo>
                  <a:pt x="4669" y="1412"/>
                </a:lnTo>
                <a:lnTo>
                  <a:pt x="4670" y="1412"/>
                </a:lnTo>
                <a:lnTo>
                  <a:pt x="4671" y="1411"/>
                </a:lnTo>
                <a:lnTo>
                  <a:pt x="4671" y="1410"/>
                </a:lnTo>
                <a:lnTo>
                  <a:pt x="4672" y="1409"/>
                </a:lnTo>
                <a:lnTo>
                  <a:pt x="4673" y="1408"/>
                </a:lnTo>
                <a:lnTo>
                  <a:pt x="4674" y="1406"/>
                </a:lnTo>
                <a:lnTo>
                  <a:pt x="4675" y="1407"/>
                </a:lnTo>
                <a:lnTo>
                  <a:pt x="4676" y="1407"/>
                </a:lnTo>
                <a:lnTo>
                  <a:pt x="4677" y="1406"/>
                </a:lnTo>
                <a:lnTo>
                  <a:pt x="4678" y="1407"/>
                </a:lnTo>
                <a:lnTo>
                  <a:pt x="4678" y="1407"/>
                </a:lnTo>
                <a:lnTo>
                  <a:pt x="4679" y="1407"/>
                </a:lnTo>
                <a:lnTo>
                  <a:pt x="4680" y="1407"/>
                </a:lnTo>
                <a:lnTo>
                  <a:pt x="4681" y="1410"/>
                </a:lnTo>
                <a:lnTo>
                  <a:pt x="4682" y="1411"/>
                </a:lnTo>
                <a:lnTo>
                  <a:pt x="4683" y="1412"/>
                </a:lnTo>
                <a:lnTo>
                  <a:pt x="4684" y="1414"/>
                </a:lnTo>
                <a:lnTo>
                  <a:pt x="4685" y="1416"/>
                </a:lnTo>
                <a:lnTo>
                  <a:pt x="4685" y="1416"/>
                </a:lnTo>
                <a:lnTo>
                  <a:pt x="4686" y="1418"/>
                </a:lnTo>
                <a:lnTo>
                  <a:pt x="4687" y="1421"/>
                </a:lnTo>
                <a:lnTo>
                  <a:pt x="4688" y="1423"/>
                </a:lnTo>
                <a:lnTo>
                  <a:pt x="4689" y="1424"/>
                </a:lnTo>
                <a:lnTo>
                  <a:pt x="4690" y="1425"/>
                </a:lnTo>
                <a:lnTo>
                  <a:pt x="4691" y="1426"/>
                </a:lnTo>
                <a:lnTo>
                  <a:pt x="4692" y="1427"/>
                </a:lnTo>
                <a:lnTo>
                  <a:pt x="4693" y="1429"/>
                </a:lnTo>
                <a:lnTo>
                  <a:pt x="4693" y="1431"/>
                </a:lnTo>
                <a:lnTo>
                  <a:pt x="4694" y="1433"/>
                </a:lnTo>
                <a:lnTo>
                  <a:pt x="4695" y="1435"/>
                </a:lnTo>
                <a:lnTo>
                  <a:pt x="4696" y="1436"/>
                </a:lnTo>
                <a:lnTo>
                  <a:pt x="4697" y="1437"/>
                </a:lnTo>
                <a:lnTo>
                  <a:pt x="4698" y="1438"/>
                </a:lnTo>
                <a:lnTo>
                  <a:pt x="4699" y="1440"/>
                </a:lnTo>
                <a:lnTo>
                  <a:pt x="4700" y="1442"/>
                </a:lnTo>
                <a:lnTo>
                  <a:pt x="4700" y="1444"/>
                </a:lnTo>
                <a:lnTo>
                  <a:pt x="4701" y="1444"/>
                </a:lnTo>
                <a:lnTo>
                  <a:pt x="4702" y="1444"/>
                </a:lnTo>
                <a:lnTo>
                  <a:pt x="4703" y="1445"/>
                </a:lnTo>
                <a:lnTo>
                  <a:pt x="4704" y="1446"/>
                </a:lnTo>
                <a:lnTo>
                  <a:pt x="4705" y="1447"/>
                </a:lnTo>
                <a:lnTo>
                  <a:pt x="4706" y="1449"/>
                </a:lnTo>
                <a:lnTo>
                  <a:pt x="4707" y="1449"/>
                </a:lnTo>
                <a:lnTo>
                  <a:pt x="4707" y="1449"/>
                </a:lnTo>
                <a:lnTo>
                  <a:pt x="4708" y="1449"/>
                </a:lnTo>
                <a:lnTo>
                  <a:pt x="4709" y="1449"/>
                </a:lnTo>
                <a:lnTo>
                  <a:pt x="4710" y="1449"/>
                </a:lnTo>
                <a:lnTo>
                  <a:pt x="4711" y="1450"/>
                </a:lnTo>
                <a:lnTo>
                  <a:pt x="4712" y="1451"/>
                </a:lnTo>
                <a:lnTo>
                  <a:pt x="4713" y="1450"/>
                </a:lnTo>
                <a:lnTo>
                  <a:pt x="4714" y="1449"/>
                </a:lnTo>
                <a:lnTo>
                  <a:pt x="4715" y="1449"/>
                </a:lnTo>
                <a:lnTo>
                  <a:pt x="4715" y="1449"/>
                </a:lnTo>
                <a:lnTo>
                  <a:pt x="4716" y="1449"/>
                </a:lnTo>
                <a:lnTo>
                  <a:pt x="4717" y="1449"/>
                </a:lnTo>
                <a:lnTo>
                  <a:pt x="4718" y="1449"/>
                </a:lnTo>
                <a:lnTo>
                  <a:pt x="4719" y="1449"/>
                </a:lnTo>
                <a:lnTo>
                  <a:pt x="4720" y="1449"/>
                </a:lnTo>
                <a:lnTo>
                  <a:pt x="4721" y="1449"/>
                </a:lnTo>
                <a:lnTo>
                  <a:pt x="4722" y="1449"/>
                </a:lnTo>
                <a:lnTo>
                  <a:pt x="4722" y="1450"/>
                </a:lnTo>
                <a:lnTo>
                  <a:pt x="4723" y="1450"/>
                </a:lnTo>
                <a:lnTo>
                  <a:pt x="4724" y="1450"/>
                </a:lnTo>
                <a:lnTo>
                  <a:pt x="4725" y="1449"/>
                </a:lnTo>
                <a:lnTo>
                  <a:pt x="4726" y="1448"/>
                </a:lnTo>
                <a:lnTo>
                  <a:pt x="4727" y="1449"/>
                </a:lnTo>
                <a:lnTo>
                  <a:pt x="4728" y="1448"/>
                </a:lnTo>
                <a:lnTo>
                  <a:pt x="4729" y="1448"/>
                </a:lnTo>
                <a:lnTo>
                  <a:pt x="4729" y="1448"/>
                </a:lnTo>
                <a:lnTo>
                  <a:pt x="4730" y="1448"/>
                </a:lnTo>
                <a:lnTo>
                  <a:pt x="4731" y="1446"/>
                </a:lnTo>
                <a:lnTo>
                  <a:pt x="4732" y="1446"/>
                </a:lnTo>
                <a:lnTo>
                  <a:pt x="4733" y="1446"/>
                </a:lnTo>
                <a:lnTo>
                  <a:pt x="4734" y="1446"/>
                </a:lnTo>
                <a:lnTo>
                  <a:pt x="4735" y="1446"/>
                </a:lnTo>
                <a:lnTo>
                  <a:pt x="4736" y="1446"/>
                </a:lnTo>
                <a:lnTo>
                  <a:pt x="4737" y="1445"/>
                </a:lnTo>
                <a:lnTo>
                  <a:pt x="4737" y="1444"/>
                </a:lnTo>
                <a:lnTo>
                  <a:pt x="4739" y="1445"/>
                </a:lnTo>
                <a:lnTo>
                  <a:pt x="4739" y="1445"/>
                </a:lnTo>
                <a:lnTo>
                  <a:pt x="4740" y="1446"/>
                </a:lnTo>
                <a:lnTo>
                  <a:pt x="4741" y="1446"/>
                </a:lnTo>
                <a:lnTo>
                  <a:pt x="4742" y="1446"/>
                </a:lnTo>
                <a:lnTo>
                  <a:pt x="4743" y="1445"/>
                </a:lnTo>
                <a:lnTo>
                  <a:pt x="4744" y="1445"/>
                </a:lnTo>
                <a:lnTo>
                  <a:pt x="4744" y="1445"/>
                </a:lnTo>
                <a:lnTo>
                  <a:pt x="4746" y="1445"/>
                </a:lnTo>
                <a:lnTo>
                  <a:pt x="4746" y="1446"/>
                </a:lnTo>
                <a:lnTo>
                  <a:pt x="4747" y="1445"/>
                </a:lnTo>
                <a:lnTo>
                  <a:pt x="4748" y="1444"/>
                </a:lnTo>
                <a:lnTo>
                  <a:pt x="4749" y="1444"/>
                </a:lnTo>
                <a:lnTo>
                  <a:pt x="4750" y="1444"/>
                </a:lnTo>
                <a:lnTo>
                  <a:pt x="4751" y="1445"/>
                </a:lnTo>
                <a:lnTo>
                  <a:pt x="4752" y="1445"/>
                </a:lnTo>
                <a:lnTo>
                  <a:pt x="4753" y="1446"/>
                </a:lnTo>
                <a:lnTo>
                  <a:pt x="4753" y="1445"/>
                </a:lnTo>
                <a:lnTo>
                  <a:pt x="4754" y="1445"/>
                </a:lnTo>
                <a:lnTo>
                  <a:pt x="4755" y="1445"/>
                </a:lnTo>
                <a:lnTo>
                  <a:pt x="4756" y="1446"/>
                </a:lnTo>
                <a:lnTo>
                  <a:pt x="4757" y="1446"/>
                </a:lnTo>
                <a:lnTo>
                  <a:pt x="4758" y="1446"/>
                </a:lnTo>
                <a:lnTo>
                  <a:pt x="4759" y="1446"/>
                </a:lnTo>
                <a:lnTo>
                  <a:pt x="4760" y="1446"/>
                </a:lnTo>
                <a:lnTo>
                  <a:pt x="4761" y="1446"/>
                </a:lnTo>
                <a:lnTo>
                  <a:pt x="4761" y="1447"/>
                </a:lnTo>
                <a:lnTo>
                  <a:pt x="4762" y="1448"/>
                </a:lnTo>
                <a:lnTo>
                  <a:pt x="4763" y="1448"/>
                </a:lnTo>
                <a:lnTo>
                  <a:pt x="4764" y="1449"/>
                </a:lnTo>
                <a:lnTo>
                  <a:pt x="4765" y="1449"/>
                </a:lnTo>
                <a:lnTo>
                  <a:pt x="4766" y="1448"/>
                </a:lnTo>
                <a:lnTo>
                  <a:pt x="4767" y="1448"/>
                </a:lnTo>
                <a:lnTo>
                  <a:pt x="4768" y="1448"/>
                </a:lnTo>
                <a:lnTo>
                  <a:pt x="4768" y="1449"/>
                </a:lnTo>
                <a:lnTo>
                  <a:pt x="4769" y="1449"/>
                </a:lnTo>
                <a:lnTo>
                  <a:pt x="4770" y="1449"/>
                </a:lnTo>
                <a:lnTo>
                  <a:pt x="4771" y="1449"/>
                </a:lnTo>
                <a:lnTo>
                  <a:pt x="4772" y="1448"/>
                </a:lnTo>
                <a:lnTo>
                  <a:pt x="4773" y="1448"/>
                </a:lnTo>
                <a:lnTo>
                  <a:pt x="4774" y="1449"/>
                </a:lnTo>
                <a:lnTo>
                  <a:pt x="4775" y="1450"/>
                </a:lnTo>
                <a:lnTo>
                  <a:pt x="4775" y="1450"/>
                </a:lnTo>
                <a:lnTo>
                  <a:pt x="4776" y="1450"/>
                </a:lnTo>
                <a:lnTo>
                  <a:pt x="4777" y="1450"/>
                </a:lnTo>
                <a:lnTo>
                  <a:pt x="4778" y="1450"/>
                </a:lnTo>
                <a:lnTo>
                  <a:pt x="4779" y="1451"/>
                </a:lnTo>
                <a:lnTo>
                  <a:pt x="4780" y="1452"/>
                </a:lnTo>
                <a:lnTo>
                  <a:pt x="4781" y="1453"/>
                </a:lnTo>
                <a:lnTo>
                  <a:pt x="4782" y="1453"/>
                </a:lnTo>
                <a:lnTo>
                  <a:pt x="4783" y="1452"/>
                </a:lnTo>
                <a:lnTo>
                  <a:pt x="4783" y="1452"/>
                </a:lnTo>
                <a:lnTo>
                  <a:pt x="4784" y="1452"/>
                </a:lnTo>
                <a:lnTo>
                  <a:pt x="4785" y="1453"/>
                </a:lnTo>
                <a:lnTo>
                  <a:pt x="4786" y="1454"/>
                </a:lnTo>
                <a:lnTo>
                  <a:pt x="4787" y="1455"/>
                </a:lnTo>
                <a:lnTo>
                  <a:pt x="4788" y="1455"/>
                </a:lnTo>
                <a:lnTo>
                  <a:pt x="4789" y="1456"/>
                </a:lnTo>
                <a:lnTo>
                  <a:pt x="4790" y="1457"/>
                </a:lnTo>
                <a:lnTo>
                  <a:pt x="4790" y="1458"/>
                </a:lnTo>
                <a:lnTo>
                  <a:pt x="4791" y="1459"/>
                </a:lnTo>
                <a:lnTo>
                  <a:pt x="4792" y="1460"/>
                </a:lnTo>
                <a:lnTo>
                  <a:pt x="4793" y="1461"/>
                </a:lnTo>
                <a:lnTo>
                  <a:pt x="4794" y="1461"/>
                </a:lnTo>
                <a:lnTo>
                  <a:pt x="4795" y="1462"/>
                </a:lnTo>
                <a:lnTo>
                  <a:pt x="4796" y="1463"/>
                </a:lnTo>
                <a:lnTo>
                  <a:pt x="4797" y="1465"/>
                </a:lnTo>
                <a:lnTo>
                  <a:pt x="4798" y="1466"/>
                </a:lnTo>
                <a:lnTo>
                  <a:pt x="4798" y="1466"/>
                </a:lnTo>
                <a:lnTo>
                  <a:pt x="4799" y="1466"/>
                </a:lnTo>
                <a:lnTo>
                  <a:pt x="4800" y="1466"/>
                </a:lnTo>
                <a:lnTo>
                  <a:pt x="4801" y="1465"/>
                </a:lnTo>
                <a:lnTo>
                  <a:pt x="4802" y="1466"/>
                </a:lnTo>
                <a:lnTo>
                  <a:pt x="4803" y="1466"/>
                </a:lnTo>
                <a:lnTo>
                  <a:pt x="4804" y="1466"/>
                </a:lnTo>
                <a:lnTo>
                  <a:pt x="4805" y="1465"/>
                </a:lnTo>
                <a:lnTo>
                  <a:pt x="4805" y="1465"/>
                </a:lnTo>
                <a:lnTo>
                  <a:pt x="4806" y="1464"/>
                </a:lnTo>
                <a:lnTo>
                  <a:pt x="4807" y="1464"/>
                </a:lnTo>
                <a:lnTo>
                  <a:pt x="4808" y="1463"/>
                </a:lnTo>
                <a:lnTo>
                  <a:pt x="4809" y="1463"/>
                </a:lnTo>
                <a:lnTo>
                  <a:pt x="4810" y="1462"/>
                </a:lnTo>
                <a:lnTo>
                  <a:pt x="4811" y="1461"/>
                </a:lnTo>
                <a:lnTo>
                  <a:pt x="4812" y="1460"/>
                </a:lnTo>
                <a:lnTo>
                  <a:pt x="4812" y="1458"/>
                </a:lnTo>
                <a:lnTo>
                  <a:pt x="4813" y="1457"/>
                </a:lnTo>
                <a:lnTo>
                  <a:pt x="4814" y="1457"/>
                </a:lnTo>
                <a:lnTo>
                  <a:pt x="4815" y="1455"/>
                </a:lnTo>
                <a:lnTo>
                  <a:pt x="4816" y="1453"/>
                </a:lnTo>
                <a:lnTo>
                  <a:pt x="4817" y="1451"/>
                </a:lnTo>
                <a:lnTo>
                  <a:pt x="4818" y="1449"/>
                </a:lnTo>
                <a:lnTo>
                  <a:pt x="4819" y="1447"/>
                </a:lnTo>
                <a:lnTo>
                  <a:pt x="4820" y="1445"/>
                </a:lnTo>
                <a:lnTo>
                  <a:pt x="4820" y="1444"/>
                </a:lnTo>
                <a:lnTo>
                  <a:pt x="4821" y="1441"/>
                </a:lnTo>
                <a:lnTo>
                  <a:pt x="4822" y="1438"/>
                </a:lnTo>
                <a:lnTo>
                  <a:pt x="4823" y="1436"/>
                </a:lnTo>
                <a:lnTo>
                  <a:pt x="4824" y="1433"/>
                </a:lnTo>
                <a:lnTo>
                  <a:pt x="4825" y="1431"/>
                </a:lnTo>
                <a:lnTo>
                  <a:pt x="4826" y="1429"/>
                </a:lnTo>
                <a:lnTo>
                  <a:pt x="4827" y="1426"/>
                </a:lnTo>
                <a:lnTo>
                  <a:pt x="4827" y="1422"/>
                </a:lnTo>
                <a:lnTo>
                  <a:pt x="4828" y="1418"/>
                </a:lnTo>
                <a:lnTo>
                  <a:pt x="4829" y="1414"/>
                </a:lnTo>
                <a:lnTo>
                  <a:pt x="4830" y="1411"/>
                </a:lnTo>
                <a:lnTo>
                  <a:pt x="4831" y="1407"/>
                </a:lnTo>
                <a:lnTo>
                  <a:pt x="4832" y="1405"/>
                </a:lnTo>
                <a:lnTo>
                  <a:pt x="4833" y="1402"/>
                </a:lnTo>
                <a:lnTo>
                  <a:pt x="4834" y="1398"/>
                </a:lnTo>
                <a:lnTo>
                  <a:pt x="4834" y="1395"/>
                </a:lnTo>
                <a:lnTo>
                  <a:pt x="4835" y="1394"/>
                </a:lnTo>
                <a:lnTo>
                  <a:pt x="4836" y="1392"/>
                </a:lnTo>
                <a:lnTo>
                  <a:pt x="4837" y="1390"/>
                </a:lnTo>
                <a:lnTo>
                  <a:pt x="4838" y="1388"/>
                </a:lnTo>
                <a:lnTo>
                  <a:pt x="4839" y="1385"/>
                </a:lnTo>
                <a:lnTo>
                  <a:pt x="4840" y="1383"/>
                </a:lnTo>
                <a:lnTo>
                  <a:pt x="4841" y="1381"/>
                </a:lnTo>
                <a:lnTo>
                  <a:pt x="4842" y="1380"/>
                </a:lnTo>
                <a:lnTo>
                  <a:pt x="4842" y="1378"/>
                </a:lnTo>
                <a:lnTo>
                  <a:pt x="4844" y="1377"/>
                </a:lnTo>
                <a:lnTo>
                  <a:pt x="4844" y="1374"/>
                </a:lnTo>
                <a:lnTo>
                  <a:pt x="4845" y="1372"/>
                </a:lnTo>
                <a:lnTo>
                  <a:pt x="4846" y="1370"/>
                </a:lnTo>
                <a:lnTo>
                  <a:pt x="4847" y="1368"/>
                </a:lnTo>
                <a:lnTo>
                  <a:pt x="4848" y="1367"/>
                </a:lnTo>
                <a:lnTo>
                  <a:pt x="4849" y="1366"/>
                </a:lnTo>
                <a:lnTo>
                  <a:pt x="4849" y="1364"/>
                </a:lnTo>
                <a:lnTo>
                  <a:pt x="4851" y="1361"/>
                </a:lnTo>
                <a:lnTo>
                  <a:pt x="4851" y="1360"/>
                </a:lnTo>
                <a:lnTo>
                  <a:pt x="4852" y="1359"/>
                </a:lnTo>
                <a:lnTo>
                  <a:pt x="4853" y="1358"/>
                </a:lnTo>
                <a:lnTo>
                  <a:pt x="4854" y="1358"/>
                </a:lnTo>
                <a:lnTo>
                  <a:pt x="4855" y="1357"/>
                </a:lnTo>
                <a:lnTo>
                  <a:pt x="4856" y="1355"/>
                </a:lnTo>
                <a:lnTo>
                  <a:pt x="4856" y="1354"/>
                </a:lnTo>
                <a:lnTo>
                  <a:pt x="4858" y="1353"/>
                </a:lnTo>
                <a:lnTo>
                  <a:pt x="4858" y="1353"/>
                </a:lnTo>
                <a:lnTo>
                  <a:pt x="4859" y="1352"/>
                </a:lnTo>
                <a:lnTo>
                  <a:pt x="4860" y="1352"/>
                </a:lnTo>
                <a:lnTo>
                  <a:pt x="4861" y="1352"/>
                </a:lnTo>
                <a:lnTo>
                  <a:pt x="4862" y="1350"/>
                </a:lnTo>
                <a:lnTo>
                  <a:pt x="4863" y="1349"/>
                </a:lnTo>
                <a:lnTo>
                  <a:pt x="4864" y="1349"/>
                </a:lnTo>
                <a:lnTo>
                  <a:pt x="4865" y="1349"/>
                </a:lnTo>
                <a:lnTo>
                  <a:pt x="4866" y="1348"/>
                </a:lnTo>
                <a:lnTo>
                  <a:pt x="4866" y="1347"/>
                </a:lnTo>
                <a:lnTo>
                  <a:pt x="4867" y="1346"/>
                </a:lnTo>
                <a:lnTo>
                  <a:pt x="4868" y="1345"/>
                </a:lnTo>
                <a:lnTo>
                  <a:pt x="4869" y="1344"/>
                </a:lnTo>
                <a:lnTo>
                  <a:pt x="4870" y="1346"/>
                </a:lnTo>
                <a:lnTo>
                  <a:pt x="4871" y="1347"/>
                </a:lnTo>
                <a:lnTo>
                  <a:pt x="4872" y="1347"/>
                </a:lnTo>
                <a:lnTo>
                  <a:pt x="4873" y="1347"/>
                </a:lnTo>
                <a:lnTo>
                  <a:pt x="4873" y="1348"/>
                </a:lnTo>
                <a:lnTo>
                  <a:pt x="4874" y="1349"/>
                </a:lnTo>
                <a:lnTo>
                  <a:pt x="4875" y="1350"/>
                </a:lnTo>
                <a:lnTo>
                  <a:pt x="4876" y="1351"/>
                </a:lnTo>
                <a:lnTo>
                  <a:pt x="4877" y="1354"/>
                </a:lnTo>
                <a:lnTo>
                  <a:pt x="4878" y="1354"/>
                </a:lnTo>
                <a:lnTo>
                  <a:pt x="4879" y="1353"/>
                </a:lnTo>
                <a:lnTo>
                  <a:pt x="4880" y="1355"/>
                </a:lnTo>
                <a:lnTo>
                  <a:pt x="4880" y="1357"/>
                </a:lnTo>
                <a:lnTo>
                  <a:pt x="4881" y="1358"/>
                </a:lnTo>
                <a:lnTo>
                  <a:pt x="4882" y="1360"/>
                </a:lnTo>
                <a:lnTo>
                  <a:pt x="4883" y="1363"/>
                </a:lnTo>
                <a:lnTo>
                  <a:pt x="4884" y="1363"/>
                </a:lnTo>
                <a:lnTo>
                  <a:pt x="4885" y="1362"/>
                </a:lnTo>
                <a:lnTo>
                  <a:pt x="4886" y="1366"/>
                </a:lnTo>
                <a:lnTo>
                  <a:pt x="4887" y="1367"/>
                </a:lnTo>
                <a:lnTo>
                  <a:pt x="4888" y="1368"/>
                </a:lnTo>
                <a:lnTo>
                  <a:pt x="4888" y="1371"/>
                </a:lnTo>
                <a:lnTo>
                  <a:pt x="4889" y="1372"/>
                </a:lnTo>
                <a:lnTo>
                  <a:pt x="4890" y="1373"/>
                </a:lnTo>
                <a:lnTo>
                  <a:pt x="4891" y="1375"/>
                </a:lnTo>
                <a:lnTo>
                  <a:pt x="4892" y="1376"/>
                </a:lnTo>
                <a:lnTo>
                  <a:pt x="4893" y="1379"/>
                </a:lnTo>
                <a:lnTo>
                  <a:pt x="4894" y="1383"/>
                </a:lnTo>
                <a:lnTo>
                  <a:pt x="4895" y="1387"/>
                </a:lnTo>
                <a:lnTo>
                  <a:pt x="4895" y="1390"/>
                </a:lnTo>
                <a:lnTo>
                  <a:pt x="4896" y="1395"/>
                </a:lnTo>
                <a:lnTo>
                  <a:pt x="4897" y="1400"/>
                </a:lnTo>
                <a:lnTo>
                  <a:pt x="4898" y="1405"/>
                </a:lnTo>
                <a:lnTo>
                  <a:pt x="4899" y="1410"/>
                </a:lnTo>
                <a:lnTo>
                  <a:pt x="4900" y="1416"/>
                </a:lnTo>
                <a:lnTo>
                  <a:pt x="4901" y="1419"/>
                </a:lnTo>
                <a:lnTo>
                  <a:pt x="4902" y="1424"/>
                </a:lnTo>
                <a:lnTo>
                  <a:pt x="4902" y="1428"/>
                </a:lnTo>
                <a:lnTo>
                  <a:pt x="4903" y="1432"/>
                </a:lnTo>
                <a:lnTo>
                  <a:pt x="4904" y="1436"/>
                </a:lnTo>
                <a:lnTo>
                  <a:pt x="4905" y="1439"/>
                </a:lnTo>
                <a:lnTo>
                  <a:pt x="4906" y="1441"/>
                </a:lnTo>
                <a:lnTo>
                  <a:pt x="4907" y="1443"/>
                </a:lnTo>
                <a:lnTo>
                  <a:pt x="4908" y="1446"/>
                </a:lnTo>
                <a:lnTo>
                  <a:pt x="4909" y="1448"/>
                </a:lnTo>
                <a:lnTo>
                  <a:pt x="4910" y="1451"/>
                </a:lnTo>
                <a:lnTo>
                  <a:pt x="4910" y="1453"/>
                </a:lnTo>
                <a:lnTo>
                  <a:pt x="4911" y="1453"/>
                </a:lnTo>
                <a:lnTo>
                  <a:pt x="4912" y="1454"/>
                </a:lnTo>
                <a:lnTo>
                  <a:pt x="4913" y="1455"/>
                </a:lnTo>
                <a:lnTo>
                  <a:pt x="4914" y="1455"/>
                </a:lnTo>
                <a:lnTo>
                  <a:pt x="4915" y="1456"/>
                </a:lnTo>
                <a:lnTo>
                  <a:pt x="4916" y="1457"/>
                </a:lnTo>
                <a:lnTo>
                  <a:pt x="4917" y="1456"/>
                </a:lnTo>
                <a:lnTo>
                  <a:pt x="4917" y="1455"/>
                </a:lnTo>
                <a:lnTo>
                  <a:pt x="4918" y="1455"/>
                </a:lnTo>
                <a:lnTo>
                  <a:pt x="4919" y="1456"/>
                </a:lnTo>
                <a:lnTo>
                  <a:pt x="4920" y="1456"/>
                </a:lnTo>
                <a:lnTo>
                  <a:pt x="4921" y="1456"/>
                </a:lnTo>
                <a:lnTo>
                  <a:pt x="4922" y="1455"/>
                </a:lnTo>
                <a:lnTo>
                  <a:pt x="4923" y="1454"/>
                </a:lnTo>
                <a:lnTo>
                  <a:pt x="4924" y="1453"/>
                </a:lnTo>
                <a:lnTo>
                  <a:pt x="4924" y="1452"/>
                </a:lnTo>
                <a:lnTo>
                  <a:pt x="4925" y="1453"/>
                </a:lnTo>
                <a:lnTo>
                  <a:pt x="4926" y="1451"/>
                </a:lnTo>
                <a:lnTo>
                  <a:pt x="4927" y="1451"/>
                </a:lnTo>
                <a:lnTo>
                  <a:pt x="4928" y="1449"/>
                </a:lnTo>
                <a:lnTo>
                  <a:pt x="4929" y="1447"/>
                </a:lnTo>
                <a:lnTo>
                  <a:pt x="4930" y="1445"/>
                </a:lnTo>
                <a:lnTo>
                  <a:pt x="4931" y="1445"/>
                </a:lnTo>
                <a:lnTo>
                  <a:pt x="4932" y="1444"/>
                </a:lnTo>
                <a:lnTo>
                  <a:pt x="4932" y="1444"/>
                </a:lnTo>
                <a:lnTo>
                  <a:pt x="4933" y="1442"/>
                </a:lnTo>
                <a:lnTo>
                  <a:pt x="4934" y="1440"/>
                </a:lnTo>
                <a:lnTo>
                  <a:pt x="4935" y="1439"/>
                </a:lnTo>
                <a:lnTo>
                  <a:pt x="4936" y="1438"/>
                </a:lnTo>
                <a:lnTo>
                  <a:pt x="4937" y="1438"/>
                </a:lnTo>
                <a:lnTo>
                  <a:pt x="4938" y="1437"/>
                </a:lnTo>
                <a:lnTo>
                  <a:pt x="4939" y="1435"/>
                </a:lnTo>
                <a:lnTo>
                  <a:pt x="4939" y="1433"/>
                </a:lnTo>
                <a:lnTo>
                  <a:pt x="4940" y="1432"/>
                </a:lnTo>
                <a:lnTo>
                  <a:pt x="4941" y="1431"/>
                </a:lnTo>
                <a:lnTo>
                  <a:pt x="4942" y="1430"/>
                </a:lnTo>
                <a:lnTo>
                  <a:pt x="4943" y="1429"/>
                </a:lnTo>
                <a:lnTo>
                  <a:pt x="4944" y="1427"/>
                </a:lnTo>
                <a:lnTo>
                  <a:pt x="4945" y="1424"/>
                </a:lnTo>
                <a:lnTo>
                  <a:pt x="4946" y="1422"/>
                </a:lnTo>
                <a:lnTo>
                  <a:pt x="4947" y="1420"/>
                </a:lnTo>
                <a:lnTo>
                  <a:pt x="4947" y="1419"/>
                </a:lnTo>
                <a:lnTo>
                  <a:pt x="4948" y="1418"/>
                </a:lnTo>
                <a:lnTo>
                  <a:pt x="4949" y="1417"/>
                </a:lnTo>
                <a:lnTo>
                  <a:pt x="4950" y="1414"/>
                </a:lnTo>
                <a:lnTo>
                  <a:pt x="4951" y="1412"/>
                </a:lnTo>
                <a:lnTo>
                  <a:pt x="4952" y="1410"/>
                </a:lnTo>
                <a:lnTo>
                  <a:pt x="4953" y="1409"/>
                </a:lnTo>
                <a:lnTo>
                  <a:pt x="4954" y="1408"/>
                </a:lnTo>
                <a:lnTo>
                  <a:pt x="4954" y="1405"/>
                </a:lnTo>
                <a:lnTo>
                  <a:pt x="4956" y="1402"/>
                </a:lnTo>
                <a:lnTo>
                  <a:pt x="4956" y="1399"/>
                </a:lnTo>
                <a:lnTo>
                  <a:pt x="4957" y="1396"/>
                </a:lnTo>
                <a:lnTo>
                  <a:pt x="4958" y="1394"/>
                </a:lnTo>
                <a:lnTo>
                  <a:pt x="4959" y="1392"/>
                </a:lnTo>
                <a:lnTo>
                  <a:pt x="4960" y="1390"/>
                </a:lnTo>
                <a:lnTo>
                  <a:pt x="4961" y="1388"/>
                </a:lnTo>
                <a:lnTo>
                  <a:pt x="4961" y="1385"/>
                </a:lnTo>
                <a:lnTo>
                  <a:pt x="4963" y="1383"/>
                </a:lnTo>
                <a:lnTo>
                  <a:pt x="4963" y="1382"/>
                </a:lnTo>
                <a:lnTo>
                  <a:pt x="4964" y="1381"/>
                </a:lnTo>
                <a:lnTo>
                  <a:pt x="4965" y="1379"/>
                </a:lnTo>
                <a:lnTo>
                  <a:pt x="4966" y="1379"/>
                </a:lnTo>
                <a:lnTo>
                  <a:pt x="4967" y="1377"/>
                </a:lnTo>
                <a:lnTo>
                  <a:pt x="4968" y="1373"/>
                </a:lnTo>
                <a:lnTo>
                  <a:pt x="4969" y="1372"/>
                </a:lnTo>
                <a:lnTo>
                  <a:pt x="4970" y="1370"/>
                </a:lnTo>
                <a:lnTo>
                  <a:pt x="4970" y="1367"/>
                </a:lnTo>
                <a:lnTo>
                  <a:pt x="4971" y="1366"/>
                </a:lnTo>
                <a:lnTo>
                  <a:pt x="4972" y="1361"/>
                </a:lnTo>
                <a:lnTo>
                  <a:pt x="4973" y="1357"/>
                </a:lnTo>
                <a:lnTo>
                  <a:pt x="4974" y="1354"/>
                </a:lnTo>
                <a:lnTo>
                  <a:pt x="4975" y="1349"/>
                </a:lnTo>
                <a:lnTo>
                  <a:pt x="4976" y="1346"/>
                </a:lnTo>
                <a:lnTo>
                  <a:pt x="4977" y="1345"/>
                </a:lnTo>
                <a:lnTo>
                  <a:pt x="4978" y="1340"/>
                </a:lnTo>
                <a:lnTo>
                  <a:pt x="4978" y="1338"/>
                </a:lnTo>
                <a:lnTo>
                  <a:pt x="4979" y="1338"/>
                </a:lnTo>
                <a:lnTo>
                  <a:pt x="4980" y="1337"/>
                </a:lnTo>
                <a:lnTo>
                  <a:pt x="4981" y="1338"/>
                </a:lnTo>
                <a:lnTo>
                  <a:pt x="4982" y="1338"/>
                </a:lnTo>
                <a:lnTo>
                  <a:pt x="4983" y="1339"/>
                </a:lnTo>
                <a:lnTo>
                  <a:pt x="4984" y="1340"/>
                </a:lnTo>
                <a:lnTo>
                  <a:pt x="4985" y="1340"/>
                </a:lnTo>
                <a:lnTo>
                  <a:pt x="4985" y="1345"/>
                </a:lnTo>
                <a:lnTo>
                  <a:pt x="4986" y="1347"/>
                </a:lnTo>
                <a:lnTo>
                  <a:pt x="4987" y="1349"/>
                </a:lnTo>
                <a:lnTo>
                  <a:pt x="4988" y="1352"/>
                </a:lnTo>
                <a:lnTo>
                  <a:pt x="4989" y="1352"/>
                </a:lnTo>
                <a:lnTo>
                  <a:pt x="4990" y="1352"/>
                </a:lnTo>
                <a:lnTo>
                  <a:pt x="4991" y="1355"/>
                </a:lnTo>
                <a:lnTo>
                  <a:pt x="4992" y="1356"/>
                </a:lnTo>
                <a:lnTo>
                  <a:pt x="4993" y="1356"/>
                </a:lnTo>
                <a:lnTo>
                  <a:pt x="4993" y="1357"/>
                </a:lnTo>
                <a:lnTo>
                  <a:pt x="4994" y="1357"/>
                </a:lnTo>
                <a:lnTo>
                  <a:pt x="4995" y="1358"/>
                </a:lnTo>
                <a:lnTo>
                  <a:pt x="4996" y="1360"/>
                </a:lnTo>
                <a:lnTo>
                  <a:pt x="4997" y="1362"/>
                </a:lnTo>
                <a:lnTo>
                  <a:pt x="4998" y="1365"/>
                </a:lnTo>
                <a:lnTo>
                  <a:pt x="4999" y="1366"/>
                </a:lnTo>
                <a:lnTo>
                  <a:pt x="5000" y="1367"/>
                </a:lnTo>
                <a:lnTo>
                  <a:pt x="5000" y="1370"/>
                </a:lnTo>
                <a:lnTo>
                  <a:pt x="5001" y="1372"/>
                </a:lnTo>
                <a:lnTo>
                  <a:pt x="5002" y="1377"/>
                </a:lnTo>
                <a:lnTo>
                  <a:pt x="5003" y="1380"/>
                </a:lnTo>
                <a:lnTo>
                  <a:pt x="5004" y="1384"/>
                </a:lnTo>
                <a:lnTo>
                  <a:pt x="5005" y="1388"/>
                </a:lnTo>
                <a:lnTo>
                  <a:pt x="5006" y="1390"/>
                </a:lnTo>
                <a:lnTo>
                  <a:pt x="5007" y="1393"/>
                </a:lnTo>
                <a:lnTo>
                  <a:pt x="5007" y="1398"/>
                </a:lnTo>
                <a:lnTo>
                  <a:pt x="5008" y="1402"/>
                </a:lnTo>
                <a:lnTo>
                  <a:pt x="5009" y="1404"/>
                </a:lnTo>
                <a:lnTo>
                  <a:pt x="5010" y="1406"/>
                </a:lnTo>
                <a:lnTo>
                  <a:pt x="5011" y="1408"/>
                </a:lnTo>
                <a:lnTo>
                  <a:pt x="5012" y="1409"/>
                </a:lnTo>
                <a:lnTo>
                  <a:pt x="5013" y="1412"/>
                </a:lnTo>
                <a:lnTo>
                  <a:pt x="5014" y="1415"/>
                </a:lnTo>
                <a:lnTo>
                  <a:pt x="5015" y="1416"/>
                </a:lnTo>
                <a:lnTo>
                  <a:pt x="5015" y="1418"/>
                </a:lnTo>
                <a:lnTo>
                  <a:pt x="5016" y="1420"/>
                </a:lnTo>
                <a:lnTo>
                  <a:pt x="5017" y="1421"/>
                </a:lnTo>
                <a:lnTo>
                  <a:pt x="5018" y="1423"/>
                </a:lnTo>
                <a:lnTo>
                  <a:pt x="5019" y="1425"/>
                </a:lnTo>
                <a:lnTo>
                  <a:pt x="5020" y="1427"/>
                </a:lnTo>
                <a:lnTo>
                  <a:pt x="5021" y="1428"/>
                </a:lnTo>
                <a:lnTo>
                  <a:pt x="5022" y="1429"/>
                </a:lnTo>
                <a:lnTo>
                  <a:pt x="5022" y="1429"/>
                </a:lnTo>
                <a:lnTo>
                  <a:pt x="5023" y="1431"/>
                </a:lnTo>
                <a:lnTo>
                  <a:pt x="5024" y="1434"/>
                </a:lnTo>
                <a:lnTo>
                  <a:pt x="5025" y="1436"/>
                </a:lnTo>
                <a:lnTo>
                  <a:pt x="5026" y="1437"/>
                </a:lnTo>
                <a:lnTo>
                  <a:pt x="5027" y="1438"/>
                </a:lnTo>
                <a:lnTo>
                  <a:pt x="5028" y="1439"/>
                </a:lnTo>
                <a:lnTo>
                  <a:pt x="5029" y="1440"/>
                </a:lnTo>
                <a:lnTo>
                  <a:pt x="5029" y="1441"/>
                </a:lnTo>
                <a:lnTo>
                  <a:pt x="5030" y="1442"/>
                </a:lnTo>
                <a:lnTo>
                  <a:pt x="5031" y="1442"/>
                </a:lnTo>
                <a:lnTo>
                  <a:pt x="5032" y="1442"/>
                </a:lnTo>
                <a:lnTo>
                  <a:pt x="5033" y="1442"/>
                </a:lnTo>
                <a:lnTo>
                  <a:pt x="5034" y="1442"/>
                </a:lnTo>
                <a:lnTo>
                  <a:pt x="5035" y="1443"/>
                </a:lnTo>
                <a:lnTo>
                  <a:pt x="5036" y="1443"/>
                </a:lnTo>
                <a:lnTo>
                  <a:pt x="5037" y="1444"/>
                </a:lnTo>
                <a:lnTo>
                  <a:pt x="5037" y="1442"/>
                </a:lnTo>
                <a:lnTo>
                  <a:pt x="5038" y="1442"/>
                </a:lnTo>
                <a:lnTo>
                  <a:pt x="5039" y="1441"/>
                </a:lnTo>
                <a:lnTo>
                  <a:pt x="5040" y="1442"/>
                </a:lnTo>
                <a:lnTo>
                  <a:pt x="5041" y="1442"/>
                </a:lnTo>
                <a:lnTo>
                  <a:pt x="5042" y="1442"/>
                </a:lnTo>
                <a:lnTo>
                  <a:pt x="5043" y="1440"/>
                </a:lnTo>
                <a:lnTo>
                  <a:pt x="5044" y="1440"/>
                </a:lnTo>
                <a:lnTo>
                  <a:pt x="5044" y="1439"/>
                </a:lnTo>
                <a:lnTo>
                  <a:pt x="5045" y="1439"/>
                </a:lnTo>
                <a:lnTo>
                  <a:pt x="5046" y="1439"/>
                </a:lnTo>
                <a:lnTo>
                  <a:pt x="5047" y="1439"/>
                </a:lnTo>
                <a:lnTo>
                  <a:pt x="5048" y="1438"/>
                </a:lnTo>
                <a:lnTo>
                  <a:pt x="5049" y="1437"/>
                </a:lnTo>
                <a:lnTo>
                  <a:pt x="5050" y="1437"/>
                </a:lnTo>
                <a:lnTo>
                  <a:pt x="5051" y="1437"/>
                </a:lnTo>
                <a:lnTo>
                  <a:pt x="5051" y="1438"/>
                </a:lnTo>
                <a:lnTo>
                  <a:pt x="5052" y="1438"/>
                </a:lnTo>
                <a:lnTo>
                  <a:pt x="5053" y="1437"/>
                </a:lnTo>
                <a:lnTo>
                  <a:pt x="5054" y="1435"/>
                </a:lnTo>
                <a:lnTo>
                  <a:pt x="5055" y="1435"/>
                </a:lnTo>
                <a:lnTo>
                  <a:pt x="5056" y="1435"/>
                </a:lnTo>
                <a:lnTo>
                  <a:pt x="5057" y="1436"/>
                </a:lnTo>
                <a:lnTo>
                  <a:pt x="5058" y="1436"/>
                </a:lnTo>
                <a:lnTo>
                  <a:pt x="5059" y="1435"/>
                </a:lnTo>
                <a:lnTo>
                  <a:pt x="5059" y="1434"/>
                </a:lnTo>
                <a:lnTo>
                  <a:pt x="5060" y="1434"/>
                </a:lnTo>
                <a:lnTo>
                  <a:pt x="5061" y="1434"/>
                </a:lnTo>
                <a:lnTo>
                  <a:pt x="5062" y="1434"/>
                </a:lnTo>
                <a:lnTo>
                  <a:pt x="5063" y="1433"/>
                </a:lnTo>
                <a:lnTo>
                  <a:pt x="5064" y="1432"/>
                </a:lnTo>
                <a:lnTo>
                  <a:pt x="5065" y="1432"/>
                </a:lnTo>
                <a:lnTo>
                  <a:pt x="5066" y="1432"/>
                </a:lnTo>
                <a:lnTo>
                  <a:pt x="5066" y="1432"/>
                </a:lnTo>
                <a:lnTo>
                  <a:pt x="5068" y="1433"/>
                </a:lnTo>
                <a:lnTo>
                  <a:pt x="5068" y="1433"/>
                </a:lnTo>
                <a:lnTo>
                  <a:pt x="5069" y="1432"/>
                </a:lnTo>
                <a:lnTo>
                  <a:pt x="5070" y="1432"/>
                </a:lnTo>
                <a:lnTo>
                  <a:pt x="5071" y="1432"/>
                </a:lnTo>
                <a:lnTo>
                  <a:pt x="5072" y="1434"/>
                </a:lnTo>
                <a:lnTo>
                  <a:pt x="5073" y="1435"/>
                </a:lnTo>
                <a:lnTo>
                  <a:pt x="5073" y="1435"/>
                </a:lnTo>
                <a:lnTo>
                  <a:pt x="5075" y="1436"/>
                </a:lnTo>
                <a:lnTo>
                  <a:pt x="5075" y="1435"/>
                </a:lnTo>
                <a:lnTo>
                  <a:pt x="5076" y="1435"/>
                </a:lnTo>
                <a:lnTo>
                  <a:pt x="5077" y="1437"/>
                </a:lnTo>
                <a:lnTo>
                  <a:pt x="5078" y="1438"/>
                </a:lnTo>
                <a:lnTo>
                  <a:pt x="5079" y="1439"/>
                </a:lnTo>
                <a:lnTo>
                  <a:pt x="5080" y="1439"/>
                </a:lnTo>
                <a:lnTo>
                  <a:pt x="5081" y="1438"/>
                </a:lnTo>
                <a:lnTo>
                  <a:pt x="5082" y="1438"/>
                </a:lnTo>
                <a:lnTo>
                  <a:pt x="5083" y="1439"/>
                </a:lnTo>
                <a:lnTo>
                  <a:pt x="5083" y="1440"/>
                </a:lnTo>
                <a:lnTo>
                  <a:pt x="5084" y="1440"/>
                </a:lnTo>
                <a:lnTo>
                  <a:pt x="5085" y="1439"/>
                </a:lnTo>
                <a:lnTo>
                  <a:pt x="5086" y="1438"/>
                </a:lnTo>
                <a:lnTo>
                  <a:pt x="5087" y="1438"/>
                </a:lnTo>
                <a:lnTo>
                  <a:pt x="5088" y="1438"/>
                </a:lnTo>
                <a:lnTo>
                  <a:pt x="5089" y="1440"/>
                </a:lnTo>
                <a:lnTo>
                  <a:pt x="5090" y="1441"/>
                </a:lnTo>
                <a:lnTo>
                  <a:pt x="5090" y="1440"/>
                </a:lnTo>
                <a:lnTo>
                  <a:pt x="5091" y="1440"/>
                </a:lnTo>
                <a:lnTo>
                  <a:pt x="5092" y="1440"/>
                </a:lnTo>
                <a:lnTo>
                  <a:pt x="5093" y="1440"/>
                </a:lnTo>
                <a:lnTo>
                  <a:pt x="5094" y="1440"/>
                </a:lnTo>
                <a:lnTo>
                  <a:pt x="5095" y="1439"/>
                </a:lnTo>
                <a:lnTo>
                  <a:pt x="5096" y="1439"/>
                </a:lnTo>
                <a:lnTo>
                  <a:pt x="5097" y="1438"/>
                </a:lnTo>
                <a:lnTo>
                  <a:pt x="5097" y="1437"/>
                </a:lnTo>
                <a:lnTo>
                  <a:pt x="5098" y="1436"/>
                </a:lnTo>
                <a:lnTo>
                  <a:pt x="5099" y="1436"/>
                </a:lnTo>
                <a:lnTo>
                  <a:pt x="5100" y="1435"/>
                </a:lnTo>
                <a:lnTo>
                  <a:pt x="5101" y="1434"/>
                </a:lnTo>
                <a:lnTo>
                  <a:pt x="5102" y="1433"/>
                </a:lnTo>
                <a:lnTo>
                  <a:pt x="5103" y="1431"/>
                </a:lnTo>
                <a:lnTo>
                  <a:pt x="5104" y="1429"/>
                </a:lnTo>
                <a:lnTo>
                  <a:pt x="5105" y="1427"/>
                </a:lnTo>
                <a:lnTo>
                  <a:pt x="5105" y="1425"/>
                </a:lnTo>
                <a:lnTo>
                  <a:pt x="5106" y="1422"/>
                </a:lnTo>
                <a:lnTo>
                  <a:pt x="5107" y="1417"/>
                </a:lnTo>
                <a:lnTo>
                  <a:pt x="5108" y="1415"/>
                </a:lnTo>
                <a:lnTo>
                  <a:pt x="5109" y="1411"/>
                </a:lnTo>
                <a:lnTo>
                  <a:pt x="5110" y="1405"/>
                </a:lnTo>
                <a:lnTo>
                  <a:pt x="5111" y="1402"/>
                </a:lnTo>
                <a:lnTo>
                  <a:pt x="5112" y="1395"/>
                </a:lnTo>
                <a:lnTo>
                  <a:pt x="5112" y="1386"/>
                </a:lnTo>
                <a:lnTo>
                  <a:pt x="5113" y="1381"/>
                </a:lnTo>
                <a:lnTo>
                  <a:pt x="5114" y="1371"/>
                </a:lnTo>
                <a:lnTo>
                  <a:pt x="5115" y="1363"/>
                </a:lnTo>
                <a:lnTo>
                  <a:pt x="5116" y="1357"/>
                </a:lnTo>
                <a:lnTo>
                  <a:pt x="5117" y="1346"/>
                </a:lnTo>
                <a:lnTo>
                  <a:pt x="5118" y="1339"/>
                </a:lnTo>
                <a:lnTo>
                  <a:pt x="5119" y="1332"/>
                </a:lnTo>
                <a:lnTo>
                  <a:pt x="5119" y="1324"/>
                </a:lnTo>
                <a:lnTo>
                  <a:pt x="5120" y="1322"/>
                </a:lnTo>
                <a:lnTo>
                  <a:pt x="5121" y="1320"/>
                </a:lnTo>
                <a:lnTo>
                  <a:pt x="5122" y="1321"/>
                </a:lnTo>
                <a:lnTo>
                  <a:pt x="5123" y="1321"/>
                </a:lnTo>
                <a:lnTo>
                  <a:pt x="5124" y="1327"/>
                </a:lnTo>
                <a:lnTo>
                  <a:pt x="5125" y="1335"/>
                </a:lnTo>
                <a:lnTo>
                  <a:pt x="5126" y="1344"/>
                </a:lnTo>
                <a:lnTo>
                  <a:pt x="5127" y="1354"/>
                </a:lnTo>
                <a:lnTo>
                  <a:pt x="5127" y="1364"/>
                </a:lnTo>
                <a:lnTo>
                  <a:pt x="5128" y="1376"/>
                </a:lnTo>
                <a:lnTo>
                  <a:pt x="5129" y="1383"/>
                </a:lnTo>
                <a:lnTo>
                  <a:pt x="5130" y="1390"/>
                </a:lnTo>
                <a:lnTo>
                  <a:pt x="5131" y="1399"/>
                </a:lnTo>
                <a:lnTo>
                  <a:pt x="5132" y="1404"/>
                </a:lnTo>
                <a:lnTo>
                  <a:pt x="5133" y="1411"/>
                </a:lnTo>
                <a:lnTo>
                  <a:pt x="5134" y="1418"/>
                </a:lnTo>
                <a:lnTo>
                  <a:pt x="5134" y="1422"/>
                </a:lnTo>
                <a:lnTo>
                  <a:pt x="5135" y="1426"/>
                </a:lnTo>
                <a:lnTo>
                  <a:pt x="5136" y="1429"/>
                </a:lnTo>
                <a:lnTo>
                  <a:pt x="5137" y="1431"/>
                </a:lnTo>
                <a:lnTo>
                  <a:pt x="5138" y="1434"/>
                </a:lnTo>
                <a:lnTo>
                  <a:pt x="5139" y="1436"/>
                </a:lnTo>
                <a:lnTo>
                  <a:pt x="5140" y="1438"/>
                </a:lnTo>
                <a:lnTo>
                  <a:pt x="5141" y="1440"/>
                </a:lnTo>
                <a:lnTo>
                  <a:pt x="5142" y="1440"/>
                </a:lnTo>
                <a:lnTo>
                  <a:pt x="5142" y="1440"/>
                </a:lnTo>
                <a:lnTo>
                  <a:pt x="5143" y="1440"/>
                </a:lnTo>
                <a:lnTo>
                  <a:pt x="5144" y="1440"/>
                </a:lnTo>
                <a:lnTo>
                  <a:pt x="5145" y="1440"/>
                </a:lnTo>
                <a:lnTo>
                  <a:pt x="5146" y="1441"/>
                </a:lnTo>
                <a:lnTo>
                  <a:pt x="5147" y="1441"/>
                </a:lnTo>
                <a:lnTo>
                  <a:pt x="5148" y="1440"/>
                </a:lnTo>
                <a:lnTo>
                  <a:pt x="5149" y="1439"/>
                </a:lnTo>
                <a:lnTo>
                  <a:pt x="5149" y="1438"/>
                </a:lnTo>
                <a:lnTo>
                  <a:pt x="5150" y="1439"/>
                </a:lnTo>
                <a:lnTo>
                  <a:pt x="5151" y="1439"/>
                </a:lnTo>
                <a:lnTo>
                  <a:pt x="5152" y="1437"/>
                </a:lnTo>
                <a:lnTo>
                  <a:pt x="5153" y="1436"/>
                </a:lnTo>
                <a:lnTo>
                  <a:pt x="5154" y="1433"/>
                </a:lnTo>
                <a:lnTo>
                  <a:pt x="5155" y="1431"/>
                </a:lnTo>
                <a:lnTo>
                  <a:pt x="5156" y="1429"/>
                </a:lnTo>
                <a:lnTo>
                  <a:pt x="5156" y="1428"/>
                </a:lnTo>
                <a:lnTo>
                  <a:pt x="5157" y="1427"/>
                </a:lnTo>
                <a:lnTo>
                  <a:pt x="5158" y="1426"/>
                </a:lnTo>
                <a:lnTo>
                  <a:pt x="5159" y="1423"/>
                </a:lnTo>
                <a:lnTo>
                  <a:pt x="5160" y="1421"/>
                </a:lnTo>
                <a:lnTo>
                  <a:pt x="5161" y="1419"/>
                </a:lnTo>
                <a:lnTo>
                  <a:pt x="5162" y="1415"/>
                </a:lnTo>
                <a:lnTo>
                  <a:pt x="5163" y="1412"/>
                </a:lnTo>
                <a:lnTo>
                  <a:pt x="5164" y="1409"/>
                </a:lnTo>
                <a:lnTo>
                  <a:pt x="5164" y="1406"/>
                </a:lnTo>
                <a:lnTo>
                  <a:pt x="5165" y="1401"/>
                </a:lnTo>
                <a:lnTo>
                  <a:pt x="5166" y="1400"/>
                </a:lnTo>
                <a:lnTo>
                  <a:pt x="5167" y="1399"/>
                </a:lnTo>
                <a:lnTo>
                  <a:pt x="5168" y="1398"/>
                </a:lnTo>
                <a:lnTo>
                  <a:pt x="5169" y="1399"/>
                </a:lnTo>
                <a:lnTo>
                  <a:pt x="5170" y="1399"/>
                </a:lnTo>
                <a:lnTo>
                  <a:pt x="5171" y="1399"/>
                </a:lnTo>
                <a:lnTo>
                  <a:pt x="5171" y="1401"/>
                </a:lnTo>
                <a:lnTo>
                  <a:pt x="5172" y="1403"/>
                </a:lnTo>
                <a:lnTo>
                  <a:pt x="5173" y="1406"/>
                </a:lnTo>
                <a:lnTo>
                  <a:pt x="5174" y="1409"/>
                </a:lnTo>
                <a:lnTo>
                  <a:pt x="5175" y="1410"/>
                </a:lnTo>
                <a:lnTo>
                  <a:pt x="5176" y="1412"/>
                </a:lnTo>
                <a:lnTo>
                  <a:pt x="5177" y="1415"/>
                </a:lnTo>
                <a:lnTo>
                  <a:pt x="5178" y="1417"/>
                </a:lnTo>
                <a:lnTo>
                  <a:pt x="5178" y="1420"/>
                </a:lnTo>
                <a:lnTo>
                  <a:pt x="5179" y="1422"/>
                </a:lnTo>
                <a:lnTo>
                  <a:pt x="5180" y="1424"/>
                </a:lnTo>
                <a:lnTo>
                  <a:pt x="5181" y="1427"/>
                </a:lnTo>
                <a:lnTo>
                  <a:pt x="5182" y="1429"/>
                </a:lnTo>
                <a:lnTo>
                  <a:pt x="5183" y="1433"/>
                </a:lnTo>
                <a:lnTo>
                  <a:pt x="5184" y="1436"/>
                </a:lnTo>
                <a:lnTo>
                  <a:pt x="5185" y="1438"/>
                </a:lnTo>
                <a:lnTo>
                  <a:pt x="5186" y="1441"/>
                </a:lnTo>
                <a:lnTo>
                  <a:pt x="5186" y="1443"/>
                </a:lnTo>
                <a:lnTo>
                  <a:pt x="5188" y="1445"/>
                </a:lnTo>
                <a:lnTo>
                  <a:pt x="5188" y="1448"/>
                </a:lnTo>
                <a:lnTo>
                  <a:pt x="5189" y="1451"/>
                </a:lnTo>
                <a:lnTo>
                  <a:pt x="5190" y="1452"/>
                </a:lnTo>
                <a:lnTo>
                  <a:pt x="5191" y="1454"/>
                </a:lnTo>
                <a:lnTo>
                  <a:pt x="5192" y="1455"/>
                </a:lnTo>
                <a:lnTo>
                  <a:pt x="5193" y="1455"/>
                </a:lnTo>
                <a:lnTo>
                  <a:pt x="5193" y="1458"/>
                </a:lnTo>
                <a:lnTo>
                  <a:pt x="5195" y="1459"/>
                </a:lnTo>
                <a:lnTo>
                  <a:pt x="5195" y="1459"/>
                </a:lnTo>
                <a:lnTo>
                  <a:pt x="5196" y="1460"/>
                </a:lnTo>
                <a:lnTo>
                  <a:pt x="5197" y="1461"/>
                </a:lnTo>
                <a:lnTo>
                  <a:pt x="5198" y="1463"/>
                </a:lnTo>
                <a:lnTo>
                  <a:pt x="5199" y="1466"/>
                </a:lnTo>
                <a:lnTo>
                  <a:pt x="5200" y="1467"/>
                </a:lnTo>
                <a:lnTo>
                  <a:pt x="5201" y="1468"/>
                </a:lnTo>
                <a:lnTo>
                  <a:pt x="5202" y="1467"/>
                </a:lnTo>
                <a:lnTo>
                  <a:pt x="5202" y="1466"/>
                </a:lnTo>
                <a:lnTo>
                  <a:pt x="5203" y="1466"/>
                </a:lnTo>
                <a:lnTo>
                  <a:pt x="5204" y="1469"/>
                </a:lnTo>
                <a:lnTo>
                  <a:pt x="5205" y="1468"/>
                </a:lnTo>
                <a:lnTo>
                  <a:pt x="5206" y="1469"/>
                </a:lnTo>
                <a:lnTo>
                  <a:pt x="5207" y="1470"/>
                </a:lnTo>
                <a:lnTo>
                  <a:pt x="5208" y="1471"/>
                </a:lnTo>
                <a:lnTo>
                  <a:pt x="5209" y="1471"/>
                </a:lnTo>
                <a:lnTo>
                  <a:pt x="5210" y="1470"/>
                </a:lnTo>
                <a:lnTo>
                  <a:pt x="5210" y="1470"/>
                </a:lnTo>
                <a:lnTo>
                  <a:pt x="5211" y="1470"/>
                </a:lnTo>
                <a:lnTo>
                  <a:pt x="5212" y="1471"/>
                </a:lnTo>
                <a:lnTo>
                  <a:pt x="5213" y="1470"/>
                </a:lnTo>
                <a:lnTo>
                  <a:pt x="5214" y="1470"/>
                </a:lnTo>
                <a:lnTo>
                  <a:pt x="5215" y="1468"/>
                </a:lnTo>
                <a:lnTo>
                  <a:pt x="5216" y="1467"/>
                </a:lnTo>
                <a:lnTo>
                  <a:pt x="5217" y="1468"/>
                </a:lnTo>
                <a:lnTo>
                  <a:pt x="5217" y="1467"/>
                </a:lnTo>
                <a:lnTo>
                  <a:pt x="5218" y="1465"/>
                </a:lnTo>
                <a:lnTo>
                  <a:pt x="5219" y="1465"/>
                </a:lnTo>
                <a:lnTo>
                  <a:pt x="5220" y="1464"/>
                </a:lnTo>
                <a:lnTo>
                  <a:pt x="5221" y="1464"/>
                </a:lnTo>
                <a:lnTo>
                  <a:pt x="5222" y="1461"/>
                </a:lnTo>
                <a:lnTo>
                  <a:pt x="5223" y="1459"/>
                </a:lnTo>
                <a:lnTo>
                  <a:pt x="5224" y="1456"/>
                </a:lnTo>
                <a:lnTo>
                  <a:pt x="5224" y="1451"/>
                </a:lnTo>
                <a:lnTo>
                  <a:pt x="5225" y="1447"/>
                </a:lnTo>
                <a:lnTo>
                  <a:pt x="5226" y="1446"/>
                </a:lnTo>
                <a:lnTo>
                  <a:pt x="5227" y="1444"/>
                </a:lnTo>
                <a:lnTo>
                  <a:pt x="5228" y="1441"/>
                </a:lnTo>
                <a:lnTo>
                  <a:pt x="5229" y="1438"/>
                </a:lnTo>
                <a:lnTo>
                  <a:pt x="5230" y="1436"/>
                </a:lnTo>
                <a:lnTo>
                  <a:pt x="5231" y="1433"/>
                </a:lnTo>
                <a:lnTo>
                  <a:pt x="5232" y="1432"/>
                </a:lnTo>
                <a:lnTo>
                  <a:pt x="5232" y="1430"/>
                </a:lnTo>
                <a:lnTo>
                  <a:pt x="5233" y="1427"/>
                </a:lnTo>
                <a:lnTo>
                  <a:pt x="5234" y="1424"/>
                </a:lnTo>
                <a:lnTo>
                  <a:pt x="5235" y="1423"/>
                </a:lnTo>
                <a:lnTo>
                  <a:pt x="5236" y="1420"/>
                </a:lnTo>
                <a:lnTo>
                  <a:pt x="5237" y="1421"/>
                </a:lnTo>
                <a:lnTo>
                  <a:pt x="5238" y="1428"/>
                </a:lnTo>
                <a:lnTo>
                  <a:pt x="5239" y="1439"/>
                </a:lnTo>
                <a:lnTo>
                  <a:pt x="5239" y="1444"/>
                </a:lnTo>
                <a:lnTo>
                  <a:pt x="5240" y="1444"/>
                </a:lnTo>
                <a:lnTo>
                  <a:pt x="5241" y="1445"/>
                </a:lnTo>
                <a:lnTo>
                  <a:pt x="5242" y="1442"/>
                </a:lnTo>
                <a:lnTo>
                  <a:pt x="5243" y="1438"/>
                </a:lnTo>
                <a:lnTo>
                  <a:pt x="5244" y="1436"/>
                </a:lnTo>
                <a:lnTo>
                  <a:pt x="5245" y="1434"/>
                </a:lnTo>
                <a:lnTo>
                  <a:pt x="5246" y="1436"/>
                </a:lnTo>
                <a:lnTo>
                  <a:pt x="5246" y="1434"/>
                </a:lnTo>
                <a:lnTo>
                  <a:pt x="5247" y="1432"/>
                </a:lnTo>
                <a:lnTo>
                  <a:pt x="5248" y="1433"/>
                </a:lnTo>
                <a:lnTo>
                  <a:pt x="5249" y="1435"/>
                </a:lnTo>
                <a:lnTo>
                  <a:pt x="5250" y="1438"/>
                </a:lnTo>
                <a:lnTo>
                  <a:pt x="5251" y="1438"/>
                </a:lnTo>
                <a:lnTo>
                  <a:pt x="5252" y="1438"/>
                </a:lnTo>
                <a:lnTo>
                  <a:pt x="5253" y="1451"/>
                </a:lnTo>
                <a:lnTo>
                  <a:pt x="5254" y="1471"/>
                </a:lnTo>
                <a:lnTo>
                  <a:pt x="5254" y="1478"/>
                </a:lnTo>
                <a:lnTo>
                  <a:pt x="5255" y="1477"/>
                </a:lnTo>
                <a:lnTo>
                  <a:pt x="5256" y="1475"/>
                </a:lnTo>
                <a:lnTo>
                  <a:pt x="5257" y="1474"/>
                </a:lnTo>
                <a:lnTo>
                  <a:pt x="5258" y="1474"/>
                </a:lnTo>
                <a:lnTo>
                  <a:pt x="5259" y="1474"/>
                </a:lnTo>
                <a:lnTo>
                  <a:pt x="5260" y="1471"/>
                </a:lnTo>
                <a:lnTo>
                  <a:pt x="5261" y="1471"/>
                </a:lnTo>
                <a:lnTo>
                  <a:pt x="5261" y="1474"/>
                </a:lnTo>
                <a:lnTo>
                  <a:pt x="5262" y="1473"/>
                </a:lnTo>
                <a:lnTo>
                  <a:pt x="5263" y="1469"/>
                </a:lnTo>
                <a:lnTo>
                  <a:pt x="5264" y="1464"/>
                </a:lnTo>
                <a:lnTo>
                  <a:pt x="5265" y="1462"/>
                </a:lnTo>
                <a:lnTo>
                  <a:pt x="5266" y="1464"/>
                </a:lnTo>
                <a:lnTo>
                  <a:pt x="5267" y="1464"/>
                </a:lnTo>
                <a:lnTo>
                  <a:pt x="5268" y="1463"/>
                </a:lnTo>
                <a:lnTo>
                  <a:pt x="5268" y="1466"/>
                </a:lnTo>
                <a:lnTo>
                  <a:pt x="5269" y="1462"/>
                </a:lnTo>
                <a:lnTo>
                  <a:pt x="5270" y="1455"/>
                </a:lnTo>
                <a:lnTo>
                  <a:pt x="5271" y="1456"/>
                </a:lnTo>
                <a:lnTo>
                  <a:pt x="5272" y="1457"/>
                </a:lnTo>
                <a:lnTo>
                  <a:pt x="5273" y="1452"/>
                </a:lnTo>
                <a:lnTo>
                  <a:pt x="5274" y="1451"/>
                </a:lnTo>
                <a:lnTo>
                  <a:pt x="5275" y="1450"/>
                </a:lnTo>
                <a:lnTo>
                  <a:pt x="5276" y="1446"/>
                </a:lnTo>
                <a:lnTo>
                  <a:pt x="5276" y="1437"/>
                </a:lnTo>
                <a:lnTo>
                  <a:pt x="5277" y="1433"/>
                </a:lnTo>
                <a:lnTo>
                  <a:pt x="5278" y="1433"/>
                </a:lnTo>
                <a:lnTo>
                  <a:pt x="5279" y="1438"/>
                </a:lnTo>
                <a:lnTo>
                  <a:pt x="5280" y="1429"/>
                </a:lnTo>
                <a:lnTo>
                  <a:pt x="5281" y="1408"/>
                </a:lnTo>
                <a:lnTo>
                  <a:pt x="5282" y="1392"/>
                </a:lnTo>
                <a:lnTo>
                  <a:pt x="5283" y="1394"/>
                </a:lnTo>
                <a:lnTo>
                  <a:pt x="5283" y="1522"/>
                </a:lnTo>
                <a:lnTo>
                  <a:pt x="5284" y="1522"/>
                </a:lnTo>
                <a:lnTo>
                  <a:pt x="5285" y="1522"/>
                </a:lnTo>
                <a:lnTo>
                  <a:pt x="5286" y="1522"/>
                </a:lnTo>
                <a:lnTo>
                  <a:pt x="5287" y="1522"/>
                </a:lnTo>
                <a:lnTo>
                  <a:pt x="5288" y="1522"/>
                </a:lnTo>
                <a:lnTo>
                  <a:pt x="5289" y="1522"/>
                </a:lnTo>
                <a:lnTo>
                  <a:pt x="5290" y="1522"/>
                </a:lnTo>
                <a:lnTo>
                  <a:pt x="5291" y="1522"/>
                </a:lnTo>
                <a:lnTo>
                  <a:pt x="5291" y="1522"/>
                </a:lnTo>
              </a:path>
            </a:pathLst>
          </a:custGeom>
          <a:noFill/>
          <a:ln w="12700" cap="flat">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6" name="Line 133">
            <a:extLst>
              <a:ext uri="{FF2B5EF4-FFF2-40B4-BE49-F238E27FC236}">
                <a16:creationId xmlns:a16="http://schemas.microsoft.com/office/drawing/2014/main" id="{2142ADED-BD9E-4326-978C-F23950329E05}"/>
              </a:ext>
            </a:extLst>
          </p:cNvPr>
          <p:cNvSpPr>
            <a:spLocks noChangeShapeType="1"/>
          </p:cNvSpPr>
          <p:nvPr/>
        </p:nvSpPr>
        <p:spPr bwMode="auto">
          <a:xfrm flipV="1">
            <a:off x="1256880" y="5575242"/>
            <a:ext cx="0" cy="822170"/>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7" name="Line 134">
            <a:extLst>
              <a:ext uri="{FF2B5EF4-FFF2-40B4-BE49-F238E27FC236}">
                <a16:creationId xmlns:a16="http://schemas.microsoft.com/office/drawing/2014/main" id="{7DF5AD1D-B1E4-4794-BDBA-99E35E85BF6F}"/>
              </a:ext>
            </a:extLst>
          </p:cNvPr>
          <p:cNvSpPr>
            <a:spLocks noChangeShapeType="1"/>
          </p:cNvSpPr>
          <p:nvPr/>
        </p:nvSpPr>
        <p:spPr bwMode="auto">
          <a:xfrm flipV="1">
            <a:off x="1274624" y="5537781"/>
            <a:ext cx="0" cy="859631"/>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8" name="Line 135">
            <a:extLst>
              <a:ext uri="{FF2B5EF4-FFF2-40B4-BE49-F238E27FC236}">
                <a16:creationId xmlns:a16="http://schemas.microsoft.com/office/drawing/2014/main" id="{AAC26D9F-912B-41F8-8F77-7E84C7CFB442}"/>
              </a:ext>
            </a:extLst>
          </p:cNvPr>
          <p:cNvSpPr>
            <a:spLocks noChangeShapeType="1"/>
          </p:cNvSpPr>
          <p:nvPr/>
        </p:nvSpPr>
        <p:spPr bwMode="auto">
          <a:xfrm flipV="1">
            <a:off x="1854284" y="6036604"/>
            <a:ext cx="0" cy="360809"/>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9" name="Line 136">
            <a:extLst>
              <a:ext uri="{FF2B5EF4-FFF2-40B4-BE49-F238E27FC236}">
                <a16:creationId xmlns:a16="http://schemas.microsoft.com/office/drawing/2014/main" id="{2CC40CAF-CE38-412E-ABC2-2D1443CEEE9E}"/>
              </a:ext>
            </a:extLst>
          </p:cNvPr>
          <p:cNvSpPr>
            <a:spLocks noChangeShapeType="1"/>
          </p:cNvSpPr>
          <p:nvPr/>
        </p:nvSpPr>
        <p:spPr bwMode="auto">
          <a:xfrm flipV="1">
            <a:off x="1877944" y="5362306"/>
            <a:ext cx="0" cy="103510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0" name="Line 137">
            <a:extLst>
              <a:ext uri="{FF2B5EF4-FFF2-40B4-BE49-F238E27FC236}">
                <a16:creationId xmlns:a16="http://schemas.microsoft.com/office/drawing/2014/main" id="{205DE9D4-4964-4C32-924B-68C6ED09E71D}"/>
              </a:ext>
            </a:extLst>
          </p:cNvPr>
          <p:cNvSpPr>
            <a:spLocks noChangeShapeType="1"/>
          </p:cNvSpPr>
          <p:nvPr/>
        </p:nvSpPr>
        <p:spPr bwMode="auto">
          <a:xfrm flipV="1">
            <a:off x="2224951" y="2722291"/>
            <a:ext cx="0" cy="3675122"/>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1" name="Line 138">
            <a:extLst>
              <a:ext uri="{FF2B5EF4-FFF2-40B4-BE49-F238E27FC236}">
                <a16:creationId xmlns:a16="http://schemas.microsoft.com/office/drawing/2014/main" id="{909D12B7-593C-473A-ADB3-28498998DBC1}"/>
              </a:ext>
            </a:extLst>
          </p:cNvPr>
          <p:cNvSpPr>
            <a:spLocks noChangeShapeType="1"/>
          </p:cNvSpPr>
          <p:nvPr/>
        </p:nvSpPr>
        <p:spPr bwMode="auto">
          <a:xfrm flipV="1">
            <a:off x="2702086" y="1702958"/>
            <a:ext cx="0" cy="4694455"/>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2" name="Line 139">
            <a:extLst>
              <a:ext uri="{FF2B5EF4-FFF2-40B4-BE49-F238E27FC236}">
                <a16:creationId xmlns:a16="http://schemas.microsoft.com/office/drawing/2014/main" id="{CA12D172-7B7A-4C56-958E-B00DBCE5ACD4}"/>
              </a:ext>
            </a:extLst>
          </p:cNvPr>
          <p:cNvSpPr>
            <a:spLocks noChangeShapeType="1"/>
          </p:cNvSpPr>
          <p:nvPr/>
        </p:nvSpPr>
        <p:spPr bwMode="auto">
          <a:xfrm flipV="1">
            <a:off x="2818412" y="549553"/>
            <a:ext cx="0" cy="5847860"/>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3" name="Line 140">
            <a:extLst>
              <a:ext uri="{FF2B5EF4-FFF2-40B4-BE49-F238E27FC236}">
                <a16:creationId xmlns:a16="http://schemas.microsoft.com/office/drawing/2014/main" id="{DECA9C72-CDE9-414A-8990-FA549931AF82}"/>
              </a:ext>
            </a:extLst>
          </p:cNvPr>
          <p:cNvSpPr>
            <a:spLocks noChangeShapeType="1"/>
          </p:cNvSpPr>
          <p:nvPr/>
        </p:nvSpPr>
        <p:spPr bwMode="auto">
          <a:xfrm flipV="1">
            <a:off x="3066838" y="5630448"/>
            <a:ext cx="0" cy="766965"/>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4" name="Line 141">
            <a:extLst>
              <a:ext uri="{FF2B5EF4-FFF2-40B4-BE49-F238E27FC236}">
                <a16:creationId xmlns:a16="http://schemas.microsoft.com/office/drawing/2014/main" id="{9068F3DF-FDF5-4FA9-91D8-C1E1E1274145}"/>
              </a:ext>
            </a:extLst>
          </p:cNvPr>
          <p:cNvSpPr>
            <a:spLocks noChangeShapeType="1"/>
          </p:cNvSpPr>
          <p:nvPr/>
        </p:nvSpPr>
        <p:spPr bwMode="auto">
          <a:xfrm flipV="1">
            <a:off x="3139788" y="5796065"/>
            <a:ext cx="0" cy="60134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5" name="Line 142">
            <a:extLst>
              <a:ext uri="{FF2B5EF4-FFF2-40B4-BE49-F238E27FC236}">
                <a16:creationId xmlns:a16="http://schemas.microsoft.com/office/drawing/2014/main" id="{1D70B157-0FDF-4201-AA22-4F82EF13DEE4}"/>
              </a:ext>
            </a:extLst>
          </p:cNvPr>
          <p:cNvSpPr>
            <a:spLocks noChangeShapeType="1"/>
          </p:cNvSpPr>
          <p:nvPr/>
        </p:nvSpPr>
        <p:spPr bwMode="auto">
          <a:xfrm flipV="1">
            <a:off x="3260057" y="3771199"/>
            <a:ext cx="0" cy="2626213"/>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6" name="Line 143">
            <a:extLst>
              <a:ext uri="{FF2B5EF4-FFF2-40B4-BE49-F238E27FC236}">
                <a16:creationId xmlns:a16="http://schemas.microsoft.com/office/drawing/2014/main" id="{EBA0445B-19DC-4EBB-AC26-54E334605AA9}"/>
              </a:ext>
            </a:extLst>
          </p:cNvPr>
          <p:cNvSpPr>
            <a:spLocks noChangeShapeType="1"/>
          </p:cNvSpPr>
          <p:nvPr/>
        </p:nvSpPr>
        <p:spPr bwMode="auto">
          <a:xfrm flipV="1">
            <a:off x="3309348" y="4593370"/>
            <a:ext cx="0" cy="1804043"/>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7" name="Line 144">
            <a:extLst>
              <a:ext uri="{FF2B5EF4-FFF2-40B4-BE49-F238E27FC236}">
                <a16:creationId xmlns:a16="http://schemas.microsoft.com/office/drawing/2014/main" id="{1987263A-045B-4113-A347-DBB8822FEFA5}"/>
              </a:ext>
            </a:extLst>
          </p:cNvPr>
          <p:cNvSpPr>
            <a:spLocks noChangeShapeType="1"/>
          </p:cNvSpPr>
          <p:nvPr/>
        </p:nvSpPr>
        <p:spPr bwMode="auto">
          <a:xfrm flipV="1">
            <a:off x="3549887" y="5192746"/>
            <a:ext cx="0" cy="120466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8" name="Line 145">
            <a:extLst>
              <a:ext uri="{FF2B5EF4-FFF2-40B4-BE49-F238E27FC236}">
                <a16:creationId xmlns:a16="http://schemas.microsoft.com/office/drawing/2014/main" id="{FD6E2510-CB35-4353-9137-8EA0C8D019BC}"/>
              </a:ext>
            </a:extLst>
          </p:cNvPr>
          <p:cNvSpPr>
            <a:spLocks noChangeShapeType="1"/>
          </p:cNvSpPr>
          <p:nvPr/>
        </p:nvSpPr>
        <p:spPr bwMode="auto">
          <a:xfrm flipV="1">
            <a:off x="3938299" y="6117441"/>
            <a:ext cx="0" cy="279972"/>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9" name="Line 146">
            <a:extLst>
              <a:ext uri="{FF2B5EF4-FFF2-40B4-BE49-F238E27FC236}">
                <a16:creationId xmlns:a16="http://schemas.microsoft.com/office/drawing/2014/main" id="{C4340ADE-FD44-4AC1-88C4-26D531C49779}"/>
              </a:ext>
            </a:extLst>
          </p:cNvPr>
          <p:cNvSpPr>
            <a:spLocks noChangeShapeType="1"/>
          </p:cNvSpPr>
          <p:nvPr/>
        </p:nvSpPr>
        <p:spPr bwMode="auto">
          <a:xfrm flipV="1">
            <a:off x="4212356" y="6182505"/>
            <a:ext cx="0" cy="21490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0" name="Line 147">
            <a:extLst>
              <a:ext uri="{FF2B5EF4-FFF2-40B4-BE49-F238E27FC236}">
                <a16:creationId xmlns:a16="http://schemas.microsoft.com/office/drawing/2014/main" id="{FF5B6834-3B5F-4A65-BCAC-77C8ED6A2792}"/>
              </a:ext>
            </a:extLst>
          </p:cNvPr>
          <p:cNvSpPr>
            <a:spLocks noChangeShapeType="1"/>
          </p:cNvSpPr>
          <p:nvPr/>
        </p:nvSpPr>
        <p:spPr bwMode="auto">
          <a:xfrm flipV="1">
            <a:off x="4239958" y="6243625"/>
            <a:ext cx="0" cy="15378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1" name="Line 148">
            <a:extLst>
              <a:ext uri="{FF2B5EF4-FFF2-40B4-BE49-F238E27FC236}">
                <a16:creationId xmlns:a16="http://schemas.microsoft.com/office/drawing/2014/main" id="{CD3CF256-8927-42D8-B489-38B8C30A9A95}"/>
              </a:ext>
            </a:extLst>
          </p:cNvPr>
          <p:cNvSpPr>
            <a:spLocks noChangeShapeType="1"/>
          </p:cNvSpPr>
          <p:nvPr/>
        </p:nvSpPr>
        <p:spPr bwMode="auto">
          <a:xfrm flipV="1">
            <a:off x="4478526" y="5991257"/>
            <a:ext cx="0" cy="406156"/>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2" name="Line 149">
            <a:extLst>
              <a:ext uri="{FF2B5EF4-FFF2-40B4-BE49-F238E27FC236}">
                <a16:creationId xmlns:a16="http://schemas.microsoft.com/office/drawing/2014/main" id="{8359D83F-A9F2-4F93-835F-985D0FB5A377}"/>
              </a:ext>
            </a:extLst>
          </p:cNvPr>
          <p:cNvSpPr>
            <a:spLocks noChangeShapeType="1"/>
          </p:cNvSpPr>
          <p:nvPr/>
        </p:nvSpPr>
        <p:spPr bwMode="auto">
          <a:xfrm flipV="1">
            <a:off x="4535703" y="6296860"/>
            <a:ext cx="0" cy="100553"/>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3" name="Line 150">
            <a:extLst>
              <a:ext uri="{FF2B5EF4-FFF2-40B4-BE49-F238E27FC236}">
                <a16:creationId xmlns:a16="http://schemas.microsoft.com/office/drawing/2014/main" id="{4F7989E3-9ADA-4E11-8F64-DA4F0239CEEF}"/>
              </a:ext>
            </a:extLst>
          </p:cNvPr>
          <p:cNvSpPr>
            <a:spLocks noChangeShapeType="1"/>
          </p:cNvSpPr>
          <p:nvPr/>
        </p:nvSpPr>
        <p:spPr bwMode="auto">
          <a:xfrm flipV="1">
            <a:off x="4740753" y="6182505"/>
            <a:ext cx="0" cy="21490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4" name="Line 151">
            <a:extLst>
              <a:ext uri="{FF2B5EF4-FFF2-40B4-BE49-F238E27FC236}">
                <a16:creationId xmlns:a16="http://schemas.microsoft.com/office/drawing/2014/main" id="{A27AB1D4-1ED9-4B7F-A8AD-7C2F6D17AA50}"/>
              </a:ext>
            </a:extLst>
          </p:cNvPr>
          <p:cNvSpPr>
            <a:spLocks noChangeShapeType="1"/>
          </p:cNvSpPr>
          <p:nvPr/>
        </p:nvSpPr>
        <p:spPr bwMode="auto">
          <a:xfrm flipV="1">
            <a:off x="4821590" y="6172647"/>
            <a:ext cx="0" cy="224766"/>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5" name="Line 152">
            <a:extLst>
              <a:ext uri="{FF2B5EF4-FFF2-40B4-BE49-F238E27FC236}">
                <a16:creationId xmlns:a16="http://schemas.microsoft.com/office/drawing/2014/main" id="{5F735D34-2ABF-4B7E-B523-710B5ACB4145}"/>
              </a:ext>
            </a:extLst>
          </p:cNvPr>
          <p:cNvSpPr>
            <a:spLocks noChangeShapeType="1"/>
          </p:cNvSpPr>
          <p:nvPr/>
        </p:nvSpPr>
        <p:spPr bwMode="auto">
          <a:xfrm flipV="1">
            <a:off x="5001008" y="2262901"/>
            <a:ext cx="0" cy="4134512"/>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6" name="Line 153">
            <a:extLst>
              <a:ext uri="{FF2B5EF4-FFF2-40B4-BE49-F238E27FC236}">
                <a16:creationId xmlns:a16="http://schemas.microsoft.com/office/drawing/2014/main" id="{520B6531-EB19-42E5-A7FA-4AD003AE0E6F}"/>
              </a:ext>
            </a:extLst>
          </p:cNvPr>
          <p:cNvSpPr>
            <a:spLocks noChangeShapeType="1"/>
          </p:cNvSpPr>
          <p:nvPr/>
        </p:nvSpPr>
        <p:spPr bwMode="auto">
          <a:xfrm flipV="1">
            <a:off x="5038469" y="5182888"/>
            <a:ext cx="0" cy="1214525"/>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7" name="Line 154">
            <a:extLst>
              <a:ext uri="{FF2B5EF4-FFF2-40B4-BE49-F238E27FC236}">
                <a16:creationId xmlns:a16="http://schemas.microsoft.com/office/drawing/2014/main" id="{9E73827A-D630-47C9-A53A-BA9BC37E6F08}"/>
              </a:ext>
            </a:extLst>
          </p:cNvPr>
          <p:cNvSpPr>
            <a:spLocks noChangeShapeType="1"/>
          </p:cNvSpPr>
          <p:nvPr/>
        </p:nvSpPr>
        <p:spPr bwMode="auto">
          <a:xfrm flipV="1">
            <a:off x="5083817" y="6111526"/>
            <a:ext cx="0" cy="28588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8" name="Line 155">
            <a:extLst>
              <a:ext uri="{FF2B5EF4-FFF2-40B4-BE49-F238E27FC236}">
                <a16:creationId xmlns:a16="http://schemas.microsoft.com/office/drawing/2014/main" id="{6A416677-EB4A-4718-BB4C-98BF13D6DA82}"/>
              </a:ext>
            </a:extLst>
          </p:cNvPr>
          <p:cNvSpPr>
            <a:spLocks noChangeShapeType="1"/>
          </p:cNvSpPr>
          <p:nvPr/>
        </p:nvSpPr>
        <p:spPr bwMode="auto">
          <a:xfrm flipV="1">
            <a:off x="5361817" y="5522008"/>
            <a:ext cx="0" cy="875404"/>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9" name="Line 156">
            <a:extLst>
              <a:ext uri="{FF2B5EF4-FFF2-40B4-BE49-F238E27FC236}">
                <a16:creationId xmlns:a16="http://schemas.microsoft.com/office/drawing/2014/main" id="{991AFF07-C837-45B2-8BE5-2A7330D55719}"/>
              </a:ext>
            </a:extLst>
          </p:cNvPr>
          <p:cNvSpPr>
            <a:spLocks noChangeShapeType="1"/>
          </p:cNvSpPr>
          <p:nvPr/>
        </p:nvSpPr>
        <p:spPr bwMode="auto">
          <a:xfrm flipV="1">
            <a:off x="5531377" y="5541725"/>
            <a:ext cx="0" cy="85568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0" name="Line 157">
            <a:extLst>
              <a:ext uri="{FF2B5EF4-FFF2-40B4-BE49-F238E27FC236}">
                <a16:creationId xmlns:a16="http://schemas.microsoft.com/office/drawing/2014/main" id="{68354009-23FD-4578-9F3B-DE564CBE226B}"/>
              </a:ext>
            </a:extLst>
          </p:cNvPr>
          <p:cNvSpPr>
            <a:spLocks noChangeShapeType="1"/>
          </p:cNvSpPr>
          <p:nvPr/>
        </p:nvSpPr>
        <p:spPr bwMode="auto">
          <a:xfrm flipV="1">
            <a:off x="5549122" y="6182505"/>
            <a:ext cx="0" cy="21490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1" name="Line 158">
            <a:extLst>
              <a:ext uri="{FF2B5EF4-FFF2-40B4-BE49-F238E27FC236}">
                <a16:creationId xmlns:a16="http://schemas.microsoft.com/office/drawing/2014/main" id="{DAC71E18-49BC-4390-97C0-2D1863C7E090}"/>
              </a:ext>
            </a:extLst>
          </p:cNvPr>
          <p:cNvSpPr>
            <a:spLocks noChangeShapeType="1"/>
          </p:cNvSpPr>
          <p:nvPr/>
        </p:nvSpPr>
        <p:spPr bwMode="auto">
          <a:xfrm flipV="1">
            <a:off x="5629959" y="5182888"/>
            <a:ext cx="0" cy="1214525"/>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2" name="Line 159">
            <a:extLst>
              <a:ext uri="{FF2B5EF4-FFF2-40B4-BE49-F238E27FC236}">
                <a16:creationId xmlns:a16="http://schemas.microsoft.com/office/drawing/2014/main" id="{4D836DA1-57B5-4058-8389-14EFFB6179A3}"/>
              </a:ext>
            </a:extLst>
          </p:cNvPr>
          <p:cNvSpPr>
            <a:spLocks noChangeShapeType="1"/>
          </p:cNvSpPr>
          <p:nvPr/>
        </p:nvSpPr>
        <p:spPr bwMode="auto">
          <a:xfrm flipV="1">
            <a:off x="5710796" y="6316576"/>
            <a:ext cx="0" cy="8083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3" name="Line 160">
            <a:extLst>
              <a:ext uri="{FF2B5EF4-FFF2-40B4-BE49-F238E27FC236}">
                <a16:creationId xmlns:a16="http://schemas.microsoft.com/office/drawing/2014/main" id="{1F3D2458-9863-4AA8-B821-1315C313FD49}"/>
              </a:ext>
            </a:extLst>
          </p:cNvPr>
          <p:cNvSpPr>
            <a:spLocks noChangeShapeType="1"/>
          </p:cNvSpPr>
          <p:nvPr/>
        </p:nvSpPr>
        <p:spPr bwMode="auto">
          <a:xfrm flipV="1">
            <a:off x="5779803" y="6182505"/>
            <a:ext cx="0" cy="21490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4" name="Line 161">
            <a:extLst>
              <a:ext uri="{FF2B5EF4-FFF2-40B4-BE49-F238E27FC236}">
                <a16:creationId xmlns:a16="http://schemas.microsoft.com/office/drawing/2014/main" id="{A2744318-C262-4835-80B6-5F46A9FD83AB}"/>
              </a:ext>
            </a:extLst>
          </p:cNvPr>
          <p:cNvSpPr>
            <a:spLocks noChangeShapeType="1"/>
          </p:cNvSpPr>
          <p:nvPr/>
        </p:nvSpPr>
        <p:spPr bwMode="auto">
          <a:xfrm flipV="1">
            <a:off x="5880356" y="5782264"/>
            <a:ext cx="0" cy="615149"/>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5" name="Line 162">
            <a:extLst>
              <a:ext uri="{FF2B5EF4-FFF2-40B4-BE49-F238E27FC236}">
                <a16:creationId xmlns:a16="http://schemas.microsoft.com/office/drawing/2014/main" id="{83095E3D-9993-4634-B950-16568BF083B5}"/>
              </a:ext>
            </a:extLst>
          </p:cNvPr>
          <p:cNvSpPr>
            <a:spLocks noChangeShapeType="1"/>
          </p:cNvSpPr>
          <p:nvPr/>
        </p:nvSpPr>
        <p:spPr bwMode="auto">
          <a:xfrm flipV="1">
            <a:off x="5904016" y="6188420"/>
            <a:ext cx="0" cy="208993"/>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6" name="Line 163">
            <a:extLst>
              <a:ext uri="{FF2B5EF4-FFF2-40B4-BE49-F238E27FC236}">
                <a16:creationId xmlns:a16="http://schemas.microsoft.com/office/drawing/2014/main" id="{4AD73674-D8F1-44F4-9663-3138214A30CD}"/>
              </a:ext>
            </a:extLst>
          </p:cNvPr>
          <p:cNvSpPr>
            <a:spLocks noChangeShapeType="1"/>
          </p:cNvSpPr>
          <p:nvPr/>
        </p:nvSpPr>
        <p:spPr bwMode="auto">
          <a:xfrm flipV="1">
            <a:off x="6099207" y="6283058"/>
            <a:ext cx="0" cy="114355"/>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7" name="Line 164">
            <a:extLst>
              <a:ext uri="{FF2B5EF4-FFF2-40B4-BE49-F238E27FC236}">
                <a16:creationId xmlns:a16="http://schemas.microsoft.com/office/drawing/2014/main" id="{7F1F891D-7918-49DA-9322-A4AEE88AA8F1}"/>
              </a:ext>
            </a:extLst>
          </p:cNvPr>
          <p:cNvSpPr>
            <a:spLocks noChangeShapeType="1"/>
          </p:cNvSpPr>
          <p:nvPr/>
        </p:nvSpPr>
        <p:spPr bwMode="auto">
          <a:xfrm flipV="1">
            <a:off x="6201732" y="6196306"/>
            <a:ext cx="0" cy="201106"/>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8" name="Line 165">
            <a:extLst>
              <a:ext uri="{FF2B5EF4-FFF2-40B4-BE49-F238E27FC236}">
                <a16:creationId xmlns:a16="http://schemas.microsoft.com/office/drawing/2014/main" id="{49992B33-AB3D-4DC5-8276-7A4CC099FD94}"/>
              </a:ext>
            </a:extLst>
          </p:cNvPr>
          <p:cNvSpPr>
            <a:spLocks noChangeShapeType="1"/>
          </p:cNvSpPr>
          <p:nvPr/>
        </p:nvSpPr>
        <p:spPr bwMode="auto">
          <a:xfrm flipV="1">
            <a:off x="6209619" y="6229824"/>
            <a:ext cx="0" cy="167589"/>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9" name="Line 166">
            <a:extLst>
              <a:ext uri="{FF2B5EF4-FFF2-40B4-BE49-F238E27FC236}">
                <a16:creationId xmlns:a16="http://schemas.microsoft.com/office/drawing/2014/main" id="{D632C20C-03C7-4FC2-BA58-F280039C2839}"/>
              </a:ext>
            </a:extLst>
          </p:cNvPr>
          <p:cNvSpPr>
            <a:spLocks noChangeShapeType="1"/>
          </p:cNvSpPr>
          <p:nvPr/>
        </p:nvSpPr>
        <p:spPr bwMode="auto">
          <a:xfrm flipV="1">
            <a:off x="6229335" y="6141101"/>
            <a:ext cx="0" cy="256312"/>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0" name="Line 167">
            <a:extLst>
              <a:ext uri="{FF2B5EF4-FFF2-40B4-BE49-F238E27FC236}">
                <a16:creationId xmlns:a16="http://schemas.microsoft.com/office/drawing/2014/main" id="{917850D4-E774-4F92-B66C-AC20F8E085AE}"/>
              </a:ext>
            </a:extLst>
          </p:cNvPr>
          <p:cNvSpPr>
            <a:spLocks noChangeShapeType="1"/>
          </p:cNvSpPr>
          <p:nvPr/>
        </p:nvSpPr>
        <p:spPr bwMode="auto">
          <a:xfrm flipV="1">
            <a:off x="6272711" y="6068150"/>
            <a:ext cx="0" cy="329263"/>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1" name="Line 168">
            <a:extLst>
              <a:ext uri="{FF2B5EF4-FFF2-40B4-BE49-F238E27FC236}">
                <a16:creationId xmlns:a16="http://schemas.microsoft.com/office/drawing/2014/main" id="{85499B94-34DB-4443-9485-7AFF26DAE487}"/>
              </a:ext>
            </a:extLst>
          </p:cNvPr>
          <p:cNvSpPr>
            <a:spLocks noChangeShapeType="1"/>
          </p:cNvSpPr>
          <p:nvPr/>
        </p:nvSpPr>
        <p:spPr bwMode="auto">
          <a:xfrm flipV="1">
            <a:off x="6298342" y="6044491"/>
            <a:ext cx="0" cy="352922"/>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2" name="Line 169">
            <a:extLst>
              <a:ext uri="{FF2B5EF4-FFF2-40B4-BE49-F238E27FC236}">
                <a16:creationId xmlns:a16="http://schemas.microsoft.com/office/drawing/2014/main" id="{C603B19B-A8DD-49D0-8A99-A88F0AC9B4FB}"/>
              </a:ext>
            </a:extLst>
          </p:cNvPr>
          <p:cNvSpPr>
            <a:spLocks noChangeShapeType="1"/>
          </p:cNvSpPr>
          <p:nvPr/>
        </p:nvSpPr>
        <p:spPr bwMode="auto">
          <a:xfrm flipV="1">
            <a:off x="6325945" y="4546051"/>
            <a:ext cx="0" cy="1851362"/>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3" name="Line 170">
            <a:extLst>
              <a:ext uri="{FF2B5EF4-FFF2-40B4-BE49-F238E27FC236}">
                <a16:creationId xmlns:a16="http://schemas.microsoft.com/office/drawing/2014/main" id="{58000781-820C-46EA-9918-43D8807390E9}"/>
              </a:ext>
            </a:extLst>
          </p:cNvPr>
          <p:cNvSpPr>
            <a:spLocks noChangeShapeType="1"/>
          </p:cNvSpPr>
          <p:nvPr/>
        </p:nvSpPr>
        <p:spPr bwMode="auto">
          <a:xfrm flipV="1">
            <a:off x="6428470" y="3767256"/>
            <a:ext cx="0" cy="263015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4" name="Line 171">
            <a:extLst>
              <a:ext uri="{FF2B5EF4-FFF2-40B4-BE49-F238E27FC236}">
                <a16:creationId xmlns:a16="http://schemas.microsoft.com/office/drawing/2014/main" id="{5355FB6B-4E3E-4BEF-AAEC-78DD694C6E72}"/>
              </a:ext>
            </a:extLst>
          </p:cNvPr>
          <p:cNvSpPr>
            <a:spLocks noChangeShapeType="1"/>
          </p:cNvSpPr>
          <p:nvPr/>
        </p:nvSpPr>
        <p:spPr bwMode="auto">
          <a:xfrm flipV="1">
            <a:off x="6499448" y="6320519"/>
            <a:ext cx="0" cy="76894"/>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5" name="Line 172">
            <a:extLst>
              <a:ext uri="{FF2B5EF4-FFF2-40B4-BE49-F238E27FC236}">
                <a16:creationId xmlns:a16="http://schemas.microsoft.com/office/drawing/2014/main" id="{8353AA70-CC56-4E01-9547-327D7D3F9C9E}"/>
              </a:ext>
            </a:extLst>
          </p:cNvPr>
          <p:cNvSpPr>
            <a:spLocks noChangeShapeType="1"/>
          </p:cNvSpPr>
          <p:nvPr/>
        </p:nvSpPr>
        <p:spPr bwMode="auto">
          <a:xfrm flipV="1">
            <a:off x="6527051" y="6279115"/>
            <a:ext cx="0" cy="11829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6" name="Line 173">
            <a:extLst>
              <a:ext uri="{FF2B5EF4-FFF2-40B4-BE49-F238E27FC236}">
                <a16:creationId xmlns:a16="http://schemas.microsoft.com/office/drawing/2014/main" id="{5711E49E-615B-4933-8873-0070CFF9D19F}"/>
              </a:ext>
            </a:extLst>
          </p:cNvPr>
          <p:cNvSpPr>
            <a:spLocks noChangeShapeType="1"/>
          </p:cNvSpPr>
          <p:nvPr/>
        </p:nvSpPr>
        <p:spPr bwMode="auto">
          <a:xfrm flipV="1">
            <a:off x="6702526" y="6210108"/>
            <a:ext cx="0" cy="187305"/>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7" name="Line 174">
            <a:extLst>
              <a:ext uri="{FF2B5EF4-FFF2-40B4-BE49-F238E27FC236}">
                <a16:creationId xmlns:a16="http://schemas.microsoft.com/office/drawing/2014/main" id="{0357F579-A07C-4AAD-9911-487D7ED2D1D4}"/>
              </a:ext>
            </a:extLst>
          </p:cNvPr>
          <p:cNvSpPr>
            <a:spLocks noChangeShapeType="1"/>
          </p:cNvSpPr>
          <p:nvPr/>
        </p:nvSpPr>
        <p:spPr bwMode="auto">
          <a:xfrm flipV="1">
            <a:off x="6718300" y="6314604"/>
            <a:ext cx="0" cy="82809"/>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8" name="Line 175">
            <a:extLst>
              <a:ext uri="{FF2B5EF4-FFF2-40B4-BE49-F238E27FC236}">
                <a16:creationId xmlns:a16="http://schemas.microsoft.com/office/drawing/2014/main" id="{9A52E13D-3A34-4F36-BAE1-124C5CB63E14}"/>
              </a:ext>
            </a:extLst>
          </p:cNvPr>
          <p:cNvSpPr>
            <a:spLocks noChangeShapeType="1"/>
          </p:cNvSpPr>
          <p:nvPr/>
        </p:nvSpPr>
        <p:spPr bwMode="auto">
          <a:xfrm flipV="1">
            <a:off x="6980527" y="5914363"/>
            <a:ext cx="0" cy="483050"/>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9" name="Line 176">
            <a:extLst>
              <a:ext uri="{FF2B5EF4-FFF2-40B4-BE49-F238E27FC236}">
                <a16:creationId xmlns:a16="http://schemas.microsoft.com/office/drawing/2014/main" id="{777E3A8E-7071-4B53-97C3-1AE340D13121}"/>
              </a:ext>
            </a:extLst>
          </p:cNvPr>
          <p:cNvSpPr>
            <a:spLocks noChangeShapeType="1"/>
          </p:cNvSpPr>
          <p:nvPr/>
        </p:nvSpPr>
        <p:spPr bwMode="auto">
          <a:xfrm flipV="1">
            <a:off x="7002215" y="5705370"/>
            <a:ext cx="0" cy="692043"/>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0" name="Line 177">
            <a:extLst>
              <a:ext uri="{FF2B5EF4-FFF2-40B4-BE49-F238E27FC236}">
                <a16:creationId xmlns:a16="http://schemas.microsoft.com/office/drawing/2014/main" id="{E352DA84-CD6E-4CAB-95A7-0DE776562750}"/>
              </a:ext>
            </a:extLst>
          </p:cNvPr>
          <p:cNvSpPr>
            <a:spLocks noChangeShapeType="1"/>
          </p:cNvSpPr>
          <p:nvPr/>
        </p:nvSpPr>
        <p:spPr bwMode="auto">
          <a:xfrm flipV="1">
            <a:off x="7049534" y="5902533"/>
            <a:ext cx="0" cy="494880"/>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1" name="Line 178">
            <a:extLst>
              <a:ext uri="{FF2B5EF4-FFF2-40B4-BE49-F238E27FC236}">
                <a16:creationId xmlns:a16="http://schemas.microsoft.com/office/drawing/2014/main" id="{4347490A-0281-4A76-8DBB-BA046C1AB203}"/>
              </a:ext>
            </a:extLst>
          </p:cNvPr>
          <p:cNvSpPr>
            <a:spLocks noChangeShapeType="1"/>
          </p:cNvSpPr>
          <p:nvPr/>
        </p:nvSpPr>
        <p:spPr bwMode="auto">
          <a:xfrm flipV="1">
            <a:off x="7329505" y="5070505"/>
            <a:ext cx="0" cy="132690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2" name="Line 179">
            <a:extLst>
              <a:ext uri="{FF2B5EF4-FFF2-40B4-BE49-F238E27FC236}">
                <a16:creationId xmlns:a16="http://schemas.microsoft.com/office/drawing/2014/main" id="{3EA2A1FA-7C8A-4697-9642-397646AA6E6A}"/>
              </a:ext>
            </a:extLst>
          </p:cNvPr>
          <p:cNvSpPr>
            <a:spLocks noChangeShapeType="1"/>
          </p:cNvSpPr>
          <p:nvPr/>
        </p:nvSpPr>
        <p:spPr bwMode="auto">
          <a:xfrm flipV="1">
            <a:off x="7361052" y="5906476"/>
            <a:ext cx="0" cy="490936"/>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3" name="Line 180">
            <a:extLst>
              <a:ext uri="{FF2B5EF4-FFF2-40B4-BE49-F238E27FC236}">
                <a16:creationId xmlns:a16="http://schemas.microsoft.com/office/drawing/2014/main" id="{5D06AD76-C9B9-45AF-8D4D-9B405FC5E041}"/>
              </a:ext>
            </a:extLst>
          </p:cNvPr>
          <p:cNvSpPr>
            <a:spLocks noChangeShapeType="1"/>
          </p:cNvSpPr>
          <p:nvPr/>
        </p:nvSpPr>
        <p:spPr bwMode="auto">
          <a:xfrm flipV="1">
            <a:off x="7613420" y="5813810"/>
            <a:ext cx="0" cy="583603"/>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4" name="Line 181">
            <a:extLst>
              <a:ext uri="{FF2B5EF4-FFF2-40B4-BE49-F238E27FC236}">
                <a16:creationId xmlns:a16="http://schemas.microsoft.com/office/drawing/2014/main" id="{1E501D1F-C49F-4482-8A71-A306EDA62360}"/>
              </a:ext>
            </a:extLst>
          </p:cNvPr>
          <p:cNvSpPr>
            <a:spLocks noChangeShapeType="1"/>
          </p:cNvSpPr>
          <p:nvPr/>
        </p:nvSpPr>
        <p:spPr bwMode="auto">
          <a:xfrm flipV="1">
            <a:off x="7627222" y="6099696"/>
            <a:ext cx="0" cy="297716"/>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5" name="Line 182">
            <a:extLst>
              <a:ext uri="{FF2B5EF4-FFF2-40B4-BE49-F238E27FC236}">
                <a16:creationId xmlns:a16="http://schemas.microsoft.com/office/drawing/2014/main" id="{61BEBC5F-3087-42F9-BD60-C1A2F80670DE}"/>
              </a:ext>
            </a:extLst>
          </p:cNvPr>
          <p:cNvSpPr>
            <a:spLocks noChangeShapeType="1"/>
          </p:cNvSpPr>
          <p:nvPr/>
        </p:nvSpPr>
        <p:spPr bwMode="auto">
          <a:xfrm flipV="1">
            <a:off x="7652853" y="6285030"/>
            <a:ext cx="0" cy="112383"/>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6" name="Line 183">
            <a:extLst>
              <a:ext uri="{FF2B5EF4-FFF2-40B4-BE49-F238E27FC236}">
                <a16:creationId xmlns:a16="http://schemas.microsoft.com/office/drawing/2014/main" id="{22AD8511-40B7-4E65-AA46-D4B7AFD817D1}"/>
              </a:ext>
            </a:extLst>
          </p:cNvPr>
          <p:cNvSpPr>
            <a:spLocks noChangeShapeType="1"/>
          </p:cNvSpPr>
          <p:nvPr/>
        </p:nvSpPr>
        <p:spPr bwMode="auto">
          <a:xfrm flipV="1">
            <a:off x="7794810" y="6099696"/>
            <a:ext cx="0" cy="297716"/>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7" name="Line 184">
            <a:extLst>
              <a:ext uri="{FF2B5EF4-FFF2-40B4-BE49-F238E27FC236}">
                <a16:creationId xmlns:a16="http://schemas.microsoft.com/office/drawing/2014/main" id="{86DE20CC-52AD-4B0E-852F-874ECF85A1FD}"/>
              </a:ext>
            </a:extLst>
          </p:cNvPr>
          <p:cNvSpPr>
            <a:spLocks noChangeShapeType="1"/>
          </p:cNvSpPr>
          <p:nvPr/>
        </p:nvSpPr>
        <p:spPr bwMode="auto">
          <a:xfrm flipV="1">
            <a:off x="8045208" y="6288973"/>
            <a:ext cx="0" cy="108440"/>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8" name="Line 185">
            <a:extLst>
              <a:ext uri="{FF2B5EF4-FFF2-40B4-BE49-F238E27FC236}">
                <a16:creationId xmlns:a16="http://schemas.microsoft.com/office/drawing/2014/main" id="{EAB63257-AAED-43F6-AC35-6A6D50954CAE}"/>
              </a:ext>
            </a:extLst>
          </p:cNvPr>
          <p:cNvSpPr>
            <a:spLocks noChangeShapeType="1"/>
          </p:cNvSpPr>
          <p:nvPr/>
        </p:nvSpPr>
        <p:spPr bwMode="auto">
          <a:xfrm flipV="1">
            <a:off x="8064924" y="6330377"/>
            <a:ext cx="0" cy="67035"/>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9" name="Line 186">
            <a:extLst>
              <a:ext uri="{FF2B5EF4-FFF2-40B4-BE49-F238E27FC236}">
                <a16:creationId xmlns:a16="http://schemas.microsoft.com/office/drawing/2014/main" id="{091A8A79-ADA8-45EF-B35A-8A144CDD7307}"/>
              </a:ext>
            </a:extLst>
          </p:cNvPr>
          <p:cNvSpPr>
            <a:spLocks noChangeShapeType="1"/>
          </p:cNvSpPr>
          <p:nvPr/>
        </p:nvSpPr>
        <p:spPr bwMode="auto">
          <a:xfrm flipV="1">
            <a:off x="8131960" y="6290945"/>
            <a:ext cx="0" cy="10646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0" name="Line 187">
            <a:extLst>
              <a:ext uri="{FF2B5EF4-FFF2-40B4-BE49-F238E27FC236}">
                <a16:creationId xmlns:a16="http://schemas.microsoft.com/office/drawing/2014/main" id="{AD6632BD-9CC4-40DD-B3F5-D887B27420AA}"/>
              </a:ext>
            </a:extLst>
          </p:cNvPr>
          <p:cNvSpPr>
            <a:spLocks noChangeShapeType="1"/>
          </p:cNvSpPr>
          <p:nvPr/>
        </p:nvSpPr>
        <p:spPr bwMode="auto">
          <a:xfrm flipV="1">
            <a:off x="8135903" y="6320519"/>
            <a:ext cx="0" cy="76894"/>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1" name="Line 188">
            <a:extLst>
              <a:ext uri="{FF2B5EF4-FFF2-40B4-BE49-F238E27FC236}">
                <a16:creationId xmlns:a16="http://schemas.microsoft.com/office/drawing/2014/main" id="{27243BFE-FE5F-4929-811B-6A153D06C1EB}"/>
              </a:ext>
            </a:extLst>
          </p:cNvPr>
          <p:cNvSpPr>
            <a:spLocks noChangeShapeType="1"/>
          </p:cNvSpPr>
          <p:nvPr/>
        </p:nvSpPr>
        <p:spPr bwMode="auto">
          <a:xfrm flipV="1">
            <a:off x="8200967" y="6312633"/>
            <a:ext cx="0" cy="84780"/>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2" name="Line 189">
            <a:extLst>
              <a:ext uri="{FF2B5EF4-FFF2-40B4-BE49-F238E27FC236}">
                <a16:creationId xmlns:a16="http://schemas.microsoft.com/office/drawing/2014/main" id="{31227793-326B-40E4-B14F-4655E60C0CCC}"/>
              </a:ext>
            </a:extLst>
          </p:cNvPr>
          <p:cNvSpPr>
            <a:spLocks noChangeShapeType="1"/>
          </p:cNvSpPr>
          <p:nvPr/>
        </p:nvSpPr>
        <p:spPr bwMode="auto">
          <a:xfrm flipV="1">
            <a:off x="8234484" y="6245597"/>
            <a:ext cx="0" cy="151816"/>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3" name="Line 190">
            <a:extLst>
              <a:ext uri="{FF2B5EF4-FFF2-40B4-BE49-F238E27FC236}">
                <a16:creationId xmlns:a16="http://schemas.microsoft.com/office/drawing/2014/main" id="{7A4D9591-F907-4BCC-BD76-7FE9330816BA}"/>
              </a:ext>
            </a:extLst>
          </p:cNvPr>
          <p:cNvSpPr>
            <a:spLocks noChangeShapeType="1"/>
          </p:cNvSpPr>
          <p:nvPr/>
        </p:nvSpPr>
        <p:spPr bwMode="auto">
          <a:xfrm flipV="1">
            <a:off x="8275889" y="6219966"/>
            <a:ext cx="0" cy="17744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4" name="Line 191">
            <a:extLst>
              <a:ext uri="{FF2B5EF4-FFF2-40B4-BE49-F238E27FC236}">
                <a16:creationId xmlns:a16="http://schemas.microsoft.com/office/drawing/2014/main" id="{D3AFF30D-A106-4DF4-8EF2-C467D6327327}"/>
              </a:ext>
            </a:extLst>
          </p:cNvPr>
          <p:cNvSpPr>
            <a:spLocks noChangeShapeType="1"/>
          </p:cNvSpPr>
          <p:nvPr/>
        </p:nvSpPr>
        <p:spPr bwMode="auto">
          <a:xfrm flipV="1">
            <a:off x="8400101" y="6294888"/>
            <a:ext cx="0" cy="102525"/>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5" name="Line 192">
            <a:extLst>
              <a:ext uri="{FF2B5EF4-FFF2-40B4-BE49-F238E27FC236}">
                <a16:creationId xmlns:a16="http://schemas.microsoft.com/office/drawing/2014/main" id="{F6525564-8B6E-4C39-9CFB-876AC54D6F21}"/>
              </a:ext>
            </a:extLst>
          </p:cNvPr>
          <p:cNvSpPr>
            <a:spLocks noChangeShapeType="1"/>
          </p:cNvSpPr>
          <p:nvPr/>
        </p:nvSpPr>
        <p:spPr bwMode="auto">
          <a:xfrm flipV="1">
            <a:off x="8445449" y="6196306"/>
            <a:ext cx="0" cy="201106"/>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6" name="Line 193">
            <a:extLst>
              <a:ext uri="{FF2B5EF4-FFF2-40B4-BE49-F238E27FC236}">
                <a16:creationId xmlns:a16="http://schemas.microsoft.com/office/drawing/2014/main" id="{9457F320-8E8F-4E0D-B7AF-9B6D1B05B69E}"/>
              </a:ext>
            </a:extLst>
          </p:cNvPr>
          <p:cNvSpPr>
            <a:spLocks noChangeShapeType="1"/>
          </p:cNvSpPr>
          <p:nvPr/>
        </p:nvSpPr>
        <p:spPr bwMode="auto">
          <a:xfrm flipV="1">
            <a:off x="8792456" y="6087867"/>
            <a:ext cx="0" cy="309546"/>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7" name="Line 194">
            <a:extLst>
              <a:ext uri="{FF2B5EF4-FFF2-40B4-BE49-F238E27FC236}">
                <a16:creationId xmlns:a16="http://schemas.microsoft.com/office/drawing/2014/main" id="{05DDC3BD-FF46-43D3-9848-983908930AE9}"/>
              </a:ext>
            </a:extLst>
          </p:cNvPr>
          <p:cNvSpPr>
            <a:spLocks noChangeShapeType="1"/>
          </p:cNvSpPr>
          <p:nvPr/>
        </p:nvSpPr>
        <p:spPr bwMode="auto">
          <a:xfrm flipV="1">
            <a:off x="8820059" y="6314604"/>
            <a:ext cx="0" cy="82809"/>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8" name="Line 195">
            <a:extLst>
              <a:ext uri="{FF2B5EF4-FFF2-40B4-BE49-F238E27FC236}">
                <a16:creationId xmlns:a16="http://schemas.microsoft.com/office/drawing/2014/main" id="{1476FA8D-9FFA-435D-A001-98918358DB36}"/>
              </a:ext>
            </a:extLst>
          </p:cNvPr>
          <p:cNvSpPr>
            <a:spLocks noChangeShapeType="1"/>
          </p:cNvSpPr>
          <p:nvPr/>
        </p:nvSpPr>
        <p:spPr bwMode="auto">
          <a:xfrm flipV="1">
            <a:off x="9003421" y="6223909"/>
            <a:ext cx="0" cy="173504"/>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9" name="Line 196">
            <a:extLst>
              <a:ext uri="{FF2B5EF4-FFF2-40B4-BE49-F238E27FC236}">
                <a16:creationId xmlns:a16="http://schemas.microsoft.com/office/drawing/2014/main" id="{68C62C67-A11E-4051-8C84-272142823898}"/>
              </a:ext>
            </a:extLst>
          </p:cNvPr>
          <p:cNvSpPr>
            <a:spLocks noChangeShapeType="1"/>
          </p:cNvSpPr>
          <p:nvPr/>
        </p:nvSpPr>
        <p:spPr bwMode="auto">
          <a:xfrm flipV="1">
            <a:off x="9042853" y="6164760"/>
            <a:ext cx="0" cy="232653"/>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0" name="Line 197">
            <a:extLst>
              <a:ext uri="{FF2B5EF4-FFF2-40B4-BE49-F238E27FC236}">
                <a16:creationId xmlns:a16="http://schemas.microsoft.com/office/drawing/2014/main" id="{A8F63ADA-9E71-4830-9F28-2A5844FED73A}"/>
              </a:ext>
            </a:extLst>
          </p:cNvPr>
          <p:cNvSpPr>
            <a:spLocks noChangeShapeType="1"/>
          </p:cNvSpPr>
          <p:nvPr/>
        </p:nvSpPr>
        <p:spPr bwMode="auto">
          <a:xfrm flipV="1">
            <a:off x="9056655" y="6243625"/>
            <a:ext cx="0" cy="15378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1" name="Line 198">
            <a:extLst>
              <a:ext uri="{FF2B5EF4-FFF2-40B4-BE49-F238E27FC236}">
                <a16:creationId xmlns:a16="http://schemas.microsoft.com/office/drawing/2014/main" id="{5FCC0170-41D2-49F7-A575-C6E6BBE0D61F}"/>
              </a:ext>
            </a:extLst>
          </p:cNvPr>
          <p:cNvSpPr>
            <a:spLocks noChangeShapeType="1"/>
          </p:cNvSpPr>
          <p:nvPr/>
        </p:nvSpPr>
        <p:spPr bwMode="auto">
          <a:xfrm flipV="1">
            <a:off x="9107917" y="6304746"/>
            <a:ext cx="0" cy="9266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2" name="Line 199">
            <a:extLst>
              <a:ext uri="{FF2B5EF4-FFF2-40B4-BE49-F238E27FC236}">
                <a16:creationId xmlns:a16="http://schemas.microsoft.com/office/drawing/2014/main" id="{D5EDAAE0-A07E-4ECA-BAC1-05166A9B2BE2}"/>
              </a:ext>
            </a:extLst>
          </p:cNvPr>
          <p:cNvSpPr>
            <a:spLocks noChangeShapeType="1"/>
          </p:cNvSpPr>
          <p:nvPr/>
        </p:nvSpPr>
        <p:spPr bwMode="auto">
          <a:xfrm flipV="1">
            <a:off x="9163123" y="6123356"/>
            <a:ext cx="0" cy="27405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3" name="Line 200">
            <a:extLst>
              <a:ext uri="{FF2B5EF4-FFF2-40B4-BE49-F238E27FC236}">
                <a16:creationId xmlns:a16="http://schemas.microsoft.com/office/drawing/2014/main" id="{9FD3F143-085A-4DF8-87E8-68FEB2E43C32}"/>
              </a:ext>
            </a:extLst>
          </p:cNvPr>
          <p:cNvSpPr>
            <a:spLocks noChangeShapeType="1"/>
          </p:cNvSpPr>
          <p:nvPr/>
        </p:nvSpPr>
        <p:spPr bwMode="auto">
          <a:xfrm flipV="1">
            <a:off x="9243960" y="6223909"/>
            <a:ext cx="0" cy="173504"/>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4" name="Line 201">
            <a:extLst>
              <a:ext uri="{FF2B5EF4-FFF2-40B4-BE49-F238E27FC236}">
                <a16:creationId xmlns:a16="http://schemas.microsoft.com/office/drawing/2014/main" id="{1CFD27E0-1174-40EF-9A3B-32B6554FFE37}"/>
              </a:ext>
            </a:extLst>
          </p:cNvPr>
          <p:cNvSpPr>
            <a:spLocks noChangeShapeType="1"/>
          </p:cNvSpPr>
          <p:nvPr/>
        </p:nvSpPr>
        <p:spPr bwMode="auto">
          <a:xfrm flipV="1">
            <a:off x="9340570" y="6259399"/>
            <a:ext cx="0" cy="138014"/>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5" name="Line 202">
            <a:extLst>
              <a:ext uri="{FF2B5EF4-FFF2-40B4-BE49-F238E27FC236}">
                <a16:creationId xmlns:a16="http://schemas.microsoft.com/office/drawing/2014/main" id="{D7A508D8-03B8-4A6C-874A-36C4DFDE879B}"/>
              </a:ext>
            </a:extLst>
          </p:cNvPr>
          <p:cNvSpPr>
            <a:spLocks noChangeShapeType="1"/>
          </p:cNvSpPr>
          <p:nvPr/>
        </p:nvSpPr>
        <p:spPr bwMode="auto">
          <a:xfrm flipV="1">
            <a:off x="9350428" y="6178562"/>
            <a:ext cx="0" cy="218851"/>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6" name="Line 203">
            <a:extLst>
              <a:ext uri="{FF2B5EF4-FFF2-40B4-BE49-F238E27FC236}">
                <a16:creationId xmlns:a16="http://schemas.microsoft.com/office/drawing/2014/main" id="{72DCDC56-ECAE-45E0-A7F7-C064CB2F1EB3}"/>
              </a:ext>
            </a:extLst>
          </p:cNvPr>
          <p:cNvSpPr>
            <a:spLocks noChangeShapeType="1"/>
          </p:cNvSpPr>
          <p:nvPr/>
        </p:nvSpPr>
        <p:spPr bwMode="auto">
          <a:xfrm flipV="1">
            <a:off x="9405634" y="6078008"/>
            <a:ext cx="0" cy="319404"/>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7" name="Line 204">
            <a:extLst>
              <a:ext uri="{FF2B5EF4-FFF2-40B4-BE49-F238E27FC236}">
                <a16:creationId xmlns:a16="http://schemas.microsoft.com/office/drawing/2014/main" id="{A507260F-0629-46F1-8C14-7C8C4966EFC8}"/>
              </a:ext>
            </a:extLst>
          </p:cNvPr>
          <p:cNvSpPr>
            <a:spLocks noChangeShapeType="1"/>
          </p:cNvSpPr>
          <p:nvPr/>
        </p:nvSpPr>
        <p:spPr bwMode="auto">
          <a:xfrm flipV="1">
            <a:off x="9518017" y="6217994"/>
            <a:ext cx="0" cy="17941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Line 206">
            <a:extLst>
              <a:ext uri="{FF2B5EF4-FFF2-40B4-BE49-F238E27FC236}">
                <a16:creationId xmlns:a16="http://schemas.microsoft.com/office/drawing/2014/main" id="{EDC5AFE6-2A5B-464D-A111-22B41F7C67F6}"/>
              </a:ext>
            </a:extLst>
          </p:cNvPr>
          <p:cNvSpPr>
            <a:spLocks noChangeShapeType="1"/>
          </p:cNvSpPr>
          <p:nvPr/>
        </p:nvSpPr>
        <p:spPr bwMode="auto">
          <a:xfrm flipV="1">
            <a:off x="9620542" y="6139130"/>
            <a:ext cx="0" cy="258284"/>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Line 207">
            <a:extLst>
              <a:ext uri="{FF2B5EF4-FFF2-40B4-BE49-F238E27FC236}">
                <a16:creationId xmlns:a16="http://schemas.microsoft.com/office/drawing/2014/main" id="{E52C3CE9-7FC4-454B-BB25-471E05061D64}"/>
              </a:ext>
            </a:extLst>
          </p:cNvPr>
          <p:cNvSpPr>
            <a:spLocks noChangeShapeType="1"/>
          </p:cNvSpPr>
          <p:nvPr/>
        </p:nvSpPr>
        <p:spPr bwMode="auto">
          <a:xfrm flipV="1">
            <a:off x="9839393" y="6239682"/>
            <a:ext cx="0" cy="157731"/>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Line 208">
            <a:extLst>
              <a:ext uri="{FF2B5EF4-FFF2-40B4-BE49-F238E27FC236}">
                <a16:creationId xmlns:a16="http://schemas.microsoft.com/office/drawing/2014/main" id="{2D26444B-B777-409E-A60B-9308AE14BF01}"/>
              </a:ext>
            </a:extLst>
          </p:cNvPr>
          <p:cNvSpPr>
            <a:spLocks noChangeShapeType="1"/>
          </p:cNvSpPr>
          <p:nvPr/>
        </p:nvSpPr>
        <p:spPr bwMode="auto">
          <a:xfrm flipV="1">
            <a:off x="9845308" y="6097725"/>
            <a:ext cx="0" cy="29968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Line 209">
            <a:extLst>
              <a:ext uri="{FF2B5EF4-FFF2-40B4-BE49-F238E27FC236}">
                <a16:creationId xmlns:a16="http://schemas.microsoft.com/office/drawing/2014/main" id="{217C8FFC-2C73-421A-ADF4-B23F492459DD}"/>
              </a:ext>
            </a:extLst>
          </p:cNvPr>
          <p:cNvSpPr>
            <a:spLocks noChangeShapeType="1"/>
          </p:cNvSpPr>
          <p:nvPr/>
        </p:nvSpPr>
        <p:spPr bwMode="auto">
          <a:xfrm flipV="1">
            <a:off x="10014869" y="6328406"/>
            <a:ext cx="0" cy="6900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Line 210">
            <a:extLst>
              <a:ext uri="{FF2B5EF4-FFF2-40B4-BE49-F238E27FC236}">
                <a16:creationId xmlns:a16="http://schemas.microsoft.com/office/drawing/2014/main" id="{DFD32277-7C23-4AE8-A553-AACA61FC808F}"/>
              </a:ext>
            </a:extLst>
          </p:cNvPr>
          <p:cNvSpPr>
            <a:spLocks noChangeShapeType="1"/>
          </p:cNvSpPr>
          <p:nvPr/>
        </p:nvSpPr>
        <p:spPr bwMode="auto">
          <a:xfrm flipV="1">
            <a:off x="10058244" y="6328406"/>
            <a:ext cx="0" cy="69008"/>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Line 211">
            <a:extLst>
              <a:ext uri="{FF2B5EF4-FFF2-40B4-BE49-F238E27FC236}">
                <a16:creationId xmlns:a16="http://schemas.microsoft.com/office/drawing/2014/main" id="{09FDC18C-138C-4D32-AEB2-9C58BE5545CC}"/>
              </a:ext>
            </a:extLst>
          </p:cNvPr>
          <p:cNvSpPr>
            <a:spLocks noChangeShapeType="1"/>
          </p:cNvSpPr>
          <p:nvPr/>
        </p:nvSpPr>
        <p:spPr bwMode="auto">
          <a:xfrm flipV="1">
            <a:off x="10081904" y="6261371"/>
            <a:ext cx="0" cy="136043"/>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Line 212">
            <a:extLst>
              <a:ext uri="{FF2B5EF4-FFF2-40B4-BE49-F238E27FC236}">
                <a16:creationId xmlns:a16="http://schemas.microsoft.com/office/drawing/2014/main" id="{A3075194-CA77-4F2B-8444-3224701331D0}"/>
              </a:ext>
            </a:extLst>
          </p:cNvPr>
          <p:cNvSpPr>
            <a:spLocks noChangeShapeType="1"/>
          </p:cNvSpPr>
          <p:nvPr/>
        </p:nvSpPr>
        <p:spPr bwMode="auto">
          <a:xfrm flipV="1">
            <a:off x="10109507" y="6320520"/>
            <a:ext cx="0" cy="76894"/>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Line 213">
            <a:extLst>
              <a:ext uri="{FF2B5EF4-FFF2-40B4-BE49-F238E27FC236}">
                <a16:creationId xmlns:a16="http://schemas.microsoft.com/office/drawing/2014/main" id="{50528B90-4628-4918-9E63-F8D03E4F59AC}"/>
              </a:ext>
            </a:extLst>
          </p:cNvPr>
          <p:cNvSpPr>
            <a:spLocks noChangeShapeType="1"/>
          </p:cNvSpPr>
          <p:nvPr/>
        </p:nvSpPr>
        <p:spPr bwMode="auto">
          <a:xfrm flipV="1">
            <a:off x="10150910" y="6312633"/>
            <a:ext cx="0" cy="84781"/>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Line 214">
            <a:extLst>
              <a:ext uri="{FF2B5EF4-FFF2-40B4-BE49-F238E27FC236}">
                <a16:creationId xmlns:a16="http://schemas.microsoft.com/office/drawing/2014/main" id="{3327F2DA-AECF-4E7C-9470-8500AE16CD82}"/>
              </a:ext>
            </a:extLst>
          </p:cNvPr>
          <p:cNvSpPr>
            <a:spLocks noChangeShapeType="1"/>
          </p:cNvSpPr>
          <p:nvPr/>
        </p:nvSpPr>
        <p:spPr bwMode="auto">
          <a:xfrm flipV="1">
            <a:off x="10168656" y="6196306"/>
            <a:ext cx="0" cy="201106"/>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Line 215">
            <a:extLst>
              <a:ext uri="{FF2B5EF4-FFF2-40B4-BE49-F238E27FC236}">
                <a16:creationId xmlns:a16="http://schemas.microsoft.com/office/drawing/2014/main" id="{8448394E-6072-47C1-BA9E-6770D27030BF}"/>
              </a:ext>
            </a:extLst>
          </p:cNvPr>
          <p:cNvSpPr>
            <a:spLocks noChangeShapeType="1"/>
          </p:cNvSpPr>
          <p:nvPr/>
        </p:nvSpPr>
        <p:spPr bwMode="auto">
          <a:xfrm flipV="1">
            <a:off x="10298783" y="6255455"/>
            <a:ext cx="0" cy="14195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Line 216">
            <a:extLst>
              <a:ext uri="{FF2B5EF4-FFF2-40B4-BE49-F238E27FC236}">
                <a16:creationId xmlns:a16="http://schemas.microsoft.com/office/drawing/2014/main" id="{E5298B35-9160-4FEF-A68E-5CA309F771C3}"/>
              </a:ext>
            </a:extLst>
          </p:cNvPr>
          <p:cNvSpPr>
            <a:spLocks noChangeShapeType="1"/>
          </p:cNvSpPr>
          <p:nvPr/>
        </p:nvSpPr>
        <p:spPr bwMode="auto">
          <a:xfrm flipV="1">
            <a:off x="10312584" y="6288974"/>
            <a:ext cx="0" cy="108440"/>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Line 217">
            <a:extLst>
              <a:ext uri="{FF2B5EF4-FFF2-40B4-BE49-F238E27FC236}">
                <a16:creationId xmlns:a16="http://schemas.microsoft.com/office/drawing/2014/main" id="{73745C80-515E-4775-8C19-B4DB1996BC00}"/>
              </a:ext>
            </a:extLst>
          </p:cNvPr>
          <p:cNvSpPr>
            <a:spLocks noChangeShapeType="1"/>
          </p:cNvSpPr>
          <p:nvPr/>
        </p:nvSpPr>
        <p:spPr bwMode="auto">
          <a:xfrm flipV="1">
            <a:off x="10480174" y="6306718"/>
            <a:ext cx="0" cy="90695"/>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Line 218">
            <a:extLst>
              <a:ext uri="{FF2B5EF4-FFF2-40B4-BE49-F238E27FC236}">
                <a16:creationId xmlns:a16="http://schemas.microsoft.com/office/drawing/2014/main" id="{134704C6-E34A-4B06-83FB-6AF5B3FB3549}"/>
              </a:ext>
            </a:extLst>
          </p:cNvPr>
          <p:cNvSpPr>
            <a:spLocks noChangeShapeType="1"/>
          </p:cNvSpPr>
          <p:nvPr/>
        </p:nvSpPr>
        <p:spPr bwMode="auto">
          <a:xfrm flipV="1">
            <a:off x="10695081" y="6271228"/>
            <a:ext cx="0" cy="126184"/>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Line 219">
            <a:extLst>
              <a:ext uri="{FF2B5EF4-FFF2-40B4-BE49-F238E27FC236}">
                <a16:creationId xmlns:a16="http://schemas.microsoft.com/office/drawing/2014/main" id="{96C68CF6-8ACF-4E29-971D-2CB8D87556C9}"/>
              </a:ext>
            </a:extLst>
          </p:cNvPr>
          <p:cNvSpPr>
            <a:spLocks noChangeShapeType="1"/>
          </p:cNvSpPr>
          <p:nvPr/>
        </p:nvSpPr>
        <p:spPr bwMode="auto">
          <a:xfrm flipV="1">
            <a:off x="10710854" y="5914364"/>
            <a:ext cx="0" cy="483050"/>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Line 220">
            <a:extLst>
              <a:ext uri="{FF2B5EF4-FFF2-40B4-BE49-F238E27FC236}">
                <a16:creationId xmlns:a16="http://schemas.microsoft.com/office/drawing/2014/main" id="{5DFBAACB-CA6A-4C8D-8786-5B52262921CF}"/>
              </a:ext>
            </a:extLst>
          </p:cNvPr>
          <p:cNvSpPr>
            <a:spLocks noChangeShapeType="1"/>
          </p:cNvSpPr>
          <p:nvPr/>
        </p:nvSpPr>
        <p:spPr bwMode="auto">
          <a:xfrm flipV="1">
            <a:off x="10943506" y="5999143"/>
            <a:ext cx="0" cy="398270"/>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Line 221">
            <a:extLst>
              <a:ext uri="{FF2B5EF4-FFF2-40B4-BE49-F238E27FC236}">
                <a16:creationId xmlns:a16="http://schemas.microsoft.com/office/drawing/2014/main" id="{551EF13D-8466-453B-83E4-2812815E1D19}"/>
              </a:ext>
            </a:extLst>
          </p:cNvPr>
          <p:cNvSpPr>
            <a:spLocks noChangeShapeType="1"/>
          </p:cNvSpPr>
          <p:nvPr/>
        </p:nvSpPr>
        <p:spPr bwMode="auto">
          <a:xfrm flipV="1">
            <a:off x="11051947" y="6304747"/>
            <a:ext cx="0" cy="9266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Line 222">
            <a:extLst>
              <a:ext uri="{FF2B5EF4-FFF2-40B4-BE49-F238E27FC236}">
                <a16:creationId xmlns:a16="http://schemas.microsoft.com/office/drawing/2014/main" id="{27B4E9FB-B6AB-467C-AD6E-AE7B78BE00A7}"/>
              </a:ext>
            </a:extLst>
          </p:cNvPr>
          <p:cNvSpPr>
            <a:spLocks noChangeShapeType="1"/>
          </p:cNvSpPr>
          <p:nvPr/>
        </p:nvSpPr>
        <p:spPr bwMode="auto">
          <a:xfrm flipV="1">
            <a:off x="11152499" y="6304747"/>
            <a:ext cx="0" cy="92667"/>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Line 223">
            <a:extLst>
              <a:ext uri="{FF2B5EF4-FFF2-40B4-BE49-F238E27FC236}">
                <a16:creationId xmlns:a16="http://schemas.microsoft.com/office/drawing/2014/main" id="{D1D85674-D791-448A-9420-240F23101561}"/>
              </a:ext>
            </a:extLst>
          </p:cNvPr>
          <p:cNvSpPr>
            <a:spLocks noChangeShapeType="1"/>
          </p:cNvSpPr>
          <p:nvPr/>
        </p:nvSpPr>
        <p:spPr bwMode="auto">
          <a:xfrm flipV="1">
            <a:off x="11243194" y="6178562"/>
            <a:ext cx="0" cy="218852"/>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Line 224">
            <a:extLst>
              <a:ext uri="{FF2B5EF4-FFF2-40B4-BE49-F238E27FC236}">
                <a16:creationId xmlns:a16="http://schemas.microsoft.com/office/drawing/2014/main" id="{D5C67762-8A9B-4673-8E12-9DBB764813D0}"/>
              </a:ext>
            </a:extLst>
          </p:cNvPr>
          <p:cNvSpPr>
            <a:spLocks noChangeShapeType="1"/>
          </p:cNvSpPr>
          <p:nvPr/>
        </p:nvSpPr>
        <p:spPr bwMode="auto">
          <a:xfrm flipV="1">
            <a:off x="11351635" y="6229825"/>
            <a:ext cx="0" cy="167589"/>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Line 225">
            <a:extLst>
              <a:ext uri="{FF2B5EF4-FFF2-40B4-BE49-F238E27FC236}">
                <a16:creationId xmlns:a16="http://schemas.microsoft.com/office/drawing/2014/main" id="{DB883356-D92A-47D1-A258-D9B30EC362D7}"/>
              </a:ext>
            </a:extLst>
          </p:cNvPr>
          <p:cNvSpPr>
            <a:spLocks noChangeShapeType="1"/>
          </p:cNvSpPr>
          <p:nvPr/>
        </p:nvSpPr>
        <p:spPr bwMode="auto">
          <a:xfrm flipV="1">
            <a:off x="11491620" y="6206165"/>
            <a:ext cx="0" cy="191249"/>
          </a:xfrm>
          <a:prstGeom prst="line">
            <a:avLst/>
          </a:prstGeom>
          <a:noFill/>
          <a:ln w="7938" cap="flat">
            <a:solidFill>
              <a:srgbClr val="FF804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9" name="テキスト ボックス 228">
            <a:extLst>
              <a:ext uri="{FF2B5EF4-FFF2-40B4-BE49-F238E27FC236}">
                <a16:creationId xmlns:a16="http://schemas.microsoft.com/office/drawing/2014/main" id="{D22586BA-8782-4BB0-A046-0B1FB3B27451}"/>
              </a:ext>
            </a:extLst>
          </p:cNvPr>
          <p:cNvSpPr txBox="1"/>
          <p:nvPr/>
        </p:nvSpPr>
        <p:spPr>
          <a:xfrm>
            <a:off x="1208896" y="3041726"/>
            <a:ext cx="877163" cy="369332"/>
          </a:xfrm>
          <a:prstGeom prst="rect">
            <a:avLst/>
          </a:prstGeom>
          <a:noFill/>
        </p:spPr>
        <p:txBody>
          <a:bodyPr wrap="none" rtlCol="0">
            <a:spAutoFit/>
          </a:bodyPr>
          <a:lstStyle/>
          <a:p>
            <a:r>
              <a:rPr kumimoji="1" lang="ja-JP" altLang="en-US" dirty="0"/>
              <a:t>改良前</a:t>
            </a:r>
          </a:p>
        </p:txBody>
      </p:sp>
      <p:sp>
        <p:nvSpPr>
          <p:cNvPr id="230" name="テキスト ボックス 229">
            <a:extLst>
              <a:ext uri="{FF2B5EF4-FFF2-40B4-BE49-F238E27FC236}">
                <a16:creationId xmlns:a16="http://schemas.microsoft.com/office/drawing/2014/main" id="{FCE433E6-1463-49BF-B168-79F804C24B09}"/>
              </a:ext>
            </a:extLst>
          </p:cNvPr>
          <p:cNvSpPr txBox="1"/>
          <p:nvPr/>
        </p:nvSpPr>
        <p:spPr>
          <a:xfrm>
            <a:off x="1130909" y="5038959"/>
            <a:ext cx="877163" cy="369332"/>
          </a:xfrm>
          <a:prstGeom prst="rect">
            <a:avLst/>
          </a:prstGeom>
          <a:noFill/>
        </p:spPr>
        <p:txBody>
          <a:bodyPr wrap="none" rtlCol="0">
            <a:spAutoFit/>
          </a:bodyPr>
          <a:lstStyle/>
          <a:p>
            <a:r>
              <a:rPr kumimoji="1" lang="ja-JP" altLang="en-US" dirty="0"/>
              <a:t>改良後</a:t>
            </a:r>
          </a:p>
        </p:txBody>
      </p:sp>
      <p:sp>
        <p:nvSpPr>
          <p:cNvPr id="231" name="テキスト ボックス 230">
            <a:extLst>
              <a:ext uri="{FF2B5EF4-FFF2-40B4-BE49-F238E27FC236}">
                <a16:creationId xmlns:a16="http://schemas.microsoft.com/office/drawing/2014/main" id="{9F041E05-345D-4D2D-A2E1-AAF1EAA74B44}"/>
              </a:ext>
            </a:extLst>
          </p:cNvPr>
          <p:cNvSpPr txBox="1"/>
          <p:nvPr/>
        </p:nvSpPr>
        <p:spPr>
          <a:xfrm>
            <a:off x="4054625" y="136686"/>
            <a:ext cx="3393878" cy="369332"/>
          </a:xfrm>
          <a:prstGeom prst="rect">
            <a:avLst/>
          </a:prstGeom>
          <a:noFill/>
        </p:spPr>
        <p:txBody>
          <a:bodyPr wrap="none" rtlCol="0">
            <a:spAutoFit/>
          </a:bodyPr>
          <a:lstStyle/>
          <a:p>
            <a:r>
              <a:rPr kumimoji="1" lang="ja-JP" altLang="en-US" dirty="0"/>
              <a:t>＃</a:t>
            </a:r>
            <a:r>
              <a:rPr kumimoji="1" lang="en-US" altLang="ja-JP" dirty="0"/>
              <a:t>916723 (</a:t>
            </a:r>
            <a:r>
              <a:rPr lang="en-US" altLang="ja-JP" dirty="0"/>
              <a:t>f</a:t>
            </a:r>
            <a:r>
              <a:rPr kumimoji="1" lang="en-US" altLang="ja-JP" dirty="0"/>
              <a:t>orsterite </a:t>
            </a:r>
            <a:r>
              <a:rPr kumimoji="1" lang="ja-JP" altLang="en-US" dirty="0"/>
              <a:t>粉末試料</a:t>
            </a:r>
            <a:r>
              <a:rPr kumimoji="1" lang="en-US" altLang="ja-JP" dirty="0"/>
              <a:t>)</a:t>
            </a:r>
            <a:endParaRPr kumimoji="1" lang="ja-JP" altLang="en-US" dirty="0"/>
          </a:p>
        </p:txBody>
      </p:sp>
      <p:pic>
        <p:nvPicPr>
          <p:cNvPr id="232" name="図 231">
            <a:extLst>
              <a:ext uri="{FF2B5EF4-FFF2-40B4-BE49-F238E27FC236}">
                <a16:creationId xmlns:a16="http://schemas.microsoft.com/office/drawing/2014/main" id="{20E37B96-2E7F-4BFB-A056-E02DFF4E1A11}"/>
              </a:ext>
            </a:extLst>
          </p:cNvPr>
          <p:cNvPicPr>
            <a:picLocks noChangeAspect="1"/>
          </p:cNvPicPr>
          <p:nvPr/>
        </p:nvPicPr>
        <p:blipFill>
          <a:blip r:embed="rId2"/>
          <a:stretch>
            <a:fillRect/>
          </a:stretch>
        </p:blipFill>
        <p:spPr>
          <a:xfrm>
            <a:off x="8168274" y="164903"/>
            <a:ext cx="3652170" cy="2739128"/>
          </a:xfrm>
          <a:prstGeom prst="rect">
            <a:avLst/>
          </a:prstGeom>
        </p:spPr>
      </p:pic>
    </p:spTree>
    <p:extLst>
      <p:ext uri="{BB962C8B-B14F-4D97-AF65-F5344CB8AC3E}">
        <p14:creationId xmlns:p14="http://schemas.microsoft.com/office/powerpoint/2010/main" val="12036733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2677</TotalTime>
  <Words>611</Words>
  <Application>Microsoft Office PowerPoint</Application>
  <PresentationFormat>ワイド画面</PresentationFormat>
  <Paragraphs>132</Paragraphs>
  <Slides>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游ゴシック</vt:lpstr>
      <vt:lpstr>游ゴシック Light</vt:lpstr>
      <vt:lpstr>Arial</vt:lpstr>
      <vt:lpstr>Cambria</vt:lpstr>
      <vt:lpstr>Tahoma</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Seto Yusuke</dc:creator>
  <cp:lastModifiedBy>Seto Yusuke</cp:lastModifiedBy>
  <cp:revision>97</cp:revision>
  <cp:lastPrinted>2020-02-29T08:06:06Z</cp:lastPrinted>
  <dcterms:created xsi:type="dcterms:W3CDTF">2020-02-25T06:50:32Z</dcterms:created>
  <dcterms:modified xsi:type="dcterms:W3CDTF">2020-02-29T08:06:52Z</dcterms:modified>
</cp:coreProperties>
</file>