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461d14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461d14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13e725c7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13e725c7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3e725c7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13e725c7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461d14c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461d14c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5461d14c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5461d14c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 Bytes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Polus Banyameen, Maria Leon, Sydney Lum, Steven Mondoux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51" y="519151"/>
            <a:ext cx="2191771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Details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73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Bug Bytes is a website that allows a user to learn java with the help of an ape companion. </a:t>
            </a:r>
            <a:r>
              <a:rPr lang="en"/>
              <a:t>It will provide users with guides, lessons, and questions that will help them work on their first programming fundamentals, such as variables and writing basic functions.</a:t>
            </a:r>
            <a:r>
              <a:rPr lang="en"/>
              <a:t> It will offer multiple-choice, matching and fill in the blank questions. Each lesson is designed to be entertaining and informational, with each lesson escalating accordingly.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3100" y="0"/>
            <a:ext cx="1738245" cy="1876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308420" y="2571750"/>
            <a:ext cx="1835576" cy="257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&amp; Question Types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91775"/>
            <a:ext cx="594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plan on having four question types: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Multiple choice questions - Where user can select one of 4 options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Fill in the blank - Either have a blank </a:t>
            </a:r>
            <a:r>
              <a:rPr lang="en"/>
              <a:t>input box or a drop down with prewritten words.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Matching - a bank of options with a bank of questions users can match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Short Code - Allows the user to upload a java file and run in the backend where we can check the output of the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Lessons: So far plan on having installing requirements, basic variables, syntex, data types, for/while loops, and more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775" y="1626111"/>
            <a:ext cx="2583000" cy="23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Creation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Progression will be saved on an account, </a:t>
            </a:r>
            <a:r>
              <a:rPr lang="en"/>
              <a:t>specific</a:t>
            </a:r>
            <a:r>
              <a:rPr lang="en"/>
              <a:t> to each user. The information will be stored in a database using MySQL to keep track of points collected, correct answers, and items purchased.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each lesson completed, a new ape is found!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user-chosen ape will accompany the user along their lesson progression.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Shop feature: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a user plays, the more points  they will </a:t>
            </a:r>
            <a:r>
              <a:rPr lang="en"/>
              <a:t>accumulate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buy cosmetics and skins for their ape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Used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526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MySQL - Open-Source </a:t>
            </a:r>
            <a:r>
              <a:rPr lang="en" sz="1500"/>
              <a:t>Relational</a:t>
            </a:r>
            <a:r>
              <a:rPr lang="en" sz="1500"/>
              <a:t> Database</a:t>
            </a:r>
            <a:br>
              <a:rPr lang="en" sz="1500"/>
            </a:br>
            <a:r>
              <a:rPr lang="en" sz="1500"/>
              <a:t>Management System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to store user information and progression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Spring Boot - Java framework for web applications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to help build the web application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HTML/CSS - frontend aesthetics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Javascript - Allows our frontend to be </a:t>
            </a:r>
            <a:r>
              <a:rPr lang="en" sz="1500"/>
              <a:t>dynamic</a:t>
            </a:r>
            <a:r>
              <a:rPr lang="en" sz="1500"/>
              <a:t>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Apache Maven - Build automation tool for Java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for running the server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GroupMe + Google Meets - Communication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GitHub - Sharing Code between members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IntelliJ IDEA &amp; VS Code - writing and </a:t>
            </a:r>
            <a:r>
              <a:rPr lang="en" sz="1500"/>
              <a:t>compiling</a:t>
            </a:r>
            <a:r>
              <a:rPr lang="en" sz="1500"/>
              <a:t> code</a:t>
            </a:r>
            <a:endParaRPr sz="15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75" y="597900"/>
            <a:ext cx="2409800" cy="1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702" y="1949650"/>
            <a:ext cx="2903133" cy="12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0900" y="3484017"/>
            <a:ext cx="2987026" cy="75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working so far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4508400" cy="3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Got our first API working functional. This API checks the answer the user selected and sends it to the backend to check </a:t>
            </a:r>
            <a:r>
              <a:rPr lang="en"/>
              <a:t>whether</a:t>
            </a:r>
            <a:r>
              <a:rPr lang="en"/>
              <a:t> it is correct. It then confers with our MySQL database and checks whether the question is correct or not and then sends a response.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documented and have all required technologies ready to download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have our GitHub ready and linked so we can upload and compare code.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109" y="1609150"/>
            <a:ext cx="4163492" cy="192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