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1e6864ca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1e6864ca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156379223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15637922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1e6864ca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1e6864ca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156379223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156379223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156379223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156379223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5461d14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5461d14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5461d14c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5461d14c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15637922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15637922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156379223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156379223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156379223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156379223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156379223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156379223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156379223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156379223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15637922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1563792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8.jpg"/><Relationship Id="rId5" Type="http://schemas.openxmlformats.org/officeDocument/2006/relationships/image" Target="../media/image15.jpg"/><Relationship Id="rId6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jpg"/><Relationship Id="rId4" Type="http://schemas.openxmlformats.org/officeDocument/2006/relationships/image" Target="../media/image23.jpg"/><Relationship Id="rId11" Type="http://schemas.openxmlformats.org/officeDocument/2006/relationships/image" Target="../media/image21.jpg"/><Relationship Id="rId10" Type="http://schemas.openxmlformats.org/officeDocument/2006/relationships/image" Target="../media/image20.jpg"/><Relationship Id="rId12" Type="http://schemas.openxmlformats.org/officeDocument/2006/relationships/image" Target="../media/image32.jpg"/><Relationship Id="rId9" Type="http://schemas.openxmlformats.org/officeDocument/2006/relationships/image" Target="../media/image19.jpg"/><Relationship Id="rId5" Type="http://schemas.openxmlformats.org/officeDocument/2006/relationships/image" Target="../media/image24.jpg"/><Relationship Id="rId6" Type="http://schemas.openxmlformats.org/officeDocument/2006/relationships/image" Target="../media/image33.jpg"/><Relationship Id="rId7" Type="http://schemas.openxmlformats.org/officeDocument/2006/relationships/image" Target="../media/image14.jpg"/><Relationship Id="rId8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26.jpg"/><Relationship Id="rId5" Type="http://schemas.openxmlformats.org/officeDocument/2006/relationships/image" Target="../media/image27.jpg"/><Relationship Id="rId6" Type="http://schemas.openxmlformats.org/officeDocument/2006/relationships/image" Target="../media/image25.jpg"/><Relationship Id="rId7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Bytes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Milestone 3 Presentation</a:t>
            </a:r>
            <a:endParaRPr sz="2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Polus Banyameen, Maria Leon, Sydney Lum, Steven Mondoux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0" y="78194"/>
            <a:ext cx="2172550" cy="1357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0" y="2936988"/>
            <a:ext cx="2708625" cy="16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0"/>
            <a:ext cx="4572000" cy="337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337350" y="1370000"/>
            <a:ext cx="1364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Baboon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2753900" y="2547825"/>
            <a:ext cx="1364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Macaques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659750" y="4505625"/>
            <a:ext cx="1364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Gorilla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5625" y="424175"/>
            <a:ext cx="1760640" cy="2195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 title="Untitled_Artwork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95" y="1196473"/>
            <a:ext cx="6699605" cy="37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 title="Untitled_Artwork-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006" y="1196475"/>
            <a:ext cx="6699595" cy="37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 title="Untitled_Artwork-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14000" cy="14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191" y="0"/>
            <a:ext cx="411481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 rotWithShape="1">
          <a:blip r:embed="rId5">
            <a:alphaModFix/>
          </a:blip>
          <a:srcRect b="5608" l="2198" r="1397" t="18501"/>
          <a:stretch/>
        </p:blipFill>
        <p:spPr>
          <a:xfrm>
            <a:off x="5029200" y="2726433"/>
            <a:ext cx="4114799" cy="2429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.pinimg.com/736x/ab/d7/89/abd789186e77e0ef6049fcb72efbeb43.jpg" id="145" name="Google Shape;1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4925" y="1568513"/>
            <a:ext cx="1754375" cy="357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7">
            <a:alphaModFix/>
          </a:blip>
          <a:srcRect b="29629" l="31394" r="29847" t="31720"/>
          <a:stretch/>
        </p:blipFill>
        <p:spPr>
          <a:xfrm>
            <a:off x="3724950" y="2794150"/>
            <a:ext cx="1120826" cy="111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 rotWithShape="1">
          <a:blip r:embed="rId8">
            <a:alphaModFix/>
          </a:blip>
          <a:srcRect b="12689" l="24157" r="15959" t="17243"/>
          <a:stretch/>
        </p:blipFill>
        <p:spPr>
          <a:xfrm>
            <a:off x="3724950" y="52600"/>
            <a:ext cx="1120825" cy="13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34745" y="1520200"/>
            <a:ext cx="1101230" cy="111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24945" y="4068100"/>
            <a:ext cx="1120826" cy="952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28400" y="0"/>
            <a:ext cx="1414000" cy="14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 rotWithShape="1">
          <a:blip r:embed="rId12">
            <a:alphaModFix/>
          </a:blip>
          <a:srcRect b="0" l="49596" r="0" t="2922"/>
          <a:stretch/>
        </p:blipFill>
        <p:spPr>
          <a:xfrm>
            <a:off x="113875" y="2270575"/>
            <a:ext cx="1495591" cy="287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 title="Untitled_Artwork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95" y="1196473"/>
            <a:ext cx="6699605" cy="37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 title="Untitled_Artwork-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 title="Untitled_Artwork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Details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734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 bytes is a web application designed to help introduce people to coding, and give lessons.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Different types of questions (Multiple choice, sample code, etc.)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Their progress is tracked through their account, saved on MySQL, with servers hosted by Apache Maven.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is also given an ape companion to help them throughout their lessons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customize with coins earned through play time.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left to do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109" y="1609150"/>
            <a:ext cx="4163492" cy="19251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700" y="1152475"/>
            <a:ext cx="4508400" cy="3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300"/>
              <a:buChar char="●"/>
            </a:pPr>
            <a:r>
              <a:rPr lang="en" sz="1300">
                <a:solidFill>
                  <a:srgbClr val="ADADAD"/>
                </a:solidFill>
              </a:rPr>
              <a:t>Account registration</a:t>
            </a:r>
            <a:endParaRPr sz="1300">
              <a:solidFill>
                <a:srgbClr val="ADADAD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300"/>
              <a:buChar char="●"/>
            </a:pPr>
            <a:r>
              <a:rPr lang="en" sz="1300">
                <a:solidFill>
                  <a:srgbClr val="ADADAD"/>
                </a:solidFill>
              </a:rPr>
              <a:t>Login functionality</a:t>
            </a:r>
            <a:endParaRPr sz="1300">
              <a:solidFill>
                <a:srgbClr val="ADADAD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300"/>
              <a:buChar char="●"/>
            </a:pPr>
            <a:r>
              <a:rPr lang="en" sz="1300">
                <a:solidFill>
                  <a:srgbClr val="ADADAD"/>
                </a:solidFill>
              </a:rPr>
              <a:t>Shop feature</a:t>
            </a:r>
            <a:endParaRPr sz="1300">
              <a:solidFill>
                <a:srgbClr val="ADADAD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ADAD"/>
              </a:buClr>
              <a:buSzPts val="1300"/>
              <a:buChar char="●"/>
            </a:pPr>
            <a:r>
              <a:rPr lang="en" sz="1300">
                <a:solidFill>
                  <a:srgbClr val="ADADAD"/>
                </a:solidFill>
              </a:rPr>
              <a:t>Finalizing the site pages (homepage, login, lesson, shop)</a:t>
            </a:r>
            <a:endParaRPr sz="1300">
              <a:solidFill>
                <a:srgbClr val="ADADAD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ADAD"/>
              </a:buClr>
              <a:buSzPts val="1300"/>
              <a:buChar char="○"/>
            </a:pPr>
            <a:r>
              <a:rPr lang="en" sz="1300">
                <a:solidFill>
                  <a:srgbClr val="ADADAD"/>
                </a:solidFill>
              </a:rPr>
              <a:t>Designing cosmetics, apes, GIFs</a:t>
            </a:r>
            <a:endParaRPr sz="1300">
              <a:solidFill>
                <a:srgbClr val="ADADAD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300"/>
              <a:buChar char="●"/>
            </a:pPr>
            <a:r>
              <a:rPr lang="en" sz="1300">
                <a:solidFill>
                  <a:srgbClr val="ADADAD"/>
                </a:solidFill>
              </a:rPr>
              <a:t>Complete matching question prompts</a:t>
            </a:r>
            <a:endParaRPr sz="1300">
              <a:solidFill>
                <a:srgbClr val="ADADAD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300"/>
              <a:buChar char="●"/>
            </a:pPr>
            <a:r>
              <a:rPr lang="en" sz="1300">
                <a:solidFill>
                  <a:srgbClr val="ADADAD"/>
                </a:solidFill>
              </a:rPr>
              <a:t>Frontend (</a:t>
            </a:r>
            <a:r>
              <a:rPr lang="en" sz="1300">
                <a:solidFill>
                  <a:srgbClr val="ADADAD"/>
                </a:solidFill>
              </a:rPr>
              <a:t>JavaScript, HTML, and CSS</a:t>
            </a:r>
            <a:r>
              <a:rPr lang="en" sz="1300">
                <a:solidFill>
                  <a:srgbClr val="ADADAD"/>
                </a:solidFill>
              </a:rPr>
              <a:t>)</a:t>
            </a:r>
            <a:endParaRPr sz="1300">
              <a:solidFill>
                <a:srgbClr val="ADADAD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300"/>
              <a:buChar char="●"/>
            </a:pPr>
            <a:r>
              <a:rPr lang="en" sz="1300">
                <a:solidFill>
                  <a:srgbClr val="ADADAD"/>
                </a:solidFill>
              </a:rPr>
              <a:t>Complete creating and coding lesson plans</a:t>
            </a:r>
            <a:endParaRPr sz="1300">
              <a:solidFill>
                <a:srgbClr val="ADADAD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300"/>
              <a:buChar char="●"/>
            </a:pPr>
            <a:r>
              <a:rPr lang="en" sz="1300">
                <a:solidFill>
                  <a:srgbClr val="ADADAD"/>
                </a:solidFill>
              </a:rPr>
              <a:t>Saving progress locally</a:t>
            </a:r>
            <a:endParaRPr sz="1300">
              <a:solidFill>
                <a:srgbClr val="ADADAD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300"/>
              <a:buChar char="●"/>
            </a:pPr>
            <a:r>
              <a:rPr lang="en" sz="1300">
                <a:solidFill>
                  <a:srgbClr val="ADADAD"/>
                </a:solidFill>
              </a:rPr>
              <a:t>Implementing the front-end with the site pages</a:t>
            </a:r>
            <a:endParaRPr sz="1300">
              <a:solidFill>
                <a:srgbClr val="ADADAD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300"/>
              <a:buChar char="●"/>
            </a:pPr>
            <a:r>
              <a:rPr lang="en" sz="1300">
                <a:solidFill>
                  <a:srgbClr val="ADADAD"/>
                </a:solidFill>
              </a:rPr>
              <a:t>Run through the project and demo it to see if there are any bugs. </a:t>
            </a:r>
            <a:endParaRPr sz="13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0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(Registering)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" y="1152475"/>
            <a:ext cx="3842800" cy="18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3200" y="1017737"/>
            <a:ext cx="5561975" cy="33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150" y="3692575"/>
            <a:ext cx="64008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(Logging In)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13" y="1273634"/>
            <a:ext cx="8091175" cy="31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25" y="1273625"/>
            <a:ext cx="8395335" cy="31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425" y="1273625"/>
            <a:ext cx="789568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(Answer Checking)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275" y="1017729"/>
            <a:ext cx="6294200" cy="35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5263" y="1152475"/>
            <a:ext cx="6556685" cy="35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(Code Output/Requirement Check)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050" y="1017713"/>
            <a:ext cx="607695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3229000"/>
            <a:ext cx="8074100" cy="16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0050" y="2668775"/>
            <a:ext cx="1420451" cy="142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71750"/>
            <a:ext cx="2580050" cy="258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0051" y="3971300"/>
            <a:ext cx="1420451" cy="113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4000500" cy="2668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 title="Untitled_Artwork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95" y="1196473"/>
            <a:ext cx="6699605" cy="37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 title="Untitled_Artwork-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006" y="1196475"/>
            <a:ext cx="6699595" cy="37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 title="Untitled_Artwork-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000" y="1196475"/>
            <a:ext cx="6699610" cy="37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 title="Untitled_Artwork-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