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6a5ff1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b6a5ff1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6a5ff16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6a5ff16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b6bead4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b6bead4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cc389fd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cc389fd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6a5ff16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6a5ff16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b6a5ff16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b6a5ff16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b6bead4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b6bead4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b6a5ff16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b6a5ff16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Bytes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Milestone 4 Presentation</a:t>
            </a:r>
            <a:endParaRPr sz="29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Polus Banyameen, Maria Leon, Sydney Lum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73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bytes is a web application designed to help introduce people to coding, and provide basic, beginner lessons.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types of questions (Multiple choice, sample code, etc.)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progress is tracked through their account, saved on MySQL, with servers hosted by Apache Maven.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is also given an ape companion to help them throughout their lessons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customize with coins earned through play time.</a:t>
            </a:r>
            <a:endParaRPr sz="1800"/>
          </a:p>
        </p:txBody>
      </p:sp>
      <p:pic>
        <p:nvPicPr>
          <p:cNvPr id="107" name="Google Shape;107;p26" title="IMG_27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625" y="1848375"/>
            <a:ext cx="3547851" cy="39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3285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1 (Architecture) </a:t>
            </a:r>
            <a:endParaRPr/>
          </a:p>
        </p:txBody>
      </p:sp>
      <p:pic>
        <p:nvPicPr>
          <p:cNvPr id="113" name="Google Shape;113;p27" title="c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13" y="1175850"/>
            <a:ext cx="7972364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2 (User trying to Register)</a:t>
            </a:r>
            <a:endParaRPr/>
          </a:p>
        </p:txBody>
      </p:sp>
      <p:pic>
        <p:nvPicPr>
          <p:cNvPr id="119" name="Google Shape;119;p28" title="accountcre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0" y="1429760"/>
            <a:ext cx="7934651" cy="307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Requirement 1:</a:t>
            </a:r>
            <a:r>
              <a:rPr lang="en"/>
              <a:t> a lesson plan that includes questions to test the user on what they learned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login/registration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Requirement 2:</a:t>
            </a:r>
            <a:r>
              <a:rPr lang="en"/>
              <a:t> a strong backend that manages question checking, account handling, and progression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Saving data in MySQL, compiling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Requirement 3:</a:t>
            </a:r>
            <a:r>
              <a:rPr lang="en"/>
              <a:t> a store-tied to account progression, allowing users to customize their ape companion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answer = Coins</a:t>
            </a:r>
            <a:endParaRPr/>
          </a:p>
        </p:txBody>
      </p:sp>
      <p:pic>
        <p:nvPicPr>
          <p:cNvPr id="126" name="Google Shape;126;p29" title="Macaqu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975" y="1977850"/>
            <a:ext cx="2832500" cy="3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Impact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 Bytes is designed to help those who want to start coding get familiar with the basics of Java. This will provide a starting point for those who are struggling to find a way to learn. Through this platform, users can access informative resources and practice their foundational Java skills.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 confidential user information and user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Bcrypt- encrypt passwords, protect against leaks,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Guarantee accurate and up-to-date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maintaining accuracy, we can genuinely support our users in their learning journey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Frontend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Prism for the code segment look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(Spring Boot)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dependencies include: starter security, MySQL connector, and devtools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Procreate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725" y="2320675"/>
            <a:ext cx="5491877" cy="3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00FFF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