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058-A150-4A40-9859-23630146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76BB-15A4-7A4F-A3C2-A979AE3E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2B77-6491-1D41-BF74-A2FD8B39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364-1E72-9041-98F0-23F68A7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DB2-5632-FE40-938A-04EB606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8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216-6F8D-264A-8D4C-C48407EE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8FE-871D-A242-9B7B-778EEF2A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0808-0152-0042-80BA-B8C2D62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140C-E086-FB47-A442-E84F36B6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49A3-8586-F448-B9D9-D63C28D1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64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9041-1E1F-3C46-A209-EE6174EB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BCDE-761D-804E-A552-DEC68A0A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2A19-2910-8F44-899B-E71DD1D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03C2-2E57-FC45-95A4-CD542C8D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57B5-72B6-6B41-AB08-8E251E9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0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16BC-BBD1-0443-B15A-E7702C3A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D64E-D8E6-A24D-9652-91EDB306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D0B-7471-1242-8B9C-9B10CA3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FF5-951D-A447-96E0-0A61D5B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A9A3-EBF5-5A49-9CEB-1886012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3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29F-1A31-8C46-A84E-C8EB6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457BF-ECD2-B04D-89D7-C2D5E2F8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12B5-09FE-2946-8845-F6F7BD99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CE02-2B40-4549-A5DE-D1C6024F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9998-4FB5-3543-9E05-FBF8C616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9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F65-194C-9147-803F-5C29D6D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AEB2-66D5-1E40-B35B-3F59BF7C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79BE-2652-6143-B5E1-0DF9DA6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0EA9-926E-FA45-9F9F-0C754C36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0887-026C-8B42-A86A-03AA9BA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FD1E-1D41-424F-9175-950DA32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331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D99-33A6-1141-B4EE-CE0D397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CFAC-BEEB-D749-BA83-294B818C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C9BC-A1C7-C94B-B83F-9BECD0B0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832C0-6160-A74D-A680-D82EB574B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B716-12BE-CE49-ADB6-A7907AF6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2C75-258F-1F41-9DA2-F4BF1D6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ABE-BAEE-AC4D-AE26-1087D22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3414-0DD1-1341-940F-4F2A022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63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799-6471-A247-90F2-56A1A0F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0468-09F2-7B4F-A204-7C34BB6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D94F-9461-6040-9654-4E9EA418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06F86-2D58-2E45-A84F-BD2DB64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56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08A-CD94-9043-87B8-C8433E7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88DFA-A174-0D42-B025-0015D438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22A3-FDFA-A14B-A495-8B4C59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20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484-6875-424D-B15A-BE85860F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DE4E-E79A-E243-A71F-684513B7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ADA8F-B1F6-8948-B82B-2DAF3200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73B7-DE88-F748-B6D1-FCCD2F1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6A40-AA55-0F44-8F28-7975471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6FED8-8AFA-5E4D-B661-40FB966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34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736-0A7A-764B-AA2A-1A9654C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133CE-0666-2647-AA32-BA06C7F4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F3E52-6167-1642-8D0C-5956E071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5AF9-9BD5-D64E-A2D5-6EB7160D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5645-431B-DF4F-9F40-3FA36453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80F5-E681-C448-BECF-8F7EA84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1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ED88-A823-F749-9EFE-AAAB228D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AD72-3936-E74D-AD2B-7386F9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CA04-45FA-C141-8E52-6850B7F9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424F-0F49-F64B-923E-18D233CADE57}" type="datetimeFigureOut">
              <a:rPr lang="en-CH" smtClean="0"/>
              <a:t>09.10.21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F77-DA7F-5246-B7FD-723280C7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73DA-0694-B44A-B003-3CE0C79C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38C3-5D7B-294E-8A15-D82414C7D5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7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A33-37F3-6747-B0B4-5B49D10C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475692"/>
            <a:ext cx="9144000" cy="1188351"/>
          </a:xfrm>
        </p:spPr>
        <p:txBody>
          <a:bodyPr/>
          <a:lstStyle/>
          <a:p>
            <a:pPr algn="l"/>
            <a:r>
              <a:rPr lang="en-CH" b="1" dirty="0">
                <a:latin typeface="Trebuchet MS" panose="020B0703020202090204" pitchFamily="34" charset="0"/>
              </a:rPr>
              <a:t>Dachfenster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744A-2C73-D747-A180-20CD5B55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6" y="1800195"/>
            <a:ext cx="9144000" cy="475692"/>
          </a:xfrm>
        </p:spPr>
        <p:txBody>
          <a:bodyPr/>
          <a:lstStyle/>
          <a:p>
            <a:pPr algn="l"/>
            <a:r>
              <a:rPr lang="de-CH" i="1" dirty="0" err="1">
                <a:latin typeface="Trebuchet MS" panose="020B0703020202090204" pitchFamily="34" charset="0"/>
              </a:rPr>
              <a:t>the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ridesharing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platform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with</a:t>
            </a:r>
            <a:r>
              <a:rPr lang="de-CH" i="1" dirty="0">
                <a:latin typeface="Trebuchet MS" panose="020B0703020202090204" pitchFamily="34" charset="0"/>
              </a:rPr>
              <a:t> a </a:t>
            </a:r>
            <a:r>
              <a:rPr lang="de-CH" i="1" dirty="0" err="1">
                <a:latin typeface="Trebuchet MS" panose="020B0703020202090204" pitchFamily="34" charset="0"/>
              </a:rPr>
              <a:t>match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for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every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special</a:t>
            </a:r>
            <a:r>
              <a:rPr lang="de-CH" i="1" dirty="0">
                <a:latin typeface="Trebuchet MS" panose="020B0703020202090204" pitchFamily="34" charset="0"/>
              </a:rPr>
              <a:t> </a:t>
            </a:r>
            <a:r>
              <a:rPr lang="de-CH" i="1" dirty="0" err="1">
                <a:latin typeface="Trebuchet MS" panose="020B0703020202090204" pitchFamily="34" charset="0"/>
              </a:rPr>
              <a:t>need</a:t>
            </a:r>
            <a:endParaRPr lang="en-CH" i="1" dirty="0">
              <a:latin typeface="Trebuchet MS" panose="020B0703020202090204" pitchFamily="34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E935806-17DD-F24E-8488-753128B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83" y="2607975"/>
            <a:ext cx="4141634" cy="37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Reaching Climate Goals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1.9 million commutes by car per day</a:t>
            </a:r>
          </a:p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atching people with similar routes</a:t>
            </a:r>
          </a:p>
          <a:p>
            <a:r>
              <a:rPr lang="en-GB" dirty="0">
                <a:latin typeface="Trebuchet MS" panose="020B0703020202090204" pitchFamily="34" charset="0"/>
              </a:rPr>
              <a:t>easy choice between possible driver with reliability score</a:t>
            </a:r>
          </a:p>
          <a:p>
            <a:r>
              <a:rPr lang="en-GB" dirty="0">
                <a:latin typeface="Trebuchet MS" panose="020B0703020202090204" pitchFamily="34" charset="0"/>
              </a:rPr>
              <a:t>c</a:t>
            </a:r>
            <a:r>
              <a:rPr lang="en-CH" dirty="0">
                <a:latin typeface="Trebuchet MS" panose="020B0703020202090204" pitchFamily="34" charset="0"/>
              </a:rPr>
              <a:t>ustom needs/requirements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b</a:t>
            </a:r>
            <a:r>
              <a:rPr lang="en-CH" dirty="0">
                <a:latin typeface="Trebuchet MS" panose="020B0703020202090204" pitchFamily="34" charset="0"/>
              </a:rPr>
              <a:t>aggage</a:t>
            </a:r>
          </a:p>
          <a:p>
            <a:pPr lvl="1"/>
            <a:r>
              <a:rPr lang="de-CH" dirty="0" err="1">
                <a:latin typeface="Trebuchet MS" panose="020B0703020202090204" pitchFamily="34" charset="0"/>
              </a:rPr>
              <a:t>similar</a:t>
            </a:r>
            <a:r>
              <a:rPr lang="de-CH" dirty="0">
                <a:latin typeface="Trebuchet MS" panose="020B0703020202090204" pitchFamily="34" charset="0"/>
              </a:rPr>
              <a:t> </a:t>
            </a:r>
            <a:r>
              <a:rPr lang="en-CH" dirty="0">
                <a:latin typeface="Trebuchet MS" panose="020B0703020202090204" pitchFamily="34" charset="0"/>
              </a:rPr>
              <a:t>music taste</a:t>
            </a:r>
          </a:p>
          <a:p>
            <a:pPr marL="457200" lvl="1" indent="0">
              <a:buNone/>
            </a:pPr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53865-210C-0D4B-B610-8033B7BB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82" y="1513800"/>
            <a:ext cx="8441628" cy="4993200"/>
          </a:xfrm>
        </p:spPr>
      </p:pic>
    </p:spTree>
    <p:extLst>
      <p:ext uri="{BB962C8B-B14F-4D97-AF65-F5344CB8AC3E}">
        <p14:creationId xmlns:p14="http://schemas.microsoft.com/office/powerpoint/2010/main" val="118350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latin typeface="Trebuchet MS" panose="020B0703020202090204" pitchFamily="34" charset="0"/>
              </a:rPr>
              <a:t>This </a:t>
            </a:r>
            <a:r>
              <a:rPr lang="de-CH" b="1" dirty="0" err="1">
                <a:latin typeface="Trebuchet MS" panose="020B0703020202090204" pitchFamily="34" charset="0"/>
              </a:rPr>
              <a:t>is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what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makes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our</a:t>
            </a:r>
            <a:r>
              <a:rPr lang="de-CH" b="1" dirty="0">
                <a:latin typeface="Trebuchet MS" panose="020B0703020202090204" pitchFamily="34" charset="0"/>
              </a:rPr>
              <a:t> </a:t>
            </a:r>
            <a:r>
              <a:rPr lang="de-CH" b="1" dirty="0" err="1">
                <a:latin typeface="Trebuchet MS" panose="020B0703020202090204" pitchFamily="34" charset="0"/>
              </a:rPr>
              <a:t>solution</a:t>
            </a:r>
            <a:r>
              <a:rPr lang="de-CH" b="1" dirty="0">
                <a:latin typeface="Trebuchet MS" panose="020B0703020202090204" pitchFamily="34" charset="0"/>
              </a:rPr>
              <a:t> stand out</a:t>
            </a:r>
            <a:endParaRPr lang="en-CH" b="1" dirty="0"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m</a:t>
            </a:r>
            <a:r>
              <a:rPr lang="en-CH" dirty="0">
                <a:latin typeface="Trebuchet MS" panose="020B0703020202090204" pitchFamily="34" charset="0"/>
              </a:rPr>
              <a:t>inimize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detour time for driver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difference between ideal departure times</a:t>
            </a:r>
          </a:p>
          <a:p>
            <a:r>
              <a:rPr lang="en-GB" dirty="0">
                <a:latin typeface="Trebuchet MS" panose="020B0703020202090204" pitchFamily="34" charset="0"/>
              </a:rPr>
              <a:t>maximize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the social aspect of ridesharing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comfort 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freedom of choice for driver/passenger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reliability</a:t>
            </a:r>
          </a:p>
          <a:p>
            <a:pPr lvl="1"/>
            <a:r>
              <a:rPr lang="en-GB" dirty="0">
                <a:latin typeface="Trebuchet MS" panose="020B0703020202090204" pitchFamily="34" charset="0"/>
              </a:rPr>
              <a:t>safety of the user</a:t>
            </a:r>
          </a:p>
        </p:txBody>
      </p:sp>
    </p:spTree>
    <p:extLst>
      <p:ext uri="{BB962C8B-B14F-4D97-AF65-F5344CB8AC3E}">
        <p14:creationId xmlns:p14="http://schemas.microsoft.com/office/powerpoint/2010/main" val="30690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And how we achieve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rebuchet MS" panose="020B0703020202090204" pitchFamily="34" charset="0"/>
              </a:rPr>
              <a:t>t</a:t>
            </a:r>
            <a:r>
              <a:rPr lang="en-CH" dirty="0">
                <a:latin typeface="Trebuchet MS" panose="020B0703020202090204" pitchFamily="34" charset="0"/>
              </a:rPr>
              <a:t>he final decision lies in the hand of the driver</a:t>
            </a:r>
          </a:p>
          <a:p>
            <a:r>
              <a:rPr lang="en-GB" dirty="0">
                <a:latin typeface="Trebuchet MS" panose="020B0703020202090204" pitchFamily="34" charset="0"/>
              </a:rPr>
              <a:t>no sensitive data is shared before the both parties agreed</a:t>
            </a:r>
          </a:p>
          <a:p>
            <a:r>
              <a:rPr lang="en-GB" dirty="0">
                <a:latin typeface="Trebuchet MS" panose="020B0703020202090204" pitchFamily="34" charset="0"/>
              </a:rPr>
              <a:t>we provide the option to search for drivers with individual requirements</a:t>
            </a:r>
            <a:endParaRPr lang="en-CH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B16-9D62-5146-B2AA-4EEE35AF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Trebuchet MS" panose="020B0703020202090204" pitchFamily="34" charset="0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E1A8-DF59-264C-802F-A0231680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latin typeface="Trebuchet MS" panose="020B0703020202090204" pitchFamily="34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7656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Dachfenster</vt:lpstr>
      <vt:lpstr>Reaching Climate Goals Together</vt:lpstr>
      <vt:lpstr>Project Architecture</vt:lpstr>
      <vt:lpstr>This is what makes our solution stand out</vt:lpstr>
      <vt:lpstr>And how we achieve this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Dachfenster</dc:title>
  <dc:creator>Leo Hofer</dc:creator>
  <cp:lastModifiedBy>Leo Hofer</cp:lastModifiedBy>
  <cp:revision>2</cp:revision>
  <dcterms:created xsi:type="dcterms:W3CDTF">2021-10-08T22:31:12Z</dcterms:created>
  <dcterms:modified xsi:type="dcterms:W3CDTF">2021-10-09T00:41:56Z</dcterms:modified>
</cp:coreProperties>
</file>