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10"/>
  </p:normalViewPr>
  <p:slideViewPr>
    <p:cSldViewPr snapToGrid="0" snapToObjects="1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5058-A150-4A40-9859-236301465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E76BB-15A4-7A4F-A3C2-A979AE3E3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62B77-6491-1D41-BF74-A2FD8B39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9E364-1E72-9041-98F0-23F68A7C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2DB2-5632-FE40-938A-04EB606C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780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1216-6F8D-264A-8D4C-C48407EE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E18FE-871D-A242-9B7B-778EEF2A9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60808-0152-0042-80BA-B8C2D622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5140C-E086-FB47-A442-E84F36B6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F49A3-8586-F448-B9D9-D63C28D1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564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E9041-1E1F-3C46-A209-EE6174EBF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3BCDE-761D-804E-A552-DEC68A0AA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92A19-2910-8F44-899B-E71DD1DA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03C2-2E57-FC45-95A4-CD542C8D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E57B5-72B6-6B41-AB08-8E251E93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104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16BC-BBD1-0443-B15A-E7702C3A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D64E-D8E6-A24D-9652-91EDB3060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91D0B-7471-1242-8B9C-9B10CA39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6FF5-951D-A447-96E0-0A61D5BD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6A9A3-EBF5-5A49-9CEB-18860127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231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429F-1A31-8C46-A84E-C8EB63D2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457BF-ECD2-B04D-89D7-C2D5E2F8F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812B5-09FE-2946-8845-F6F7BD99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1CE02-2B40-4549-A5DE-D1C6024F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79998-4FB5-3543-9E05-FBF8C616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906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5F65-194C-9147-803F-5C29D6D9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AEB2-66D5-1E40-B35B-3F59BF7C4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279BE-2652-6143-B5E1-0DF9DA696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20EA9-926E-FA45-9F9F-0C754C36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00887-026C-8B42-A86A-03AA9BAC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FFD1E-1D41-424F-9175-950DA32C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331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3D99-33A6-1141-B4EE-CE0D397C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5CFAC-BEEB-D749-BA83-294B818CD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AC9BC-A1C7-C94B-B83F-9BECD0B02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832C0-6160-A74D-A680-D82EB574B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1B716-12BE-CE49-ADB6-A7907AF66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E2C75-258F-1F41-9DA2-F4BF1D64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E9ABE-BAEE-AC4D-AE26-1087D222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F3414-0DD1-1341-940F-4F2A022B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363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3799-6471-A247-90F2-56A1A0F6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20468-09F2-7B4F-A204-7C34BB6D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FD94F-9461-6040-9654-4E9EA418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06F86-2D58-2E45-A84F-BD2DB64C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5567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B408A-CD94-9043-87B8-C8433E78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88DFA-A174-0D42-B025-0015D438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822A3-FDFA-A14B-A495-8B4C5969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420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0484-6875-424D-B15A-BE85860F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DE4E-E79A-E243-A71F-684513B77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ADA8F-B1F6-8948-B82B-2DAF32002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073B7-DE88-F748-B6D1-FCCD2F1E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C6A40-AA55-0F44-8F28-79754719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6FED8-8AFA-5E4D-B661-40FB9665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345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4736-0A7A-764B-AA2A-1A9654C1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133CE-0666-2647-AA32-BA06C7F46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F3E52-6167-1642-8D0C-5956E0711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15AF9-9BD5-D64E-A2D5-6EB7160D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35645-431B-DF4F-9F40-3FA36453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F80F5-E681-C448-BECF-8F7EA843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916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8ED88-A823-F749-9EFE-AAAB228D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3AD72-3936-E74D-AD2B-7386F9CD3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CA04-45FA-C141-8E52-6850B7F9B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C0F77-DA7F-5246-B7FD-723280C74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773DA-0694-B44A-B003-3CE0C79CC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0749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6A33-37F3-6747-B0B4-5B49D10CC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883" y="475692"/>
            <a:ext cx="9144000" cy="1188351"/>
          </a:xfrm>
        </p:spPr>
        <p:txBody>
          <a:bodyPr/>
          <a:lstStyle/>
          <a:p>
            <a:pPr algn="l"/>
            <a:r>
              <a:rPr lang="en-CH" b="1" dirty="0">
                <a:latin typeface="Trebuchet MS" panose="020B0703020202090204" pitchFamily="34" charset="0"/>
              </a:rPr>
              <a:t>Dachfenster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744A-2C73-D747-A180-20CD5B552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456" y="1800195"/>
            <a:ext cx="9144000" cy="475692"/>
          </a:xfrm>
        </p:spPr>
        <p:txBody>
          <a:bodyPr/>
          <a:lstStyle/>
          <a:p>
            <a:pPr algn="l"/>
            <a:r>
              <a:rPr lang="de-CH" i="1" dirty="0" err="1">
                <a:latin typeface="Trebuchet MS" panose="020B0703020202090204" pitchFamily="34" charset="0"/>
              </a:rPr>
              <a:t>the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ridesharing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platform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with</a:t>
            </a:r>
            <a:r>
              <a:rPr lang="de-CH" i="1" dirty="0">
                <a:latin typeface="Trebuchet MS" panose="020B0703020202090204" pitchFamily="34" charset="0"/>
              </a:rPr>
              <a:t> a </a:t>
            </a:r>
            <a:r>
              <a:rPr lang="de-CH" i="1" dirty="0" err="1">
                <a:latin typeface="Trebuchet MS" panose="020B0703020202090204" pitchFamily="34" charset="0"/>
              </a:rPr>
              <a:t>match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for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every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special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need</a:t>
            </a:r>
            <a:endParaRPr lang="en-CH" i="1" dirty="0">
              <a:latin typeface="Trebuchet MS" panose="020B0703020202090204" pitchFamily="34" charset="0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8E935806-17DD-F24E-8488-753128BE5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183" y="2607975"/>
            <a:ext cx="4141634" cy="377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>
                <a:latin typeface="Trebuchet MS" panose="020B0703020202090204" pitchFamily="34" charset="0"/>
              </a:rPr>
              <a:t>Reaching Climate Goals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E1A8-DF59-264C-802F-A0231680D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>
                <a:latin typeface="Trebuchet MS" panose="020B0703020202090204" pitchFamily="34" charset="0"/>
              </a:rPr>
              <a:t>1.9 million commutes by car per day</a:t>
            </a:r>
          </a:p>
          <a:p>
            <a:r>
              <a:rPr lang="en-GB" dirty="0">
                <a:latin typeface="Trebuchet MS" panose="020B0703020202090204" pitchFamily="34" charset="0"/>
              </a:rPr>
              <a:t>m</a:t>
            </a:r>
            <a:r>
              <a:rPr lang="en-CH" dirty="0">
                <a:latin typeface="Trebuchet MS" panose="020B0703020202090204" pitchFamily="34" charset="0"/>
              </a:rPr>
              <a:t>atching people with similar routes</a:t>
            </a:r>
          </a:p>
          <a:p>
            <a:r>
              <a:rPr lang="en-GB" dirty="0">
                <a:latin typeface="Trebuchet MS" panose="020B0703020202090204" pitchFamily="34" charset="0"/>
              </a:rPr>
              <a:t>easy choice between possible driver with reliability score</a:t>
            </a:r>
          </a:p>
          <a:p>
            <a:r>
              <a:rPr lang="en-GB" dirty="0">
                <a:latin typeface="Trebuchet MS" panose="020B0703020202090204" pitchFamily="34" charset="0"/>
              </a:rPr>
              <a:t>c</a:t>
            </a:r>
            <a:r>
              <a:rPr lang="en-CH" dirty="0">
                <a:latin typeface="Trebuchet MS" panose="020B0703020202090204" pitchFamily="34" charset="0"/>
              </a:rPr>
              <a:t>ustom needs/requirements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b</a:t>
            </a:r>
            <a:r>
              <a:rPr lang="en-CH" dirty="0">
                <a:latin typeface="Trebuchet MS" panose="020B0703020202090204" pitchFamily="34" charset="0"/>
              </a:rPr>
              <a:t>aggage</a:t>
            </a:r>
          </a:p>
          <a:p>
            <a:pPr lvl="1"/>
            <a:r>
              <a:rPr lang="de-CH" dirty="0" err="1">
                <a:latin typeface="Trebuchet MS" panose="020B0703020202090204" pitchFamily="34" charset="0"/>
              </a:rPr>
              <a:t>similar</a:t>
            </a:r>
            <a:r>
              <a:rPr lang="de-CH" dirty="0">
                <a:latin typeface="Trebuchet MS" panose="020B0703020202090204" pitchFamily="34" charset="0"/>
              </a:rPr>
              <a:t> </a:t>
            </a:r>
            <a:r>
              <a:rPr lang="en-CH" dirty="0">
                <a:latin typeface="Trebuchet MS" panose="020B0703020202090204" pitchFamily="34" charset="0"/>
              </a:rPr>
              <a:t>music taste</a:t>
            </a:r>
          </a:p>
          <a:p>
            <a:pPr marL="457200" lvl="1" indent="0">
              <a:buNone/>
            </a:pPr>
            <a:endParaRPr lang="en-CH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15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>
                <a:latin typeface="Trebuchet MS" panose="020B0703020202090204" pitchFamily="34" charset="0"/>
              </a:rPr>
              <a:t>Project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D53865-210C-0D4B-B610-8033B7BBF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582" y="1513800"/>
            <a:ext cx="8441628" cy="4993200"/>
          </a:xfrm>
        </p:spPr>
      </p:pic>
    </p:spTree>
    <p:extLst>
      <p:ext uri="{BB962C8B-B14F-4D97-AF65-F5344CB8AC3E}">
        <p14:creationId xmlns:p14="http://schemas.microsoft.com/office/powerpoint/2010/main" val="118350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Trebuchet MS" panose="020B0703020202090204" pitchFamily="34" charset="0"/>
              </a:rPr>
              <a:t>This </a:t>
            </a:r>
            <a:r>
              <a:rPr lang="de-CH" b="1" dirty="0" err="1">
                <a:latin typeface="Trebuchet MS" panose="020B0703020202090204" pitchFamily="34" charset="0"/>
              </a:rPr>
              <a:t>is</a:t>
            </a:r>
            <a:r>
              <a:rPr lang="de-CH" b="1" dirty="0">
                <a:latin typeface="Trebuchet MS" panose="020B0703020202090204" pitchFamily="34" charset="0"/>
              </a:rPr>
              <a:t> </a:t>
            </a:r>
            <a:r>
              <a:rPr lang="de-CH" b="1" dirty="0" err="1">
                <a:latin typeface="Trebuchet MS" panose="020B0703020202090204" pitchFamily="34" charset="0"/>
              </a:rPr>
              <a:t>what</a:t>
            </a:r>
            <a:r>
              <a:rPr lang="de-CH" b="1" dirty="0">
                <a:latin typeface="Trebuchet MS" panose="020B0703020202090204" pitchFamily="34" charset="0"/>
              </a:rPr>
              <a:t> </a:t>
            </a:r>
            <a:r>
              <a:rPr lang="de-CH" b="1" dirty="0" err="1">
                <a:latin typeface="Trebuchet MS" panose="020B0703020202090204" pitchFamily="34" charset="0"/>
              </a:rPr>
              <a:t>makes</a:t>
            </a:r>
            <a:r>
              <a:rPr lang="de-CH" b="1" dirty="0">
                <a:latin typeface="Trebuchet MS" panose="020B0703020202090204" pitchFamily="34" charset="0"/>
              </a:rPr>
              <a:t> </a:t>
            </a:r>
            <a:r>
              <a:rPr lang="de-CH" b="1" dirty="0" err="1">
                <a:latin typeface="Trebuchet MS" panose="020B0703020202090204" pitchFamily="34" charset="0"/>
              </a:rPr>
              <a:t>our</a:t>
            </a:r>
            <a:r>
              <a:rPr lang="de-CH" b="1" dirty="0">
                <a:latin typeface="Trebuchet MS" panose="020B0703020202090204" pitchFamily="34" charset="0"/>
              </a:rPr>
              <a:t> </a:t>
            </a:r>
            <a:r>
              <a:rPr lang="de-CH" b="1" dirty="0" err="1">
                <a:latin typeface="Trebuchet MS" panose="020B0703020202090204" pitchFamily="34" charset="0"/>
              </a:rPr>
              <a:t>solution</a:t>
            </a:r>
            <a:r>
              <a:rPr lang="de-CH" b="1" dirty="0">
                <a:latin typeface="Trebuchet MS" panose="020B0703020202090204" pitchFamily="34" charset="0"/>
              </a:rPr>
              <a:t> stand out</a:t>
            </a:r>
            <a:endParaRPr lang="en-CH" b="1" dirty="0"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E1A8-DF59-264C-802F-A0231680D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rebuchet MS" panose="020B0703020202090204" pitchFamily="34" charset="0"/>
              </a:rPr>
              <a:t>m</a:t>
            </a:r>
            <a:r>
              <a:rPr lang="en-CH" dirty="0">
                <a:latin typeface="Trebuchet MS" panose="020B0703020202090204" pitchFamily="34" charset="0"/>
              </a:rPr>
              <a:t>inimize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detour time for driver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difference between ideal departure times</a:t>
            </a:r>
          </a:p>
          <a:p>
            <a:r>
              <a:rPr lang="en-GB" dirty="0">
                <a:latin typeface="Trebuchet MS" panose="020B0703020202090204" pitchFamily="34" charset="0"/>
              </a:rPr>
              <a:t>maximize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the social aspect of ridesharing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comfort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freedom of choice for driver/passenger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reliability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safety of the user</a:t>
            </a:r>
          </a:p>
        </p:txBody>
      </p:sp>
    </p:spTree>
    <p:extLst>
      <p:ext uri="{BB962C8B-B14F-4D97-AF65-F5344CB8AC3E}">
        <p14:creationId xmlns:p14="http://schemas.microsoft.com/office/powerpoint/2010/main" val="306909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>
                <a:latin typeface="Trebuchet MS" panose="020B0703020202090204" pitchFamily="34" charset="0"/>
              </a:rPr>
              <a:t>And how we achieve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E1A8-DF59-264C-802F-A0231680D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rebuchet MS" panose="020B0703020202090204" pitchFamily="34" charset="0"/>
              </a:rPr>
              <a:t>t</a:t>
            </a:r>
            <a:r>
              <a:rPr lang="en-CH" dirty="0">
                <a:latin typeface="Trebuchet MS" panose="020B0703020202090204" pitchFamily="34" charset="0"/>
              </a:rPr>
              <a:t>he final decision lies in the hand of the driver</a:t>
            </a:r>
          </a:p>
          <a:p>
            <a:r>
              <a:rPr lang="en-GB" dirty="0">
                <a:latin typeface="Trebuchet MS" panose="020B0703020202090204" pitchFamily="34" charset="0"/>
              </a:rPr>
              <a:t>no sensitive data is shared before the both parties agreed</a:t>
            </a:r>
          </a:p>
          <a:p>
            <a:r>
              <a:rPr lang="en-GB" dirty="0">
                <a:latin typeface="Trebuchet MS" panose="020B0703020202090204" pitchFamily="34" charset="0"/>
              </a:rPr>
              <a:t>we provide the option to search for drivers with individual requirements</a:t>
            </a:r>
            <a:endParaRPr lang="en-CH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38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rebuchet MS" panose="020B0703020202090204" pitchFamily="34" charset="0"/>
              </a:rPr>
              <a:t>S</a:t>
            </a:r>
            <a:r>
              <a:rPr lang="en-CH" b="1" dirty="0">
                <a:latin typeface="Trebuchet MS" panose="020B0703020202090204" pitchFamily="34" charset="0"/>
              </a:rPr>
              <a:t>hort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E1A8-DF59-264C-802F-A0231680D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rebuchet MS" panose="020B0703020202090204" pitchFamily="34" charset="0"/>
              </a:rPr>
              <a:t>both perspectives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driver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passenger</a:t>
            </a:r>
          </a:p>
          <a:p>
            <a:endParaRPr lang="en-GB" dirty="0">
              <a:latin typeface="Trebuchet MS" panose="020B0703020202090204" pitchFamily="34" charset="0"/>
            </a:endParaRPr>
          </a:p>
          <a:p>
            <a:pPr lvl="1"/>
            <a:endParaRPr lang="en-CH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2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8307"/>
            <a:ext cx="10515600" cy="1325563"/>
          </a:xfrm>
        </p:spPr>
        <p:txBody>
          <a:bodyPr/>
          <a:lstStyle/>
          <a:p>
            <a:pPr algn="ctr"/>
            <a:r>
              <a:rPr lang="en-CH" b="1" dirty="0">
                <a:latin typeface="Trebuchet MS" panose="020B0703020202090204" pitchFamily="34" charset="0"/>
              </a:rPr>
              <a:t>Thank you all for these great 24h!!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FBB905-2827-0445-AECA-D0398998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255" y="2587299"/>
            <a:ext cx="7961489" cy="350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44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>
                <a:latin typeface="Trebuchet MS" panose="020B0703020202090204" pitchFamily="34" charset="0"/>
              </a:rPr>
              <a:t>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E1A8-DF59-264C-802F-A0231680D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>
                <a:latin typeface="Trebuchet MS" panose="020B0703020202090204" pitchFamily="34" charset="0"/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05444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140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Office Theme</vt:lpstr>
      <vt:lpstr>Dachfenster</vt:lpstr>
      <vt:lpstr>Reaching Climate Goals Together</vt:lpstr>
      <vt:lpstr>Project Architecture</vt:lpstr>
      <vt:lpstr>This is what makes our solution stand out</vt:lpstr>
      <vt:lpstr>And how we achieve this</vt:lpstr>
      <vt:lpstr>Short Demo</vt:lpstr>
      <vt:lpstr>Thank you all for these great 24h!!</vt:lpstr>
      <vt:lpstr>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Dachfenster</dc:title>
  <dc:creator>Leo Hofer</dc:creator>
  <cp:lastModifiedBy>Leo Hofer</cp:lastModifiedBy>
  <cp:revision>3</cp:revision>
  <dcterms:created xsi:type="dcterms:W3CDTF">2021-10-08T22:31:12Z</dcterms:created>
  <dcterms:modified xsi:type="dcterms:W3CDTF">2021-10-09T00:53:30Z</dcterms:modified>
</cp:coreProperties>
</file>