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9" r:id="rId4"/>
    <p:sldId id="260" r:id="rId5"/>
    <p:sldId id="257" r:id="rId6"/>
    <p:sldId id="265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/>
    <p:restoredTop sz="70953"/>
  </p:normalViewPr>
  <p:slideViewPr>
    <p:cSldViewPr snapToGrid="0" snapToObjects="1">
      <p:cViewPr varScale="1">
        <p:scale>
          <a:sx n="75" d="100"/>
          <a:sy n="75" d="100"/>
        </p:scale>
        <p:origin x="1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18D51-C95A-FF41-B210-41C70A265100}" type="datetimeFigureOut">
              <a:rPr lang="en-CH" smtClean="0"/>
              <a:t>10/9/21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B7BC-E3FE-644B-A8BB-DE59933EA7C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4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Hello Guys</a:t>
            </a:r>
          </a:p>
          <a:p>
            <a:endParaRPr lang="en-CH" dirty="0"/>
          </a:p>
          <a:p>
            <a:r>
              <a:rPr lang="en-CH" dirty="0"/>
              <a:t>The Team “La Girafe” and especially I welcomes you at the our pitch.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99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Im happy to present you our Project “Dachfenster”. </a:t>
            </a:r>
          </a:p>
          <a:p>
            <a:endParaRPr lang="en-CH" dirty="0"/>
          </a:p>
          <a:p>
            <a:r>
              <a:rPr lang="en-CH" dirty="0"/>
              <a:t>You might ask yourself why we gave our project this exotic name. </a:t>
            </a:r>
          </a:p>
          <a:p>
            <a:endParaRPr lang="en-CH" dirty="0"/>
          </a:p>
          <a:p>
            <a:r>
              <a:rPr lang="en-CH" dirty="0"/>
              <a:t>It is simply beacause we intend to provide ridesharing for a broad target group, even as exotic as our heraldic animal, the girafe.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773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reach climate goals, we have to take every possibility to cut down on emissions.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Switzerland, around 1.9 million people commute by car between home and work every day. Many of them drive alone from A to B.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if we could match some of those rides together, and thereby reduce the amount of cars on the street.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exactly what our Application is about.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H" dirty="0"/>
              <a:t>At the same time we can make the experience of ridesharing more pleasant. </a:t>
            </a:r>
          </a:p>
          <a:p>
            <a:r>
              <a:rPr lang="en-CH" dirty="0"/>
              <a:t>For example by including the amount of baggage or even the music taste of the individuals in the matching process.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60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Our solution differs greatly from already existing ones. </a:t>
            </a:r>
          </a:p>
          <a:p>
            <a:r>
              <a:rPr lang="en-CH" dirty="0"/>
              <a:t>because we do not just minimize the disadvantages of ridesharing, </a:t>
            </a:r>
          </a:p>
          <a:p>
            <a:r>
              <a:rPr lang="en-CH" dirty="0"/>
              <a:t>like detour time for the driver and difference between ideal departure times, </a:t>
            </a:r>
          </a:p>
          <a:p>
            <a:r>
              <a:rPr lang="en-CH" dirty="0"/>
              <a:t>we also try to maximize the social aspect of ridesharing.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Additionally we include the satefety of the user and the reliability factor, by providing a driver rating.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Every passenger has the chance to rate his driver.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210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principle of our matching is to provide a selection of matching rides, </a:t>
            </a:r>
            <a:r>
              <a:rPr lang="de-CH" dirty="0" err="1"/>
              <a:t>ranked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geogrphaical</a:t>
            </a:r>
            <a:r>
              <a:rPr lang="de-CH" dirty="0"/>
              <a:t> </a:t>
            </a:r>
            <a:r>
              <a:rPr lang="de-CH" dirty="0" err="1"/>
              <a:t>suitability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slect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,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tags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partner</a:t>
            </a:r>
            <a:r>
              <a:rPr lang="de-CH" dirty="0"/>
              <a:t>.</a:t>
            </a:r>
            <a:endParaRPr lang="en-CH" dirty="0"/>
          </a:p>
          <a:p>
            <a:endParaRPr lang="en-CH" dirty="0"/>
          </a:p>
          <a:p>
            <a:r>
              <a:rPr lang="en-CH" dirty="0"/>
              <a:t>At last we try to maximize the safety of the user by only providing non identifiable personal data before a match is accepted by bot, the driver and the passenger.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19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778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917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10/9/21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4824"/>
            <a:ext cx="9144000" cy="1188351"/>
          </a:xfrm>
        </p:spPr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096D7-838C-614B-AD36-498AA8D944C1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9326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Reaching Climate Goals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1.9 million commutes by car per day</a:t>
            </a:r>
          </a:p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atching people with similar routes</a:t>
            </a:r>
          </a:p>
          <a:p>
            <a:r>
              <a:rPr lang="en-GB" dirty="0">
                <a:latin typeface="Trebuchet MS" panose="020B0703020202090204" pitchFamily="34" charset="0"/>
              </a:rPr>
              <a:t>c</a:t>
            </a:r>
            <a:r>
              <a:rPr lang="en-CH" dirty="0">
                <a:latin typeface="Trebuchet MS" panose="020B0703020202090204" pitchFamily="34" charset="0"/>
              </a:rPr>
              <a:t>ustom needs/requirements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b</a:t>
            </a:r>
            <a:r>
              <a:rPr lang="en-CH" dirty="0">
                <a:latin typeface="Trebuchet MS" panose="020B0703020202090204" pitchFamily="34" charset="0"/>
              </a:rPr>
              <a:t>aggage</a:t>
            </a:r>
          </a:p>
          <a:p>
            <a:pPr lvl="1"/>
            <a:r>
              <a:rPr lang="de-CH" dirty="0" err="1">
                <a:latin typeface="Trebuchet MS" panose="020B0703020202090204" pitchFamily="34" charset="0"/>
              </a:rPr>
              <a:t>similar</a:t>
            </a:r>
            <a:r>
              <a:rPr lang="de-CH" dirty="0">
                <a:latin typeface="Trebuchet MS" panose="020B0703020202090204" pitchFamily="34" charset="0"/>
              </a:rPr>
              <a:t> </a:t>
            </a:r>
            <a:r>
              <a:rPr lang="en-CH" dirty="0">
                <a:latin typeface="Trebuchet MS" panose="020B0703020202090204" pitchFamily="34" charset="0"/>
              </a:rPr>
              <a:t>music taste</a:t>
            </a:r>
          </a:p>
          <a:p>
            <a:pPr marL="457200" lvl="1" indent="0">
              <a:buNone/>
            </a:pPr>
            <a:endParaRPr lang="en-CH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DD7FC-94D2-9A48-A9AC-352EF8F3F508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8031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Trebuchet MS" panose="020B0703020202090204" pitchFamily="34" charset="0"/>
              </a:rPr>
              <a:t>This </a:t>
            </a:r>
            <a:r>
              <a:rPr lang="de-CH" b="1" dirty="0" err="1">
                <a:latin typeface="Trebuchet MS" panose="020B0703020202090204" pitchFamily="34" charset="0"/>
              </a:rPr>
              <a:t>is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what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distinguishes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our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solution</a:t>
            </a:r>
            <a:endParaRPr lang="en-CH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inimize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detour time for 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difference between ideal departure times</a:t>
            </a:r>
          </a:p>
          <a:p>
            <a:r>
              <a:rPr lang="en-GB" dirty="0">
                <a:latin typeface="Trebuchet MS" panose="020B0703020202090204" pitchFamily="34" charset="0"/>
              </a:rPr>
              <a:t>maximize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the social aspect of ridesharing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comfort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freedom of choice for driver/passenger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reliability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safety of the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1016B-186A-8F47-B2E8-37FCC72D5C50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30690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And how we achieve this /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t</a:t>
            </a:r>
            <a:r>
              <a:rPr lang="en-CH" dirty="0">
                <a:latin typeface="Trebuchet MS" panose="020B0703020202090204" pitchFamily="34" charset="0"/>
              </a:rPr>
              <a:t>he final decision lies in the hand of the driver</a:t>
            </a:r>
          </a:p>
          <a:p>
            <a:r>
              <a:rPr lang="en-GB" dirty="0">
                <a:latin typeface="Trebuchet MS" panose="020B0703020202090204" pitchFamily="34" charset="0"/>
              </a:rPr>
              <a:t>every user on this platform can describe himself with a few tags</a:t>
            </a:r>
            <a:endParaRPr lang="en-CH" dirty="0">
              <a:latin typeface="Trebuchet MS" panose="020B0703020202090204" pitchFamily="34" charset="0"/>
            </a:endParaRPr>
          </a:p>
          <a:p>
            <a:r>
              <a:rPr lang="en-GB" dirty="0">
                <a:latin typeface="Trebuchet MS" panose="020B0703020202090204" pitchFamily="34" charset="0"/>
              </a:rPr>
              <a:t>no sensitive data is shared before both parties </a:t>
            </a:r>
            <a:r>
              <a:rPr lang="en-GB">
                <a:latin typeface="Trebuchet MS" panose="020B0703020202090204" pitchFamily="34" charset="0"/>
              </a:rPr>
              <a:t>agree to the </a:t>
            </a:r>
            <a:r>
              <a:rPr lang="en-GB" dirty="0">
                <a:latin typeface="Trebuchet MS" panose="020B0703020202090204" pitchFamily="34" charset="0"/>
              </a:rPr>
              <a:t>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81456-56B2-6B46-86E3-72525C40C1EB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3F40-5BC5-4A45-934E-EB79DC6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Vuetify</a:t>
            </a:r>
          </a:p>
          <a:p>
            <a:r>
              <a:rPr lang="en-CH" dirty="0"/>
              <a:t>NuxtJS</a:t>
            </a:r>
          </a:p>
          <a:p>
            <a:r>
              <a:rPr lang="en-CH" dirty="0"/>
              <a:t>Python</a:t>
            </a:r>
          </a:p>
          <a:p>
            <a:r>
              <a:rPr lang="en-CH" dirty="0"/>
              <a:t>JavaScript</a:t>
            </a:r>
          </a:p>
          <a:p>
            <a:r>
              <a:rPr lang="en-CH" dirty="0"/>
              <a:t>HTML5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8E9A841-92FC-FB41-AAD8-ADC9C18D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9927" y="1360415"/>
            <a:ext cx="754232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AC25B-D701-364D-AE6F-5F912AABDAF0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58745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423"/>
            <a:ext cx="10515600" cy="1325563"/>
          </a:xfrm>
        </p:spPr>
        <p:txBody>
          <a:bodyPr/>
          <a:lstStyle/>
          <a:p>
            <a:pPr algn="ctr"/>
            <a:r>
              <a:rPr lang="en-CH" b="1" dirty="0">
                <a:latin typeface="Trebuchet MS" panose="020B0703020202090204" pitchFamily="34" charset="0"/>
              </a:rPr>
              <a:t>Thank you all for these great 24h!!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BB905-2827-0445-AECA-D0398998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87" y="2883870"/>
            <a:ext cx="7961489" cy="350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ABCDBB2-A41A-F04D-A080-AA90FFE0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79" y="2883870"/>
            <a:ext cx="3107929" cy="28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Macintosh PowerPoint</Application>
  <PresentationFormat>Breitbild</PresentationFormat>
  <Paragraphs>71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Team La Girafe</vt:lpstr>
      <vt:lpstr>Dachfenster</vt:lpstr>
      <vt:lpstr>Reaching Climate Goals Together</vt:lpstr>
      <vt:lpstr>This is what distinguishes our solution</vt:lpstr>
      <vt:lpstr>And how we achieve this / Demo</vt:lpstr>
      <vt:lpstr>Tech Stack</vt:lpstr>
      <vt:lpstr>Thank you all for these great 24h!!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Sebastian Gfeller</cp:lastModifiedBy>
  <cp:revision>10</cp:revision>
  <dcterms:created xsi:type="dcterms:W3CDTF">2021-10-08T22:31:12Z</dcterms:created>
  <dcterms:modified xsi:type="dcterms:W3CDTF">2021-10-09T07:45:52Z</dcterms:modified>
</cp:coreProperties>
</file>