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58" r:id="rId5"/>
    <p:sldId id="260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70933"/>
  </p:normalViewPr>
  <p:slideViewPr>
    <p:cSldViewPr snapToGrid="0" snapToObjects="1">
      <p:cViewPr varScale="1">
        <p:scale>
          <a:sx n="107" d="100"/>
          <a:sy n="10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18D51-C95A-FF41-B210-41C70A265100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B7BC-E3FE-644B-A8BB-DE59933EA7C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4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Hello Guys</a:t>
            </a:r>
          </a:p>
          <a:p>
            <a:endParaRPr lang="en-CH" dirty="0"/>
          </a:p>
          <a:p>
            <a:r>
              <a:rPr lang="en-CH" dirty="0"/>
              <a:t>The Team “La Girafe” welcomes you at the our pitch.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99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Im happy to present you our Project “Dachfenster”. </a:t>
            </a:r>
          </a:p>
          <a:p>
            <a:endParaRPr lang="en-CH" dirty="0"/>
          </a:p>
          <a:p>
            <a:r>
              <a:rPr lang="en-CH" dirty="0"/>
              <a:t>You might ask yourself why we gave our project this exotic name. </a:t>
            </a:r>
          </a:p>
          <a:p>
            <a:endParaRPr lang="en-CH" dirty="0"/>
          </a:p>
          <a:p>
            <a:r>
              <a:rPr lang="en-CH" dirty="0"/>
              <a:t>It is simply beacause we intend to provide ridesharing for a broad target group, even as exotic as our heraldic animal, the girafe.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73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B7BC-E3FE-644B-A8BB-DE59933EA7C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60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824"/>
            <a:ext cx="9144000" cy="1188351"/>
          </a:xfrm>
        </p:spPr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Team La Girafe</a:t>
            </a:r>
          </a:p>
        </p:txBody>
      </p:sp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easy choice between possible driver with reliability score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53865-210C-0D4B-B610-8033B7BB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82" y="1513800"/>
            <a:ext cx="8441628" cy="4993200"/>
          </a:xfrm>
        </p:spPr>
      </p:pic>
    </p:spTree>
    <p:extLst>
      <p:ext uri="{BB962C8B-B14F-4D97-AF65-F5344CB8AC3E}">
        <p14:creationId xmlns:p14="http://schemas.microsoft.com/office/powerpoint/2010/main" val="11835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makes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r>
              <a:rPr lang="de-CH" b="1" dirty="0">
                <a:latin typeface="Trebuchet MS" panose="020B0703020202090204" pitchFamily="34" charset="0"/>
              </a:rPr>
              <a:t> stand out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the both parties agreed</a:t>
            </a:r>
          </a:p>
          <a:p>
            <a:r>
              <a:rPr lang="en-GB" dirty="0">
                <a:latin typeface="Trebuchet MS" panose="020B0703020202090204" pitchFamily="34" charset="0"/>
              </a:rPr>
              <a:t>we provide the option to search for drivers with individual requirements</a:t>
            </a: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703020202090204" pitchFamily="34" charset="0"/>
              </a:rPr>
              <a:t>S</a:t>
            </a:r>
            <a:r>
              <a:rPr lang="en-CH" b="1" dirty="0">
                <a:latin typeface="Trebuchet MS" panose="020B0703020202090204" pitchFamily="34" charset="0"/>
              </a:rPr>
              <a:t>hort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both perspectives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passenger</a:t>
            </a:r>
          </a:p>
          <a:p>
            <a:endParaRPr lang="en-GB" dirty="0">
              <a:latin typeface="Trebuchet MS" panose="020B0703020202090204" pitchFamily="34" charset="0"/>
            </a:endParaRPr>
          </a:p>
          <a:p>
            <a:pPr lvl="1"/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2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07"/>
            <a:ext cx="10515600" cy="1325563"/>
          </a:xfrm>
        </p:spPr>
        <p:txBody>
          <a:bodyPr/>
          <a:lstStyle/>
          <a:p>
            <a:pPr algn="ctr"/>
            <a:r>
              <a:rPr lang="en-CH" b="1" dirty="0">
                <a:latin typeface="Trebuchet MS" panose="020B0703020202090204" pitchFamily="34" charset="0"/>
              </a:rPr>
              <a:t>Thank you all for these great 24h!!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BB905-2827-0445-AECA-D0398998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55" y="2587299"/>
            <a:ext cx="7961489" cy="3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4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5444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210</Words>
  <Application>Microsoft Macintosh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Team La Girafe</vt:lpstr>
      <vt:lpstr>Dachfenster</vt:lpstr>
      <vt:lpstr>Reaching Climate Goals Together</vt:lpstr>
      <vt:lpstr>Project Architecture</vt:lpstr>
      <vt:lpstr>This is what makes our solution stand out</vt:lpstr>
      <vt:lpstr>And how we achieve this</vt:lpstr>
      <vt:lpstr>Short Demo</vt:lpstr>
      <vt:lpstr>Thank you all for these great 24h!!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4</cp:revision>
  <dcterms:created xsi:type="dcterms:W3CDTF">2021-10-08T22:31:12Z</dcterms:created>
  <dcterms:modified xsi:type="dcterms:W3CDTF">2021-10-09T04:07:45Z</dcterms:modified>
</cp:coreProperties>
</file>