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9" r:id="rId4"/>
    <p:sldId id="260" r:id="rId5"/>
    <p:sldId id="257" r:id="rId6"/>
    <p:sldId id="265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F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/>
    <p:restoredTop sz="70933"/>
  </p:normalViewPr>
  <p:slideViewPr>
    <p:cSldViewPr snapToGrid="0" snapToObjects="1">
      <p:cViewPr varScale="1">
        <p:scale>
          <a:sx n="107" d="100"/>
          <a:sy n="10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18D51-C95A-FF41-B210-41C70A265100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B7BC-E3FE-644B-A8BB-DE59933EA7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844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Hello Guys</a:t>
            </a:r>
          </a:p>
          <a:p>
            <a:endParaRPr lang="en-CH" dirty="0"/>
          </a:p>
          <a:p>
            <a:r>
              <a:rPr lang="en-CH" dirty="0"/>
              <a:t>The Team “La Girafe” and especially I welcomes you at the our pitch.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899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Im happy to present you our Project “Dachfenster”. </a:t>
            </a:r>
          </a:p>
          <a:p>
            <a:endParaRPr lang="en-CH" dirty="0"/>
          </a:p>
          <a:p>
            <a:r>
              <a:rPr lang="en-CH" dirty="0"/>
              <a:t>You might ask yourself why we gave our project this exotic name. </a:t>
            </a:r>
          </a:p>
          <a:p>
            <a:endParaRPr lang="en-CH" dirty="0"/>
          </a:p>
          <a:p>
            <a:r>
              <a:rPr lang="en-CH" dirty="0"/>
              <a:t>It is simply beacause we intend to provide ridesharing for a broad target group, even as exotic as our heraldic animal, the girafe.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773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reach climate goals, we have to take every possibility to cut down on emissions.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Switzerland, around 1.9 million people commute by car between home and work every day. Many of them drive alone from A to B.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imagine if we could match some of those rides together, and thereby reduce the amount of cars on the street.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exactly what our Application is about.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H" dirty="0"/>
              <a:t>At the same time we can make the experience of ridesharing more pleasant. </a:t>
            </a:r>
          </a:p>
          <a:p>
            <a:r>
              <a:rPr lang="en-CH" dirty="0"/>
              <a:t>For example by including the amount of baggage or even the music taste of the individuals in the matching process.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360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Our solution differs greatly from already existing ones. </a:t>
            </a:r>
          </a:p>
          <a:p>
            <a:r>
              <a:rPr lang="en-CH" dirty="0"/>
              <a:t>because we do not just minimize the disadvantages of ridesharing, </a:t>
            </a:r>
          </a:p>
          <a:p>
            <a:r>
              <a:rPr lang="en-CH" dirty="0"/>
              <a:t>like detour time for the driver and difference between ideal departure times, </a:t>
            </a:r>
          </a:p>
          <a:p>
            <a:r>
              <a:rPr lang="en-CH" dirty="0"/>
              <a:t>we also try to maximize the social aspect of ridesharing.</a:t>
            </a:r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Additionally we include the satefety of the user and the reliability factor, by providing a driver rating.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Every passenger has the chance to rate his driver.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210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main principle of our matching is to provide a selection of matching rides, </a:t>
            </a:r>
            <a:r>
              <a:rPr lang="de-CH" dirty="0" err="1"/>
              <a:t>ranked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geogrphaical</a:t>
            </a:r>
            <a:r>
              <a:rPr lang="de-CH" dirty="0"/>
              <a:t> </a:t>
            </a:r>
            <a:r>
              <a:rPr lang="de-CH" dirty="0" err="1"/>
              <a:t>suitability</a:t>
            </a:r>
            <a:r>
              <a:rPr lang="de-CH" dirty="0"/>
              <a:t>. </a:t>
            </a:r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slect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driver</a:t>
            </a:r>
            <a:r>
              <a:rPr lang="de-CH" dirty="0"/>
              <a:t> </a:t>
            </a:r>
            <a:r>
              <a:rPr lang="de-CH" dirty="0" err="1"/>
              <a:t>suited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his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,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tags </a:t>
            </a:r>
            <a:r>
              <a:rPr lang="de-CH" dirty="0" err="1"/>
              <a:t>provided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matching</a:t>
            </a:r>
            <a:r>
              <a:rPr lang="de-CH" dirty="0"/>
              <a:t> </a:t>
            </a:r>
            <a:r>
              <a:rPr lang="de-CH" dirty="0" err="1"/>
              <a:t>partner</a:t>
            </a:r>
            <a:r>
              <a:rPr lang="de-CH" dirty="0"/>
              <a:t>.</a:t>
            </a:r>
            <a:endParaRPr lang="en-CH" dirty="0"/>
          </a:p>
          <a:p>
            <a:endParaRPr lang="en-CH" dirty="0"/>
          </a:p>
          <a:p>
            <a:r>
              <a:rPr lang="en-CH" dirty="0"/>
              <a:t>At last we try to maximize the safety of the user by only providing non identifiable personal data before a match is accepted by bot, the driver and the passenger.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219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778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917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5058-A150-4A40-9859-236301465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E76BB-15A4-7A4F-A3C2-A979AE3E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2B77-6491-1D41-BF74-A2FD8B39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E364-1E72-9041-98F0-23F68A7C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2DB2-5632-FE40-938A-04EB606C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780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1216-6F8D-264A-8D4C-C48407EE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E18FE-871D-A242-9B7B-778EEF2A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60808-0152-0042-80BA-B8C2D62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140C-E086-FB47-A442-E84F36B6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49A3-8586-F448-B9D9-D63C28D1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564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E9041-1E1F-3C46-A209-EE6174EBF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3BCDE-761D-804E-A552-DEC68A0A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92A19-2910-8F44-899B-E71DD1DA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03C2-2E57-FC45-95A4-CD542C8D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57B5-72B6-6B41-AB08-8E251E93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104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16BC-BBD1-0443-B15A-E7702C3A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D64E-D8E6-A24D-9652-91EDB306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1D0B-7471-1242-8B9C-9B10CA39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6FF5-951D-A447-96E0-0A61D5BD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A9A3-EBF5-5A49-9CEB-18860127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231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429F-1A31-8C46-A84E-C8EB63D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457BF-ECD2-B04D-89D7-C2D5E2F8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12B5-09FE-2946-8845-F6F7BD99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CE02-2B40-4549-A5DE-D1C6024F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9998-4FB5-3543-9E05-FBF8C616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906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5F65-194C-9147-803F-5C29D6D9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AEB2-66D5-1E40-B35B-3F59BF7C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279BE-2652-6143-B5E1-0DF9DA69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0EA9-926E-FA45-9F9F-0C754C36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0887-026C-8B42-A86A-03AA9BAC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FD1E-1D41-424F-9175-950DA32C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331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3D99-33A6-1141-B4EE-CE0D397C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CFAC-BEEB-D749-BA83-294B818C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AC9BC-A1C7-C94B-B83F-9BECD0B02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832C0-6160-A74D-A680-D82EB574B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1B716-12BE-CE49-ADB6-A7907AF66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E2C75-258F-1F41-9DA2-F4BF1D64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E9ABE-BAEE-AC4D-AE26-1087D222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F3414-0DD1-1341-940F-4F2A022B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363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799-6471-A247-90F2-56A1A0F6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20468-09F2-7B4F-A204-7C34BB6D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FD94F-9461-6040-9654-4E9EA418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06F86-2D58-2E45-A84F-BD2DB64C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567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B408A-CD94-9043-87B8-C8433E7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88DFA-A174-0D42-B025-0015D438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822A3-FDFA-A14B-A495-8B4C5969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420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0484-6875-424D-B15A-BE85860F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DE4E-E79A-E243-A71F-684513B7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ADA8F-B1F6-8948-B82B-2DAF32002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73B7-DE88-F748-B6D1-FCCD2F1E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C6A40-AA55-0F44-8F28-79754719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6FED8-8AFA-5E4D-B661-40FB966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345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4736-0A7A-764B-AA2A-1A9654C1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133CE-0666-2647-AA32-BA06C7F46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F3E52-6167-1642-8D0C-5956E071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5AF9-9BD5-D64E-A2D5-6EB7160D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35645-431B-DF4F-9F40-3FA36453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F80F5-E681-C448-BECF-8F7EA843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916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8ED88-A823-F749-9EFE-AAAB228D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AD72-3936-E74D-AD2B-7386F9CD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CA04-45FA-C141-8E52-6850B7F9B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0F77-DA7F-5246-B7FD-723280C74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73DA-0694-B44A-B003-3CE0C79CC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749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A33-37F3-6747-B0B4-5B49D10C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4824"/>
            <a:ext cx="9144000" cy="1188351"/>
          </a:xfrm>
        </p:spPr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2214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A33-37F3-6747-B0B4-5B49D10C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83" y="475692"/>
            <a:ext cx="9144000" cy="1188351"/>
          </a:xfrm>
        </p:spPr>
        <p:txBody>
          <a:bodyPr/>
          <a:lstStyle/>
          <a:p>
            <a:pPr algn="l"/>
            <a:r>
              <a:rPr lang="en-CH" b="1" dirty="0">
                <a:latin typeface="Trebuchet MS" panose="020B0703020202090204" pitchFamily="34" charset="0"/>
              </a:rPr>
              <a:t>Dachfenster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744A-2C73-D747-A180-20CD5B552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456" y="1800195"/>
            <a:ext cx="9144000" cy="475692"/>
          </a:xfrm>
        </p:spPr>
        <p:txBody>
          <a:bodyPr/>
          <a:lstStyle/>
          <a:p>
            <a:pPr algn="l"/>
            <a:r>
              <a:rPr lang="de-CH" i="1" dirty="0" err="1">
                <a:latin typeface="Trebuchet MS" panose="020B0703020202090204" pitchFamily="34" charset="0"/>
              </a:rPr>
              <a:t>the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ridesharing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platform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with</a:t>
            </a:r>
            <a:r>
              <a:rPr lang="de-CH" i="1" dirty="0">
                <a:latin typeface="Trebuchet MS" panose="020B0703020202090204" pitchFamily="34" charset="0"/>
              </a:rPr>
              <a:t> a </a:t>
            </a:r>
            <a:r>
              <a:rPr lang="de-CH" i="1" dirty="0" err="1">
                <a:latin typeface="Trebuchet MS" panose="020B0703020202090204" pitchFamily="34" charset="0"/>
              </a:rPr>
              <a:t>match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for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every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special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need</a:t>
            </a:r>
            <a:endParaRPr lang="en-CH" i="1" dirty="0">
              <a:latin typeface="Trebuchet MS" panose="020B0703020202090204" pitchFamily="34" charset="0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E935806-17DD-F24E-8488-753128BE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183" y="2607975"/>
            <a:ext cx="4141634" cy="3774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0096D7-838C-614B-AD36-498AA8D944C1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193263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Reaching Climate Goals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latin typeface="Trebuchet MS" panose="020B0703020202090204" pitchFamily="34" charset="0"/>
              </a:rPr>
              <a:t>1.9 million commutes by car per day</a:t>
            </a:r>
          </a:p>
          <a:p>
            <a:r>
              <a:rPr lang="en-GB" dirty="0">
                <a:latin typeface="Trebuchet MS" panose="020B0703020202090204" pitchFamily="34" charset="0"/>
              </a:rPr>
              <a:t>m</a:t>
            </a:r>
            <a:r>
              <a:rPr lang="en-CH" dirty="0">
                <a:latin typeface="Trebuchet MS" panose="020B0703020202090204" pitchFamily="34" charset="0"/>
              </a:rPr>
              <a:t>atching people with similar routes</a:t>
            </a:r>
          </a:p>
          <a:p>
            <a:r>
              <a:rPr lang="en-GB" dirty="0">
                <a:latin typeface="Trebuchet MS" panose="020B0703020202090204" pitchFamily="34" charset="0"/>
              </a:rPr>
              <a:t>c</a:t>
            </a:r>
            <a:r>
              <a:rPr lang="en-CH" dirty="0">
                <a:latin typeface="Trebuchet MS" panose="020B0703020202090204" pitchFamily="34" charset="0"/>
              </a:rPr>
              <a:t>ustom needs/requirements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b</a:t>
            </a:r>
            <a:r>
              <a:rPr lang="en-CH" dirty="0">
                <a:latin typeface="Trebuchet MS" panose="020B0703020202090204" pitchFamily="34" charset="0"/>
              </a:rPr>
              <a:t>aggage</a:t>
            </a:r>
          </a:p>
          <a:p>
            <a:pPr lvl="1"/>
            <a:r>
              <a:rPr lang="de-CH" dirty="0" err="1">
                <a:latin typeface="Trebuchet MS" panose="020B0703020202090204" pitchFamily="34" charset="0"/>
              </a:rPr>
              <a:t>similar</a:t>
            </a:r>
            <a:r>
              <a:rPr lang="de-CH" dirty="0">
                <a:latin typeface="Trebuchet MS" panose="020B0703020202090204" pitchFamily="34" charset="0"/>
              </a:rPr>
              <a:t> </a:t>
            </a:r>
            <a:r>
              <a:rPr lang="en-CH" dirty="0">
                <a:latin typeface="Trebuchet MS" panose="020B0703020202090204" pitchFamily="34" charset="0"/>
              </a:rPr>
              <a:t>music taste</a:t>
            </a:r>
          </a:p>
          <a:p>
            <a:pPr marL="457200" lvl="1" indent="0">
              <a:buNone/>
            </a:pPr>
            <a:endParaRPr lang="en-CH" dirty="0"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DD7FC-94D2-9A48-A9AC-352EF8F3F508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180315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Trebuchet MS" panose="020B0703020202090204" pitchFamily="34" charset="0"/>
              </a:rPr>
              <a:t>This </a:t>
            </a:r>
            <a:r>
              <a:rPr lang="de-CH" b="1" dirty="0" err="1">
                <a:latin typeface="Trebuchet MS" panose="020B0703020202090204" pitchFamily="34" charset="0"/>
              </a:rPr>
              <a:t>is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what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distinguishes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our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solution</a:t>
            </a:r>
            <a:endParaRPr lang="en-CH" b="1" dirty="0"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rebuchet MS" panose="020B0703020202090204" pitchFamily="34" charset="0"/>
              </a:rPr>
              <a:t>m</a:t>
            </a:r>
            <a:r>
              <a:rPr lang="en-CH" dirty="0">
                <a:latin typeface="Trebuchet MS" panose="020B0703020202090204" pitchFamily="34" charset="0"/>
              </a:rPr>
              <a:t>inimize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detour time for driver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difference between ideal departure times</a:t>
            </a:r>
          </a:p>
          <a:p>
            <a:r>
              <a:rPr lang="en-GB" dirty="0">
                <a:latin typeface="Trebuchet MS" panose="020B0703020202090204" pitchFamily="34" charset="0"/>
              </a:rPr>
              <a:t>maximize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the social aspect of ridesharing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comfort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freedom of choice for driver/passenger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reliability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safety of the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1016B-186A-8F47-B2E8-37FCC72D5C50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306909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And how we achieve this /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rebuchet MS" panose="020B0703020202090204" pitchFamily="34" charset="0"/>
              </a:rPr>
              <a:t>t</a:t>
            </a:r>
            <a:r>
              <a:rPr lang="en-CH" dirty="0">
                <a:latin typeface="Trebuchet MS" panose="020B0703020202090204" pitchFamily="34" charset="0"/>
              </a:rPr>
              <a:t>he final decision lies in the hand of the driver</a:t>
            </a:r>
          </a:p>
          <a:p>
            <a:r>
              <a:rPr lang="en-GB" dirty="0">
                <a:latin typeface="Trebuchet MS" panose="020B0703020202090204" pitchFamily="34" charset="0"/>
              </a:rPr>
              <a:t>every user on this platform can describe himself with a few tags</a:t>
            </a:r>
            <a:endParaRPr lang="en-CH" dirty="0">
              <a:latin typeface="Trebuchet MS" panose="020B0703020202090204" pitchFamily="34" charset="0"/>
            </a:endParaRPr>
          </a:p>
          <a:p>
            <a:r>
              <a:rPr lang="en-GB" dirty="0">
                <a:latin typeface="Trebuchet MS" panose="020B0703020202090204" pitchFamily="34" charset="0"/>
              </a:rPr>
              <a:t>no sensitive data is shared before both parties agree the match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81456-56B2-6B46-86E3-72525C40C1EB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178738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Tech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53F40-5BC5-4A45-934E-EB79DC6F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Vuetify</a:t>
            </a:r>
          </a:p>
          <a:p>
            <a:r>
              <a:rPr lang="en-CH" dirty="0"/>
              <a:t>NuxtJS</a:t>
            </a:r>
          </a:p>
          <a:p>
            <a:r>
              <a:rPr lang="en-CH" dirty="0"/>
              <a:t>Python</a:t>
            </a:r>
          </a:p>
          <a:p>
            <a:r>
              <a:rPr lang="en-CH" dirty="0"/>
              <a:t>JavaScript</a:t>
            </a:r>
          </a:p>
          <a:p>
            <a:r>
              <a:rPr lang="en-CH" dirty="0"/>
              <a:t>HTML5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8E9A841-92FC-FB41-AAD8-ADC9C18D2A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19927" y="1360415"/>
            <a:ext cx="754232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AC25B-D701-364D-AE6F-5F912AABDAF0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258745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1423"/>
            <a:ext cx="10515600" cy="1325563"/>
          </a:xfrm>
        </p:spPr>
        <p:txBody>
          <a:bodyPr/>
          <a:lstStyle/>
          <a:p>
            <a:pPr algn="ctr"/>
            <a:r>
              <a:rPr lang="en-CH" b="1" dirty="0">
                <a:latin typeface="Trebuchet MS" panose="020B0703020202090204" pitchFamily="34" charset="0"/>
              </a:rPr>
              <a:t>Thank you all for these great 24h!!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FBB905-2827-0445-AECA-D0398998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87" y="2883870"/>
            <a:ext cx="7961489" cy="350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DABCDBB2-A41A-F04D-A080-AA90FFE00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79" y="2883870"/>
            <a:ext cx="3107929" cy="283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4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484</Words>
  <Application>Microsoft Macintosh PowerPoint</Application>
  <PresentationFormat>Widescreen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Office Theme</vt:lpstr>
      <vt:lpstr>Team La Girafe</vt:lpstr>
      <vt:lpstr>Dachfenster</vt:lpstr>
      <vt:lpstr>Reaching Climate Goals Together</vt:lpstr>
      <vt:lpstr>This is what distinguishes our solution</vt:lpstr>
      <vt:lpstr>And how we achieve this / Demo</vt:lpstr>
      <vt:lpstr>Tech Stack</vt:lpstr>
      <vt:lpstr>Thank you all for these great 24h!!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Dachfenster</dc:title>
  <dc:creator>Leo Hofer</dc:creator>
  <cp:lastModifiedBy>Leo Hofer</cp:lastModifiedBy>
  <cp:revision>9</cp:revision>
  <dcterms:created xsi:type="dcterms:W3CDTF">2021-10-08T22:31:12Z</dcterms:created>
  <dcterms:modified xsi:type="dcterms:W3CDTF">2021-10-09T06:33:42Z</dcterms:modified>
</cp:coreProperties>
</file>